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291" r:id="rId3"/>
    <p:sldId id="292" r:id="rId4"/>
    <p:sldId id="293" r:id="rId5"/>
    <p:sldId id="294" r:id="rId6"/>
    <p:sldId id="295" r:id="rId7"/>
    <p:sldId id="296" r:id="rId8"/>
    <p:sldId id="298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10" r:id="rId17"/>
    <p:sldId id="311" r:id="rId18"/>
    <p:sldId id="312" r:id="rId19"/>
    <p:sldId id="313" r:id="rId20"/>
    <p:sldId id="314" r:id="rId21"/>
    <p:sldId id="315" r:id="rId22"/>
    <p:sldId id="285" r:id="rId2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Fira Sans" panose="020B0503050000020004" pitchFamily="34" charset="0"/>
      <p:regular r:id="rId29"/>
      <p:bold r:id="rId30"/>
      <p:italic r:id="rId31"/>
      <p:boldItalic r:id="rId32"/>
    </p:embeddedFont>
    <p:embeddedFont>
      <p:font typeface="Fira Sans Black" panose="020F0502020204030204" pitchFamily="34" charset="0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29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76F61CA-B2DD-492D-AFA4-1AF346C862D3}">
  <a:tblStyle styleId="{276F61CA-B2DD-492D-AFA4-1AF346C862D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163"/>
    <p:restoredTop sz="94715"/>
  </p:normalViewPr>
  <p:slideViewPr>
    <p:cSldViewPr snapToGrid="0">
      <p:cViewPr>
        <p:scale>
          <a:sx n="210" d="100"/>
          <a:sy n="210" d="100"/>
        </p:scale>
        <p:origin x="5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gif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9646c4d463_0_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9646c4d463_0_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65876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9646c4d463_0_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9646c4d463_0_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42561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9646c4d463_0_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9646c4d463_0_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00384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9646c4d463_0_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9646c4d463_0_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63615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62ef91124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962ef91124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54379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62ef91124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962ef91124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9636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62ef91124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962ef91124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83822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62ef91124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962ef91124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72625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62ef91124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962ef91124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64002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62ef91124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962ef91124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5412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87490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g9646c4d463_0_8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1" name="Google Shape;1201;g9646c4d463_0_8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77041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9646c4d463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9646c4d463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68777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7" name="Google Shape;4107;g9646c4d463_0_9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8" name="Google Shape;4108;g9646c4d463_0_9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38017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7" name="Google Shape;3647;g9646c4d463_0_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8" name="Google Shape;3648;g9646c4d463_0_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65001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7" name="Google Shape;3647;g9646c4d463_0_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8" name="Google Shape;3648;g9646c4d463_0_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42333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9646c4d463_0_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9646c4d463_0_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0942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9646c4d463_0_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9646c4d463_0_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20528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9646c4d463_0_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9646c4d463_0_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42863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9646c4d463_0_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9646c4d463_0_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7164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766850" y="1445000"/>
            <a:ext cx="3567000" cy="14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66850" y="2905900"/>
            <a:ext cx="3567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"/>
              <a:buChar char="●"/>
              <a:defRPr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>
            <a:spLocks noGrp="1"/>
          </p:cNvSpPr>
          <p:nvPr>
            <p:ph type="ctrTitle"/>
          </p:nvPr>
        </p:nvSpPr>
        <p:spPr>
          <a:xfrm>
            <a:off x="4598973" y="1765040"/>
            <a:ext cx="4011390" cy="14153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Тестване на сигурността</a:t>
            </a:r>
            <a:endParaRPr dirty="0"/>
          </a:p>
        </p:txBody>
      </p:sp>
      <p:grpSp>
        <p:nvGrpSpPr>
          <p:cNvPr id="56" name="Google Shape;56;p15"/>
          <p:cNvGrpSpPr/>
          <p:nvPr/>
        </p:nvGrpSpPr>
        <p:grpSpPr>
          <a:xfrm>
            <a:off x="-2057502" y="1192430"/>
            <a:ext cx="6967495" cy="3975883"/>
            <a:chOff x="2925068" y="2092209"/>
            <a:chExt cx="3288881" cy="1876745"/>
          </a:xfrm>
        </p:grpSpPr>
        <p:sp>
          <p:nvSpPr>
            <p:cNvPr id="57" name="Google Shape;57;p15"/>
            <p:cNvSpPr/>
            <p:nvPr/>
          </p:nvSpPr>
          <p:spPr>
            <a:xfrm>
              <a:off x="3215525" y="2092209"/>
              <a:ext cx="2707966" cy="1691850"/>
            </a:xfrm>
            <a:custGeom>
              <a:avLst/>
              <a:gdLst/>
              <a:ahLst/>
              <a:cxnLst/>
              <a:rect l="l" t="t" r="r" b="b"/>
              <a:pathLst>
                <a:path w="82309" h="51424" extrusionOk="0">
                  <a:moveTo>
                    <a:pt x="2334" y="0"/>
                  </a:moveTo>
                  <a:cubicBezTo>
                    <a:pt x="1036" y="0"/>
                    <a:pt x="0" y="1036"/>
                    <a:pt x="0" y="2334"/>
                  </a:cubicBezTo>
                  <a:lnTo>
                    <a:pt x="0" y="51423"/>
                  </a:lnTo>
                  <a:lnTo>
                    <a:pt x="82308" y="51423"/>
                  </a:lnTo>
                  <a:lnTo>
                    <a:pt x="82308" y="2334"/>
                  </a:lnTo>
                  <a:cubicBezTo>
                    <a:pt x="82308" y="1036"/>
                    <a:pt x="81273" y="0"/>
                    <a:pt x="79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5"/>
            <p:cNvSpPr/>
            <p:nvPr/>
          </p:nvSpPr>
          <p:spPr>
            <a:xfrm>
              <a:off x="3323634" y="2235192"/>
              <a:ext cx="2492537" cy="1468557"/>
            </a:xfrm>
            <a:custGeom>
              <a:avLst/>
              <a:gdLst/>
              <a:ahLst/>
              <a:cxnLst/>
              <a:rect l="l" t="t" r="r" b="b"/>
              <a:pathLst>
                <a:path w="75761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60" y="44637"/>
                  </a:lnTo>
                  <a:lnTo>
                    <a:pt x="757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5"/>
            <p:cNvSpPr/>
            <p:nvPr/>
          </p:nvSpPr>
          <p:spPr>
            <a:xfrm>
              <a:off x="2925068" y="3784023"/>
              <a:ext cx="3288881" cy="184931"/>
            </a:xfrm>
            <a:custGeom>
              <a:avLst/>
              <a:gdLst/>
              <a:ahLst/>
              <a:cxnLst/>
              <a:rect l="l" t="t" r="r" b="b"/>
              <a:pathLst>
                <a:path w="99966" h="5621" extrusionOk="0">
                  <a:moveTo>
                    <a:pt x="1" y="0"/>
                  </a:moveTo>
                  <a:lnTo>
                    <a:pt x="1" y="2703"/>
                  </a:lnTo>
                  <a:cubicBezTo>
                    <a:pt x="1" y="4310"/>
                    <a:pt x="1311" y="5620"/>
                    <a:pt x="2918" y="5620"/>
                  </a:cubicBezTo>
                  <a:lnTo>
                    <a:pt x="97049" y="5620"/>
                  </a:lnTo>
                  <a:cubicBezTo>
                    <a:pt x="98656" y="5620"/>
                    <a:pt x="99966" y="4310"/>
                    <a:pt x="99966" y="2703"/>
                  </a:cubicBezTo>
                  <a:lnTo>
                    <a:pt x="99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5"/>
            <p:cNvSpPr/>
            <p:nvPr/>
          </p:nvSpPr>
          <p:spPr>
            <a:xfrm>
              <a:off x="4180924" y="3783234"/>
              <a:ext cx="777592" cy="56062"/>
            </a:xfrm>
            <a:custGeom>
              <a:avLst/>
              <a:gdLst/>
              <a:ahLst/>
              <a:cxnLst/>
              <a:rect l="l" t="t" r="r" b="b"/>
              <a:pathLst>
                <a:path w="23635" h="1704" extrusionOk="0">
                  <a:moveTo>
                    <a:pt x="0" y="1"/>
                  </a:moveTo>
                  <a:lnTo>
                    <a:pt x="0" y="822"/>
                  </a:lnTo>
                  <a:cubicBezTo>
                    <a:pt x="0" y="1310"/>
                    <a:pt x="405" y="1703"/>
                    <a:pt x="881" y="1703"/>
                  </a:cubicBezTo>
                  <a:lnTo>
                    <a:pt x="22753" y="1703"/>
                  </a:lnTo>
                  <a:cubicBezTo>
                    <a:pt x="23229" y="1703"/>
                    <a:pt x="23622" y="1310"/>
                    <a:pt x="23634" y="822"/>
                  </a:cubicBezTo>
                  <a:lnTo>
                    <a:pt x="236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3323059" y="2235192"/>
              <a:ext cx="2492899" cy="1468557"/>
            </a:xfrm>
            <a:custGeom>
              <a:avLst/>
              <a:gdLst/>
              <a:ahLst/>
              <a:cxnLst/>
              <a:rect l="l" t="t" r="r" b="b"/>
              <a:pathLst>
                <a:path w="75772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4150738" y="2399297"/>
              <a:ext cx="837535" cy="1077278"/>
            </a:xfrm>
            <a:custGeom>
              <a:avLst/>
              <a:gdLst/>
              <a:ahLst/>
              <a:cxnLst/>
              <a:rect l="l" t="t" r="r" b="b"/>
              <a:pathLst>
                <a:path w="25457" h="32744" extrusionOk="0">
                  <a:moveTo>
                    <a:pt x="12728" y="1"/>
                  </a:moveTo>
                  <a:lnTo>
                    <a:pt x="1" y="3775"/>
                  </a:lnTo>
                  <a:lnTo>
                    <a:pt x="1" y="22182"/>
                  </a:lnTo>
                  <a:cubicBezTo>
                    <a:pt x="5156" y="31398"/>
                    <a:pt x="12728" y="32743"/>
                    <a:pt x="12728" y="32743"/>
                  </a:cubicBezTo>
                  <a:cubicBezTo>
                    <a:pt x="12728" y="32743"/>
                    <a:pt x="20301" y="31386"/>
                    <a:pt x="25456" y="22182"/>
                  </a:cubicBezTo>
                  <a:lnTo>
                    <a:pt x="25456" y="3775"/>
                  </a:lnTo>
                  <a:lnTo>
                    <a:pt x="127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4176203" y="2431835"/>
              <a:ext cx="786606" cy="1012201"/>
            </a:xfrm>
            <a:custGeom>
              <a:avLst/>
              <a:gdLst/>
              <a:ahLst/>
              <a:cxnLst/>
              <a:rect l="l" t="t" r="r" b="b"/>
              <a:pathLst>
                <a:path w="23909" h="30766" fill="none" extrusionOk="0">
                  <a:moveTo>
                    <a:pt x="11954" y="0"/>
                  </a:moveTo>
                  <a:lnTo>
                    <a:pt x="1" y="3560"/>
                  </a:lnTo>
                  <a:lnTo>
                    <a:pt x="1" y="20860"/>
                  </a:lnTo>
                  <a:cubicBezTo>
                    <a:pt x="4846" y="29504"/>
                    <a:pt x="11954" y="30766"/>
                    <a:pt x="11954" y="30766"/>
                  </a:cubicBezTo>
                  <a:cubicBezTo>
                    <a:pt x="11954" y="30766"/>
                    <a:pt x="19062" y="29504"/>
                    <a:pt x="23908" y="20860"/>
                  </a:cubicBezTo>
                  <a:lnTo>
                    <a:pt x="23908" y="3560"/>
                  </a:lnTo>
                  <a:close/>
                </a:path>
              </a:pathLst>
            </a:custGeom>
            <a:noFill/>
            <a:ln w="7750" cap="flat" cmpd="sng">
              <a:solidFill>
                <a:srgbClr val="FCFCFC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4479392" y="2781627"/>
              <a:ext cx="180226" cy="313011"/>
            </a:xfrm>
            <a:custGeom>
              <a:avLst/>
              <a:gdLst/>
              <a:ahLst/>
              <a:cxnLst/>
              <a:rect l="l" t="t" r="r" b="b"/>
              <a:pathLst>
                <a:path w="5478" h="9514" extrusionOk="0">
                  <a:moveTo>
                    <a:pt x="2739" y="0"/>
                  </a:moveTo>
                  <a:cubicBezTo>
                    <a:pt x="1227" y="0"/>
                    <a:pt x="1" y="1239"/>
                    <a:pt x="1" y="2739"/>
                  </a:cubicBezTo>
                  <a:cubicBezTo>
                    <a:pt x="1" y="3810"/>
                    <a:pt x="608" y="4715"/>
                    <a:pt x="1501" y="5180"/>
                  </a:cubicBezTo>
                  <a:lnTo>
                    <a:pt x="1489" y="5180"/>
                  </a:lnTo>
                  <a:lnTo>
                    <a:pt x="310" y="9513"/>
                  </a:lnTo>
                  <a:lnTo>
                    <a:pt x="5168" y="9513"/>
                  </a:lnTo>
                  <a:lnTo>
                    <a:pt x="3978" y="5180"/>
                  </a:lnTo>
                  <a:cubicBezTo>
                    <a:pt x="4871" y="4727"/>
                    <a:pt x="5478" y="3810"/>
                    <a:pt x="5478" y="2739"/>
                  </a:cubicBezTo>
                  <a:cubicBezTo>
                    <a:pt x="5478" y="1215"/>
                    <a:pt x="4251" y="0"/>
                    <a:pt x="2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1096;p24">
            <a:extLst>
              <a:ext uri="{FF2B5EF4-FFF2-40B4-BE49-F238E27FC236}">
                <a16:creationId xmlns:a16="http://schemas.microsoft.com/office/drawing/2014/main" id="{DFEB4ED3-80D0-C80C-5C95-D5F0DD5008F8}"/>
              </a:ext>
            </a:extLst>
          </p:cNvPr>
          <p:cNvGrpSpPr/>
          <p:nvPr/>
        </p:nvGrpSpPr>
        <p:grpSpPr>
          <a:xfrm>
            <a:off x="2554783" y="3244671"/>
            <a:ext cx="476717" cy="568324"/>
            <a:chOff x="2774016" y="3137098"/>
            <a:chExt cx="481507" cy="566970"/>
          </a:xfrm>
        </p:grpSpPr>
        <p:sp>
          <p:nvSpPr>
            <p:cNvPr id="61" name="Google Shape;1097;p24">
              <a:extLst>
                <a:ext uri="{FF2B5EF4-FFF2-40B4-BE49-F238E27FC236}">
                  <a16:creationId xmlns:a16="http://schemas.microsoft.com/office/drawing/2014/main" id="{FC5ED125-51AF-5CD7-C562-10548953FCEA}"/>
                </a:ext>
              </a:extLst>
            </p:cNvPr>
            <p:cNvSpPr/>
            <p:nvPr/>
          </p:nvSpPr>
          <p:spPr>
            <a:xfrm>
              <a:off x="2774016" y="3137098"/>
              <a:ext cx="481507" cy="566970"/>
            </a:xfrm>
            <a:custGeom>
              <a:avLst/>
              <a:gdLst/>
              <a:ahLst/>
              <a:cxnLst/>
              <a:rect l="l" t="t" r="r" b="b"/>
              <a:pathLst>
                <a:path w="12812" h="15086" extrusionOk="0">
                  <a:moveTo>
                    <a:pt x="6412" y="0"/>
                  </a:moveTo>
                  <a:cubicBezTo>
                    <a:pt x="6338" y="0"/>
                    <a:pt x="6263" y="9"/>
                    <a:pt x="6192" y="27"/>
                  </a:cubicBezTo>
                  <a:lnTo>
                    <a:pt x="775" y="1265"/>
                  </a:lnTo>
                  <a:cubicBezTo>
                    <a:pt x="760" y="1265"/>
                    <a:pt x="746" y="1264"/>
                    <a:pt x="731" y="1264"/>
                  </a:cubicBezTo>
                  <a:cubicBezTo>
                    <a:pt x="335" y="1264"/>
                    <a:pt x="24" y="1577"/>
                    <a:pt x="1" y="1968"/>
                  </a:cubicBezTo>
                  <a:lnTo>
                    <a:pt x="1" y="5254"/>
                  </a:lnTo>
                  <a:cubicBezTo>
                    <a:pt x="1" y="6564"/>
                    <a:pt x="203" y="7861"/>
                    <a:pt x="584" y="9112"/>
                  </a:cubicBezTo>
                  <a:cubicBezTo>
                    <a:pt x="1144" y="10862"/>
                    <a:pt x="2108" y="12529"/>
                    <a:pt x="3620" y="13707"/>
                  </a:cubicBezTo>
                  <a:cubicBezTo>
                    <a:pt x="4430" y="14338"/>
                    <a:pt x="5358" y="14803"/>
                    <a:pt x="6347" y="15077"/>
                  </a:cubicBezTo>
                  <a:cubicBezTo>
                    <a:pt x="6376" y="15083"/>
                    <a:pt x="6406" y="15086"/>
                    <a:pt x="6436" y="15086"/>
                  </a:cubicBezTo>
                  <a:cubicBezTo>
                    <a:pt x="6466" y="15086"/>
                    <a:pt x="6496" y="15083"/>
                    <a:pt x="6525" y="15077"/>
                  </a:cubicBezTo>
                  <a:cubicBezTo>
                    <a:pt x="11181" y="13767"/>
                    <a:pt x="12812" y="9028"/>
                    <a:pt x="12812" y="5254"/>
                  </a:cubicBezTo>
                  <a:lnTo>
                    <a:pt x="12812" y="1968"/>
                  </a:lnTo>
                  <a:cubicBezTo>
                    <a:pt x="12789" y="1577"/>
                    <a:pt x="12478" y="1264"/>
                    <a:pt x="12092" y="1264"/>
                  </a:cubicBezTo>
                  <a:cubicBezTo>
                    <a:pt x="12078" y="1264"/>
                    <a:pt x="12064" y="1265"/>
                    <a:pt x="12050" y="1265"/>
                  </a:cubicBezTo>
                  <a:lnTo>
                    <a:pt x="6632" y="27"/>
                  </a:lnTo>
                  <a:cubicBezTo>
                    <a:pt x="6561" y="9"/>
                    <a:pt x="6487" y="0"/>
                    <a:pt x="64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98;p24">
              <a:extLst>
                <a:ext uri="{FF2B5EF4-FFF2-40B4-BE49-F238E27FC236}">
                  <a16:creationId xmlns:a16="http://schemas.microsoft.com/office/drawing/2014/main" id="{C646FF9B-9AE0-237D-1BE4-8120C6957977}"/>
                </a:ext>
              </a:extLst>
            </p:cNvPr>
            <p:cNvSpPr/>
            <p:nvPr/>
          </p:nvSpPr>
          <p:spPr>
            <a:xfrm>
              <a:off x="2801751" y="3172539"/>
              <a:ext cx="426035" cy="499434"/>
            </a:xfrm>
            <a:custGeom>
              <a:avLst/>
              <a:gdLst/>
              <a:ahLst/>
              <a:cxnLst/>
              <a:rect l="l" t="t" r="r" b="b"/>
              <a:pathLst>
                <a:path w="11336" h="13289" extrusionOk="0">
                  <a:moveTo>
                    <a:pt x="5668" y="1"/>
                  </a:moveTo>
                  <a:lnTo>
                    <a:pt x="572" y="977"/>
                  </a:lnTo>
                  <a:cubicBezTo>
                    <a:pt x="565" y="977"/>
                    <a:pt x="557" y="977"/>
                    <a:pt x="550" y="977"/>
                  </a:cubicBezTo>
                  <a:cubicBezTo>
                    <a:pt x="262" y="977"/>
                    <a:pt x="24" y="1199"/>
                    <a:pt x="1" y="1501"/>
                  </a:cubicBezTo>
                  <a:lnTo>
                    <a:pt x="1" y="4502"/>
                  </a:lnTo>
                  <a:cubicBezTo>
                    <a:pt x="1" y="7835"/>
                    <a:pt x="1501" y="12145"/>
                    <a:pt x="5668" y="13288"/>
                  </a:cubicBezTo>
                  <a:lnTo>
                    <a:pt x="5716" y="13288"/>
                  </a:lnTo>
                  <a:cubicBezTo>
                    <a:pt x="9883" y="12157"/>
                    <a:pt x="11336" y="7835"/>
                    <a:pt x="11336" y="4502"/>
                  </a:cubicBezTo>
                  <a:lnTo>
                    <a:pt x="11336" y="1501"/>
                  </a:lnTo>
                  <a:cubicBezTo>
                    <a:pt x="11324" y="1199"/>
                    <a:pt x="11075" y="977"/>
                    <a:pt x="10787" y="977"/>
                  </a:cubicBezTo>
                  <a:cubicBezTo>
                    <a:pt x="10779" y="977"/>
                    <a:pt x="10772" y="977"/>
                    <a:pt x="10764" y="977"/>
                  </a:cubicBezTo>
                  <a:lnTo>
                    <a:pt x="56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99;p24">
              <a:extLst>
                <a:ext uri="{FF2B5EF4-FFF2-40B4-BE49-F238E27FC236}">
                  <a16:creationId xmlns:a16="http://schemas.microsoft.com/office/drawing/2014/main" id="{CBFEB8F1-D2D4-C084-9891-E3D5C7EEAC7E}"/>
                </a:ext>
              </a:extLst>
            </p:cNvPr>
            <p:cNvSpPr/>
            <p:nvPr/>
          </p:nvSpPr>
          <p:spPr>
            <a:xfrm>
              <a:off x="2808479" y="3180168"/>
              <a:ext cx="412581" cy="484175"/>
            </a:xfrm>
            <a:custGeom>
              <a:avLst/>
              <a:gdLst/>
              <a:ahLst/>
              <a:cxnLst/>
              <a:rect l="l" t="t" r="r" b="b"/>
              <a:pathLst>
                <a:path w="10978" h="12883" extrusionOk="0">
                  <a:moveTo>
                    <a:pt x="10430" y="941"/>
                  </a:moveTo>
                  <a:cubicBezTo>
                    <a:pt x="10716" y="929"/>
                    <a:pt x="10966" y="1155"/>
                    <a:pt x="10978" y="1453"/>
                  </a:cubicBezTo>
                  <a:lnTo>
                    <a:pt x="10978" y="4358"/>
                  </a:lnTo>
                  <a:cubicBezTo>
                    <a:pt x="10978" y="7597"/>
                    <a:pt x="9573" y="11776"/>
                    <a:pt x="5537" y="12871"/>
                  </a:cubicBezTo>
                  <a:cubicBezTo>
                    <a:pt x="5525" y="12883"/>
                    <a:pt x="5501" y="12883"/>
                    <a:pt x="5489" y="12871"/>
                  </a:cubicBezTo>
                  <a:cubicBezTo>
                    <a:pt x="1453" y="11776"/>
                    <a:pt x="0" y="7597"/>
                    <a:pt x="0" y="4358"/>
                  </a:cubicBezTo>
                  <a:lnTo>
                    <a:pt x="0" y="1453"/>
                  </a:lnTo>
                  <a:cubicBezTo>
                    <a:pt x="12" y="1167"/>
                    <a:pt x="262" y="941"/>
                    <a:pt x="548" y="953"/>
                  </a:cubicBezTo>
                  <a:lnTo>
                    <a:pt x="5489" y="0"/>
                  </a:ln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00;p24">
              <a:extLst>
                <a:ext uri="{FF2B5EF4-FFF2-40B4-BE49-F238E27FC236}">
                  <a16:creationId xmlns:a16="http://schemas.microsoft.com/office/drawing/2014/main" id="{513350C3-AEF0-E21F-64A4-2AAAF42B9BF0}"/>
                </a:ext>
              </a:extLst>
            </p:cNvPr>
            <p:cNvSpPr/>
            <p:nvPr/>
          </p:nvSpPr>
          <p:spPr>
            <a:xfrm>
              <a:off x="2913184" y="3378829"/>
              <a:ext cx="203171" cy="135635"/>
            </a:xfrm>
            <a:custGeom>
              <a:avLst/>
              <a:gdLst/>
              <a:ahLst/>
              <a:cxnLst/>
              <a:rect l="l" t="t" r="r" b="b"/>
              <a:pathLst>
                <a:path w="5406" h="360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3037"/>
                  </a:lnTo>
                  <a:cubicBezTo>
                    <a:pt x="1" y="3358"/>
                    <a:pt x="251" y="3608"/>
                    <a:pt x="572" y="3608"/>
                  </a:cubicBezTo>
                  <a:lnTo>
                    <a:pt x="4846" y="3608"/>
                  </a:lnTo>
                  <a:cubicBezTo>
                    <a:pt x="5156" y="3608"/>
                    <a:pt x="5406" y="3358"/>
                    <a:pt x="5406" y="3037"/>
                  </a:cubicBezTo>
                  <a:lnTo>
                    <a:pt x="5406" y="560"/>
                  </a:lnTo>
                  <a:cubicBezTo>
                    <a:pt x="5406" y="251"/>
                    <a:pt x="5156" y="1"/>
                    <a:pt x="48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01;p24">
              <a:extLst>
                <a:ext uri="{FF2B5EF4-FFF2-40B4-BE49-F238E27FC236}">
                  <a16:creationId xmlns:a16="http://schemas.microsoft.com/office/drawing/2014/main" id="{A3F78C93-2F4E-CF9F-6325-53E56BDF1F80}"/>
                </a:ext>
              </a:extLst>
            </p:cNvPr>
            <p:cNvSpPr/>
            <p:nvPr/>
          </p:nvSpPr>
          <p:spPr>
            <a:xfrm>
              <a:off x="2949000" y="3304115"/>
              <a:ext cx="131576" cy="74752"/>
            </a:xfrm>
            <a:custGeom>
              <a:avLst/>
              <a:gdLst/>
              <a:ahLst/>
              <a:cxnLst/>
              <a:rect l="l" t="t" r="r" b="b"/>
              <a:pathLst>
                <a:path w="3501" h="1989" extrusionOk="0">
                  <a:moveTo>
                    <a:pt x="1750" y="0"/>
                  </a:moveTo>
                  <a:cubicBezTo>
                    <a:pt x="786" y="0"/>
                    <a:pt x="0" y="774"/>
                    <a:pt x="0" y="1751"/>
                  </a:cubicBezTo>
                  <a:lnTo>
                    <a:pt x="0" y="1989"/>
                  </a:lnTo>
                  <a:lnTo>
                    <a:pt x="488" y="1989"/>
                  </a:lnTo>
                  <a:lnTo>
                    <a:pt x="488" y="1751"/>
                  </a:lnTo>
                  <a:cubicBezTo>
                    <a:pt x="488" y="1048"/>
                    <a:pt x="1048" y="477"/>
                    <a:pt x="1750" y="477"/>
                  </a:cubicBezTo>
                  <a:cubicBezTo>
                    <a:pt x="2453" y="477"/>
                    <a:pt x="3012" y="1048"/>
                    <a:pt x="3012" y="1751"/>
                  </a:cubicBezTo>
                  <a:lnTo>
                    <a:pt x="3012" y="1989"/>
                  </a:lnTo>
                  <a:lnTo>
                    <a:pt x="3500" y="1989"/>
                  </a:lnTo>
                  <a:lnTo>
                    <a:pt x="3500" y="1751"/>
                  </a:lnTo>
                  <a:cubicBezTo>
                    <a:pt x="3500" y="774"/>
                    <a:pt x="2715" y="0"/>
                    <a:pt x="1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02;p24">
              <a:extLst>
                <a:ext uri="{FF2B5EF4-FFF2-40B4-BE49-F238E27FC236}">
                  <a16:creationId xmlns:a16="http://schemas.microsoft.com/office/drawing/2014/main" id="{D58C551C-65F1-DE70-BEE6-89CBE17D4854}"/>
                </a:ext>
              </a:extLst>
            </p:cNvPr>
            <p:cNvSpPr/>
            <p:nvPr/>
          </p:nvSpPr>
          <p:spPr>
            <a:xfrm>
              <a:off x="3079185" y="3405249"/>
              <a:ext cx="51488" cy="109215"/>
            </a:xfrm>
            <a:custGeom>
              <a:avLst/>
              <a:gdLst/>
              <a:ahLst/>
              <a:cxnLst/>
              <a:rect l="l" t="t" r="r" b="b"/>
              <a:pathLst>
                <a:path w="1370" h="2906" extrusionOk="0">
                  <a:moveTo>
                    <a:pt x="1" y="0"/>
                  </a:moveTo>
                  <a:lnTo>
                    <a:pt x="1" y="2905"/>
                  </a:lnTo>
                  <a:lnTo>
                    <a:pt x="787" y="2905"/>
                  </a:lnTo>
                  <a:cubicBezTo>
                    <a:pt x="1108" y="2905"/>
                    <a:pt x="1370" y="2643"/>
                    <a:pt x="1370" y="2334"/>
                  </a:cubicBezTo>
                  <a:lnTo>
                    <a:pt x="13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03;p24">
              <a:extLst>
                <a:ext uri="{FF2B5EF4-FFF2-40B4-BE49-F238E27FC236}">
                  <a16:creationId xmlns:a16="http://schemas.microsoft.com/office/drawing/2014/main" id="{D6E81AFC-C1AB-646D-3B1A-E8D92AA7820F}"/>
                </a:ext>
              </a:extLst>
            </p:cNvPr>
            <p:cNvSpPr/>
            <p:nvPr/>
          </p:nvSpPr>
          <p:spPr>
            <a:xfrm>
              <a:off x="3050999" y="3348425"/>
              <a:ext cx="107899" cy="69377"/>
            </a:xfrm>
            <a:custGeom>
              <a:avLst/>
              <a:gdLst/>
              <a:ahLst/>
              <a:cxnLst/>
              <a:rect l="l" t="t" r="r" b="b"/>
              <a:pathLst>
                <a:path w="2871" h="1846" extrusionOk="0">
                  <a:moveTo>
                    <a:pt x="1441" y="0"/>
                  </a:moveTo>
                  <a:lnTo>
                    <a:pt x="1" y="1846"/>
                  </a:lnTo>
                  <a:lnTo>
                    <a:pt x="2870" y="1846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" name="Google Shape;1182;p24">
            <a:extLst>
              <a:ext uri="{FF2B5EF4-FFF2-40B4-BE49-F238E27FC236}">
                <a16:creationId xmlns:a16="http://schemas.microsoft.com/office/drawing/2014/main" id="{3AE4DC9A-7BEC-A76E-5373-7AB2A882BC3D}"/>
              </a:ext>
            </a:extLst>
          </p:cNvPr>
          <p:cNvGrpSpPr/>
          <p:nvPr/>
        </p:nvGrpSpPr>
        <p:grpSpPr>
          <a:xfrm>
            <a:off x="2156597" y="3961817"/>
            <a:ext cx="1289218" cy="751774"/>
            <a:chOff x="2373686" y="3852925"/>
            <a:chExt cx="1366500" cy="1081581"/>
          </a:xfrm>
        </p:grpSpPr>
        <p:sp>
          <p:nvSpPr>
            <p:cNvPr id="1240" name="Google Shape;1183;p24">
              <a:extLst>
                <a:ext uri="{FF2B5EF4-FFF2-40B4-BE49-F238E27FC236}">
                  <a16:creationId xmlns:a16="http://schemas.microsoft.com/office/drawing/2014/main" id="{4F525F52-2C57-7AA8-07FC-8660A84DA15E}"/>
                </a:ext>
              </a:extLst>
            </p:cNvPr>
            <p:cNvSpPr txBox="1"/>
            <p:nvPr/>
          </p:nvSpPr>
          <p:spPr>
            <a:xfrm>
              <a:off x="2373686" y="38529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241" name="Google Shape;1184;p24">
              <a:extLst>
                <a:ext uri="{FF2B5EF4-FFF2-40B4-BE49-F238E27FC236}">
                  <a16:creationId xmlns:a16="http://schemas.microsoft.com/office/drawing/2014/main" id="{889CF878-C810-0E30-E547-FA305C00C938}"/>
                </a:ext>
              </a:extLst>
            </p:cNvPr>
            <p:cNvSpPr txBox="1"/>
            <p:nvPr/>
          </p:nvSpPr>
          <p:spPr>
            <a:xfrm>
              <a:off x="2373686" y="4390906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Сканиране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" name="Google Shape;1179;p24">
            <a:extLst>
              <a:ext uri="{FF2B5EF4-FFF2-40B4-BE49-F238E27FC236}">
                <a16:creationId xmlns:a16="http://schemas.microsoft.com/office/drawing/2014/main" id="{50087AF0-F6F7-343F-8706-99B3254B9D24}"/>
              </a:ext>
            </a:extLst>
          </p:cNvPr>
          <p:cNvGrpSpPr/>
          <p:nvPr/>
        </p:nvGrpSpPr>
        <p:grpSpPr>
          <a:xfrm>
            <a:off x="170755" y="3867209"/>
            <a:ext cx="2065290" cy="980357"/>
            <a:chOff x="729375" y="3852900"/>
            <a:chExt cx="1366500" cy="947700"/>
          </a:xfrm>
        </p:grpSpPr>
        <p:sp>
          <p:nvSpPr>
            <p:cNvPr id="3" name="Google Shape;1180;p24">
              <a:extLst>
                <a:ext uri="{FF2B5EF4-FFF2-40B4-BE49-F238E27FC236}">
                  <a16:creationId xmlns:a16="http://schemas.microsoft.com/office/drawing/2014/main" id="{2E9ECAA7-BC1F-4470-EE33-F46E1CD576C7}"/>
                </a:ext>
              </a:extLst>
            </p:cNvPr>
            <p:cNvSpPr txBox="1"/>
            <p:nvPr/>
          </p:nvSpPr>
          <p:spPr>
            <a:xfrm>
              <a:off x="737925" y="385290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" name="Google Shape;1181;p24">
              <a:extLst>
                <a:ext uri="{FF2B5EF4-FFF2-40B4-BE49-F238E27FC236}">
                  <a16:creationId xmlns:a16="http://schemas.microsoft.com/office/drawing/2014/main" id="{093BE3A4-E969-F11C-0F17-0F0502118F2A}"/>
                </a:ext>
              </a:extLst>
            </p:cNvPr>
            <p:cNvSpPr txBox="1"/>
            <p:nvPr/>
          </p:nvSpPr>
          <p:spPr>
            <a:xfrm>
              <a:off x="729375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200" dirty="0">
                  <a:latin typeface="Fira Sans"/>
                  <a:ea typeface="Fira Sans"/>
                  <a:cs typeface="Fira Sans"/>
                  <a:sym typeface="Fira Sans"/>
                </a:rPr>
                <a:t>Планиране и разузнаване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5" name="Google Shape;1194;p24">
            <a:extLst>
              <a:ext uri="{FF2B5EF4-FFF2-40B4-BE49-F238E27FC236}">
                <a16:creationId xmlns:a16="http://schemas.microsoft.com/office/drawing/2014/main" id="{7590922C-0D53-B8C1-90DA-39D39235D15A}"/>
              </a:ext>
            </a:extLst>
          </p:cNvPr>
          <p:cNvGrpSpPr/>
          <p:nvPr/>
        </p:nvGrpSpPr>
        <p:grpSpPr>
          <a:xfrm>
            <a:off x="969731" y="3260860"/>
            <a:ext cx="476717" cy="544260"/>
            <a:chOff x="1214339" y="3211248"/>
            <a:chExt cx="482409" cy="568323"/>
          </a:xfrm>
        </p:grpSpPr>
        <p:sp>
          <p:nvSpPr>
            <p:cNvPr id="6" name="Google Shape;1195;p24">
              <a:extLst>
                <a:ext uri="{FF2B5EF4-FFF2-40B4-BE49-F238E27FC236}">
                  <a16:creationId xmlns:a16="http://schemas.microsoft.com/office/drawing/2014/main" id="{FF78B970-AB4F-F9F1-9D75-9F23944536FC}"/>
                </a:ext>
              </a:extLst>
            </p:cNvPr>
            <p:cNvSpPr/>
            <p:nvPr/>
          </p:nvSpPr>
          <p:spPr>
            <a:xfrm>
              <a:off x="1214339" y="321124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18" y="0"/>
                  </a:moveTo>
                  <a:cubicBezTo>
                    <a:pt x="6341" y="0"/>
                    <a:pt x="6263" y="9"/>
                    <a:pt x="6192" y="27"/>
                  </a:cubicBezTo>
                  <a:lnTo>
                    <a:pt x="763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24" y="1571"/>
                    <a:pt x="1" y="1968"/>
                  </a:cubicBezTo>
                  <a:lnTo>
                    <a:pt x="1" y="5266"/>
                  </a:lnTo>
                  <a:cubicBezTo>
                    <a:pt x="1" y="6576"/>
                    <a:pt x="203" y="7873"/>
                    <a:pt x="584" y="9124"/>
                  </a:cubicBezTo>
                  <a:cubicBezTo>
                    <a:pt x="1144" y="10886"/>
                    <a:pt x="2120" y="12564"/>
                    <a:pt x="3632" y="13743"/>
                  </a:cubicBezTo>
                  <a:cubicBezTo>
                    <a:pt x="4442" y="14374"/>
                    <a:pt x="5370" y="14839"/>
                    <a:pt x="6358" y="15112"/>
                  </a:cubicBezTo>
                  <a:cubicBezTo>
                    <a:pt x="6388" y="15118"/>
                    <a:pt x="6418" y="15121"/>
                    <a:pt x="6448" y="15121"/>
                  </a:cubicBezTo>
                  <a:cubicBezTo>
                    <a:pt x="6478" y="15121"/>
                    <a:pt x="6507" y="15118"/>
                    <a:pt x="6537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12" y="1571"/>
                    <a:pt x="12491" y="1265"/>
                    <a:pt x="12096" y="1265"/>
                  </a:cubicBezTo>
                  <a:cubicBezTo>
                    <a:pt x="12089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73" y="9"/>
                    <a:pt x="6495" y="0"/>
                    <a:pt x="64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96;p24">
              <a:extLst>
                <a:ext uri="{FF2B5EF4-FFF2-40B4-BE49-F238E27FC236}">
                  <a16:creationId xmlns:a16="http://schemas.microsoft.com/office/drawing/2014/main" id="{71389EF8-BFDE-B8C9-6B1F-84BCC52F14E2}"/>
                </a:ext>
              </a:extLst>
            </p:cNvPr>
            <p:cNvSpPr/>
            <p:nvPr/>
          </p:nvSpPr>
          <p:spPr>
            <a:xfrm>
              <a:off x="1242075" y="3246689"/>
              <a:ext cx="426937" cy="500336"/>
            </a:xfrm>
            <a:custGeom>
              <a:avLst/>
              <a:gdLst/>
              <a:ahLst/>
              <a:cxnLst/>
              <a:rect l="l" t="t" r="r" b="b"/>
              <a:pathLst>
                <a:path w="11360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8" y="977"/>
                    <a:pt x="551" y="977"/>
                  </a:cubicBezTo>
                  <a:cubicBezTo>
                    <a:pt x="262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8" y="13312"/>
                  </a:lnTo>
                  <a:cubicBezTo>
                    <a:pt x="9907" y="12169"/>
                    <a:pt x="11359" y="7847"/>
                    <a:pt x="11359" y="4502"/>
                  </a:cubicBezTo>
                  <a:lnTo>
                    <a:pt x="11359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97;p24">
              <a:extLst>
                <a:ext uri="{FF2B5EF4-FFF2-40B4-BE49-F238E27FC236}">
                  <a16:creationId xmlns:a16="http://schemas.microsoft.com/office/drawing/2014/main" id="{38D6F208-F789-1312-33D0-5F7C8C18EB1C}"/>
                </a:ext>
              </a:extLst>
            </p:cNvPr>
            <p:cNvSpPr/>
            <p:nvPr/>
          </p:nvSpPr>
          <p:spPr>
            <a:xfrm>
              <a:off x="1248351" y="3254769"/>
              <a:ext cx="413934" cy="484626"/>
            </a:xfrm>
            <a:custGeom>
              <a:avLst/>
              <a:gdLst/>
              <a:ahLst/>
              <a:cxnLst/>
              <a:rect l="l" t="t" r="r" b="b"/>
              <a:pathLst>
                <a:path w="11014" h="12895" extrusionOk="0">
                  <a:moveTo>
                    <a:pt x="10466" y="941"/>
                  </a:moveTo>
                  <a:cubicBezTo>
                    <a:pt x="10752" y="929"/>
                    <a:pt x="11002" y="1155"/>
                    <a:pt x="11014" y="1441"/>
                  </a:cubicBezTo>
                  <a:lnTo>
                    <a:pt x="11014" y="4358"/>
                  </a:lnTo>
                  <a:cubicBezTo>
                    <a:pt x="11014" y="7596"/>
                    <a:pt x="9609" y="11787"/>
                    <a:pt x="5561" y="12895"/>
                  </a:cubicBezTo>
                  <a:cubicBezTo>
                    <a:pt x="5549" y="12895"/>
                    <a:pt x="5525" y="12895"/>
                    <a:pt x="5513" y="12895"/>
                  </a:cubicBezTo>
                  <a:cubicBezTo>
                    <a:pt x="1465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24" y="1155"/>
                    <a:pt x="262" y="929"/>
                    <a:pt x="560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98;p24">
              <a:extLst>
                <a:ext uri="{FF2B5EF4-FFF2-40B4-BE49-F238E27FC236}">
                  <a16:creationId xmlns:a16="http://schemas.microsoft.com/office/drawing/2014/main" id="{27163095-312B-1AC0-0225-7F85C79E6507}"/>
                </a:ext>
              </a:extLst>
            </p:cNvPr>
            <p:cNvSpPr/>
            <p:nvPr/>
          </p:nvSpPr>
          <p:spPr>
            <a:xfrm>
              <a:off x="1320848" y="3334406"/>
              <a:ext cx="267174" cy="261837"/>
            </a:xfrm>
            <a:custGeom>
              <a:avLst/>
              <a:gdLst/>
              <a:ahLst/>
              <a:cxnLst/>
              <a:rect l="l" t="t" r="r" b="b"/>
              <a:pathLst>
                <a:path w="7109" h="6967" extrusionOk="0">
                  <a:moveTo>
                    <a:pt x="3574" y="2266"/>
                  </a:moveTo>
                  <a:cubicBezTo>
                    <a:pt x="4626" y="2266"/>
                    <a:pt x="5265" y="3507"/>
                    <a:pt x="4584" y="4370"/>
                  </a:cubicBezTo>
                  <a:cubicBezTo>
                    <a:pt x="4325" y="4698"/>
                    <a:pt x="3948" y="4865"/>
                    <a:pt x="3566" y="4865"/>
                  </a:cubicBezTo>
                  <a:cubicBezTo>
                    <a:pt x="3282" y="4865"/>
                    <a:pt x="2994" y="4772"/>
                    <a:pt x="2751" y="4584"/>
                  </a:cubicBezTo>
                  <a:cubicBezTo>
                    <a:pt x="1846" y="3870"/>
                    <a:pt x="2262" y="2406"/>
                    <a:pt x="3417" y="2275"/>
                  </a:cubicBezTo>
                  <a:cubicBezTo>
                    <a:pt x="3470" y="2269"/>
                    <a:pt x="3523" y="2266"/>
                    <a:pt x="3574" y="2266"/>
                  </a:cubicBezTo>
                  <a:close/>
                  <a:moveTo>
                    <a:pt x="3542" y="1"/>
                  </a:moveTo>
                  <a:cubicBezTo>
                    <a:pt x="3385" y="1"/>
                    <a:pt x="3227" y="12"/>
                    <a:pt x="3072" y="36"/>
                  </a:cubicBezTo>
                  <a:cubicBezTo>
                    <a:pt x="2893" y="60"/>
                    <a:pt x="2786" y="227"/>
                    <a:pt x="2822" y="393"/>
                  </a:cubicBezTo>
                  <a:lnTo>
                    <a:pt x="2953" y="941"/>
                  </a:lnTo>
                  <a:cubicBezTo>
                    <a:pt x="2560" y="1036"/>
                    <a:pt x="2191" y="1215"/>
                    <a:pt x="1869" y="1465"/>
                  </a:cubicBezTo>
                  <a:lnTo>
                    <a:pt x="1524" y="1025"/>
                  </a:lnTo>
                  <a:cubicBezTo>
                    <a:pt x="1467" y="954"/>
                    <a:pt x="1382" y="918"/>
                    <a:pt x="1296" y="918"/>
                  </a:cubicBezTo>
                  <a:cubicBezTo>
                    <a:pt x="1221" y="918"/>
                    <a:pt x="1144" y="945"/>
                    <a:pt x="1084" y="1001"/>
                  </a:cubicBezTo>
                  <a:cubicBezTo>
                    <a:pt x="977" y="1108"/>
                    <a:pt x="869" y="1227"/>
                    <a:pt x="774" y="1346"/>
                  </a:cubicBezTo>
                  <a:cubicBezTo>
                    <a:pt x="679" y="1477"/>
                    <a:pt x="584" y="1608"/>
                    <a:pt x="500" y="1739"/>
                  </a:cubicBezTo>
                  <a:cubicBezTo>
                    <a:pt x="417" y="1894"/>
                    <a:pt x="465" y="2084"/>
                    <a:pt x="619" y="2168"/>
                  </a:cubicBezTo>
                  <a:lnTo>
                    <a:pt x="1131" y="2406"/>
                  </a:lnTo>
                  <a:cubicBezTo>
                    <a:pt x="965" y="2775"/>
                    <a:pt x="869" y="3168"/>
                    <a:pt x="869" y="3572"/>
                  </a:cubicBezTo>
                  <a:lnTo>
                    <a:pt x="310" y="3572"/>
                  </a:lnTo>
                  <a:cubicBezTo>
                    <a:pt x="131" y="3572"/>
                    <a:pt x="0" y="3727"/>
                    <a:pt x="12" y="3894"/>
                  </a:cubicBezTo>
                  <a:cubicBezTo>
                    <a:pt x="48" y="4215"/>
                    <a:pt x="119" y="4525"/>
                    <a:pt x="226" y="4823"/>
                  </a:cubicBezTo>
                  <a:cubicBezTo>
                    <a:pt x="269" y="4942"/>
                    <a:pt x="379" y="5012"/>
                    <a:pt x="494" y="5012"/>
                  </a:cubicBezTo>
                  <a:cubicBezTo>
                    <a:pt x="540" y="5012"/>
                    <a:pt x="587" y="5001"/>
                    <a:pt x="631" y="4977"/>
                  </a:cubicBezTo>
                  <a:lnTo>
                    <a:pt x="1143" y="4739"/>
                  </a:lnTo>
                  <a:cubicBezTo>
                    <a:pt x="1310" y="5096"/>
                    <a:pt x="1572" y="5418"/>
                    <a:pt x="1881" y="5668"/>
                  </a:cubicBezTo>
                  <a:lnTo>
                    <a:pt x="1536" y="6108"/>
                  </a:lnTo>
                  <a:cubicBezTo>
                    <a:pt x="1429" y="6251"/>
                    <a:pt x="1465" y="6442"/>
                    <a:pt x="1608" y="6537"/>
                  </a:cubicBezTo>
                  <a:cubicBezTo>
                    <a:pt x="1869" y="6716"/>
                    <a:pt x="2155" y="6859"/>
                    <a:pt x="2465" y="6954"/>
                  </a:cubicBezTo>
                  <a:cubicBezTo>
                    <a:pt x="2494" y="6962"/>
                    <a:pt x="2523" y="6966"/>
                    <a:pt x="2551" y="6966"/>
                  </a:cubicBezTo>
                  <a:cubicBezTo>
                    <a:pt x="2686" y="6966"/>
                    <a:pt x="2804" y="6877"/>
                    <a:pt x="2834" y="6739"/>
                  </a:cubicBezTo>
                  <a:lnTo>
                    <a:pt x="2965" y="6192"/>
                  </a:lnTo>
                  <a:cubicBezTo>
                    <a:pt x="3161" y="6233"/>
                    <a:pt x="3361" y="6254"/>
                    <a:pt x="3560" y="6254"/>
                  </a:cubicBezTo>
                  <a:cubicBezTo>
                    <a:pt x="3760" y="6254"/>
                    <a:pt x="3959" y="6233"/>
                    <a:pt x="4155" y="6192"/>
                  </a:cubicBezTo>
                  <a:lnTo>
                    <a:pt x="4275" y="6739"/>
                  </a:lnTo>
                  <a:cubicBezTo>
                    <a:pt x="4312" y="6872"/>
                    <a:pt x="4426" y="6960"/>
                    <a:pt x="4555" y="6960"/>
                  </a:cubicBezTo>
                  <a:cubicBezTo>
                    <a:pt x="4588" y="6960"/>
                    <a:pt x="4622" y="6954"/>
                    <a:pt x="4656" y="6942"/>
                  </a:cubicBezTo>
                  <a:cubicBezTo>
                    <a:pt x="4965" y="6847"/>
                    <a:pt x="5251" y="6704"/>
                    <a:pt x="5513" y="6537"/>
                  </a:cubicBezTo>
                  <a:cubicBezTo>
                    <a:pt x="5656" y="6430"/>
                    <a:pt x="5691" y="6239"/>
                    <a:pt x="5584" y="6097"/>
                  </a:cubicBezTo>
                  <a:lnTo>
                    <a:pt x="5227" y="5668"/>
                  </a:lnTo>
                  <a:cubicBezTo>
                    <a:pt x="5549" y="5406"/>
                    <a:pt x="5799" y="5096"/>
                    <a:pt x="5977" y="4727"/>
                  </a:cubicBezTo>
                  <a:lnTo>
                    <a:pt x="6477" y="4965"/>
                  </a:lnTo>
                  <a:cubicBezTo>
                    <a:pt x="6518" y="4984"/>
                    <a:pt x="6561" y="4993"/>
                    <a:pt x="6603" y="4993"/>
                  </a:cubicBezTo>
                  <a:cubicBezTo>
                    <a:pt x="6723" y="4993"/>
                    <a:pt x="6838" y="4922"/>
                    <a:pt x="6882" y="4799"/>
                  </a:cubicBezTo>
                  <a:cubicBezTo>
                    <a:pt x="6989" y="4501"/>
                    <a:pt x="7061" y="4192"/>
                    <a:pt x="7096" y="3870"/>
                  </a:cubicBezTo>
                  <a:cubicBezTo>
                    <a:pt x="7108" y="3703"/>
                    <a:pt x="6965" y="3549"/>
                    <a:pt x="6799" y="3549"/>
                  </a:cubicBezTo>
                  <a:lnTo>
                    <a:pt x="6239" y="3549"/>
                  </a:lnTo>
                  <a:cubicBezTo>
                    <a:pt x="6227" y="3156"/>
                    <a:pt x="6144" y="2751"/>
                    <a:pt x="5965" y="2382"/>
                  </a:cubicBezTo>
                  <a:lnTo>
                    <a:pt x="6477" y="2144"/>
                  </a:lnTo>
                  <a:cubicBezTo>
                    <a:pt x="6632" y="2060"/>
                    <a:pt x="6680" y="1870"/>
                    <a:pt x="6596" y="1727"/>
                  </a:cubicBezTo>
                  <a:cubicBezTo>
                    <a:pt x="6418" y="1441"/>
                    <a:pt x="6203" y="1179"/>
                    <a:pt x="5965" y="941"/>
                  </a:cubicBezTo>
                  <a:cubicBezTo>
                    <a:pt x="5920" y="891"/>
                    <a:pt x="5857" y="867"/>
                    <a:pt x="5793" y="867"/>
                  </a:cubicBezTo>
                  <a:cubicBezTo>
                    <a:pt x="5723" y="867"/>
                    <a:pt x="5652" y="897"/>
                    <a:pt x="5608" y="953"/>
                  </a:cubicBezTo>
                  <a:lnTo>
                    <a:pt x="5227" y="1453"/>
                  </a:lnTo>
                  <a:cubicBezTo>
                    <a:pt x="4906" y="1203"/>
                    <a:pt x="4536" y="1025"/>
                    <a:pt x="4144" y="941"/>
                  </a:cubicBezTo>
                  <a:lnTo>
                    <a:pt x="4275" y="393"/>
                  </a:lnTo>
                  <a:cubicBezTo>
                    <a:pt x="4310" y="227"/>
                    <a:pt x="4191" y="60"/>
                    <a:pt x="4013" y="36"/>
                  </a:cubicBezTo>
                  <a:cubicBezTo>
                    <a:pt x="3858" y="12"/>
                    <a:pt x="3700" y="1"/>
                    <a:pt x="3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1070;p24">
            <a:extLst>
              <a:ext uri="{FF2B5EF4-FFF2-40B4-BE49-F238E27FC236}">
                <a16:creationId xmlns:a16="http://schemas.microsoft.com/office/drawing/2014/main" id="{606396D9-CAC5-9258-3721-B868169430AB}"/>
              </a:ext>
            </a:extLst>
          </p:cNvPr>
          <p:cNvGrpSpPr/>
          <p:nvPr/>
        </p:nvGrpSpPr>
        <p:grpSpPr>
          <a:xfrm>
            <a:off x="1174080" y="2798483"/>
            <a:ext cx="2257786" cy="351534"/>
            <a:chOff x="1341530" y="2712139"/>
            <a:chExt cx="2257786" cy="351534"/>
          </a:xfrm>
        </p:grpSpPr>
        <p:sp>
          <p:nvSpPr>
            <p:cNvPr id="11" name="Google Shape;1071;p24">
              <a:extLst>
                <a:ext uri="{FF2B5EF4-FFF2-40B4-BE49-F238E27FC236}">
                  <a16:creationId xmlns:a16="http://schemas.microsoft.com/office/drawing/2014/main" id="{144DEDF2-EB47-87CA-BFB2-99370056F2C6}"/>
                </a:ext>
              </a:extLst>
            </p:cNvPr>
            <p:cNvSpPr/>
            <p:nvPr/>
          </p:nvSpPr>
          <p:spPr>
            <a:xfrm>
              <a:off x="1370850" y="2734875"/>
              <a:ext cx="2200310" cy="294494"/>
            </a:xfrm>
            <a:custGeom>
              <a:avLst/>
              <a:gdLst/>
              <a:ahLst/>
              <a:cxnLst/>
              <a:rect l="l" t="t" r="r" b="b"/>
              <a:pathLst>
                <a:path w="47971" h="11479" fill="none" extrusionOk="0">
                  <a:moveTo>
                    <a:pt x="0" y="11478"/>
                  </a:moveTo>
                  <a:lnTo>
                    <a:pt x="0" y="4584"/>
                  </a:lnTo>
                  <a:cubicBezTo>
                    <a:pt x="0" y="3584"/>
                    <a:pt x="810" y="2775"/>
                    <a:pt x="1798" y="2775"/>
                  </a:cubicBezTo>
                  <a:lnTo>
                    <a:pt x="47078" y="2775"/>
                  </a:lnTo>
                  <a:cubicBezTo>
                    <a:pt x="47578" y="2775"/>
                    <a:pt x="47971" y="2382"/>
                    <a:pt x="47971" y="1882"/>
                  </a:cubicBezTo>
                  <a:lnTo>
                    <a:pt x="4797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72;p24">
              <a:extLst>
                <a:ext uri="{FF2B5EF4-FFF2-40B4-BE49-F238E27FC236}">
                  <a16:creationId xmlns:a16="http://schemas.microsoft.com/office/drawing/2014/main" id="{030D8958-0E09-7662-C8FD-98238FDE0016}"/>
                </a:ext>
              </a:extLst>
            </p:cNvPr>
            <p:cNvSpPr/>
            <p:nvPr/>
          </p:nvSpPr>
          <p:spPr>
            <a:xfrm>
              <a:off x="3542942" y="2712139"/>
              <a:ext cx="56374" cy="45061"/>
            </a:xfrm>
            <a:custGeom>
              <a:avLst/>
              <a:gdLst/>
              <a:ahLst/>
              <a:cxnLst/>
              <a:rect l="l" t="t" r="r" b="b"/>
              <a:pathLst>
                <a:path w="1500" h="1199" extrusionOk="0">
                  <a:moveTo>
                    <a:pt x="801" y="1"/>
                  </a:moveTo>
                  <a:cubicBezTo>
                    <a:pt x="306" y="1"/>
                    <a:pt x="0" y="634"/>
                    <a:pt x="389" y="1022"/>
                  </a:cubicBezTo>
                  <a:cubicBezTo>
                    <a:pt x="512" y="1145"/>
                    <a:pt x="659" y="1198"/>
                    <a:pt x="803" y="1198"/>
                  </a:cubicBezTo>
                  <a:cubicBezTo>
                    <a:pt x="1161" y="1198"/>
                    <a:pt x="1499" y="867"/>
                    <a:pt x="1389" y="451"/>
                  </a:cubicBezTo>
                  <a:cubicBezTo>
                    <a:pt x="1341" y="236"/>
                    <a:pt x="1175" y="70"/>
                    <a:pt x="960" y="22"/>
                  </a:cubicBezTo>
                  <a:cubicBezTo>
                    <a:pt x="906" y="8"/>
                    <a:pt x="852" y="1"/>
                    <a:pt x="8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73;p24">
              <a:extLst>
                <a:ext uri="{FF2B5EF4-FFF2-40B4-BE49-F238E27FC236}">
                  <a16:creationId xmlns:a16="http://schemas.microsoft.com/office/drawing/2014/main" id="{376A0167-88BF-F023-6C88-A43872CFF0B9}"/>
                </a:ext>
              </a:extLst>
            </p:cNvPr>
            <p:cNvSpPr/>
            <p:nvPr/>
          </p:nvSpPr>
          <p:spPr>
            <a:xfrm>
              <a:off x="1341530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074;p24">
            <a:extLst>
              <a:ext uri="{FF2B5EF4-FFF2-40B4-BE49-F238E27FC236}">
                <a16:creationId xmlns:a16="http://schemas.microsoft.com/office/drawing/2014/main" id="{15A16A6D-CEBF-90E8-6687-F4B50D149F60}"/>
              </a:ext>
            </a:extLst>
          </p:cNvPr>
          <p:cNvGrpSpPr/>
          <p:nvPr/>
        </p:nvGrpSpPr>
        <p:grpSpPr>
          <a:xfrm>
            <a:off x="2775017" y="2798483"/>
            <a:ext cx="1213680" cy="351534"/>
            <a:chOff x="2984242" y="2712139"/>
            <a:chExt cx="1213680" cy="351534"/>
          </a:xfrm>
        </p:grpSpPr>
        <p:sp>
          <p:nvSpPr>
            <p:cNvPr id="15" name="Google Shape;1075;p24">
              <a:extLst>
                <a:ext uri="{FF2B5EF4-FFF2-40B4-BE49-F238E27FC236}">
                  <a16:creationId xmlns:a16="http://schemas.microsoft.com/office/drawing/2014/main" id="{7F941C62-39C7-9800-4C0A-C0C9D2DA5B63}"/>
                </a:ext>
              </a:extLst>
            </p:cNvPr>
            <p:cNvSpPr/>
            <p:nvPr/>
          </p:nvSpPr>
          <p:spPr>
            <a:xfrm>
              <a:off x="3013950" y="2734875"/>
              <a:ext cx="1156002" cy="294494"/>
            </a:xfrm>
            <a:custGeom>
              <a:avLst/>
              <a:gdLst/>
              <a:ahLst/>
              <a:cxnLst/>
              <a:rect l="l" t="t" r="r" b="b"/>
              <a:pathLst>
                <a:path w="24111" h="11479" fill="none" extrusionOk="0">
                  <a:moveTo>
                    <a:pt x="1" y="11478"/>
                  </a:moveTo>
                  <a:lnTo>
                    <a:pt x="1" y="7906"/>
                  </a:lnTo>
                  <a:cubicBezTo>
                    <a:pt x="1" y="6918"/>
                    <a:pt x="977" y="6108"/>
                    <a:pt x="2191" y="6108"/>
                  </a:cubicBezTo>
                  <a:lnTo>
                    <a:pt x="23004" y="6108"/>
                  </a:lnTo>
                  <a:cubicBezTo>
                    <a:pt x="23611" y="6108"/>
                    <a:pt x="24111" y="5704"/>
                    <a:pt x="24111" y="5216"/>
                  </a:cubicBezTo>
                  <a:lnTo>
                    <a:pt x="2411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76;p24">
              <a:extLst>
                <a:ext uri="{FF2B5EF4-FFF2-40B4-BE49-F238E27FC236}">
                  <a16:creationId xmlns:a16="http://schemas.microsoft.com/office/drawing/2014/main" id="{1B5F1A56-B1C8-C558-F8EF-E3267C25809B}"/>
                </a:ext>
              </a:extLst>
            </p:cNvPr>
            <p:cNvSpPr/>
            <p:nvPr/>
          </p:nvSpPr>
          <p:spPr>
            <a:xfrm>
              <a:off x="2984242" y="3018498"/>
              <a:ext cx="61072" cy="45174"/>
            </a:xfrm>
            <a:custGeom>
              <a:avLst/>
              <a:gdLst/>
              <a:ahLst/>
              <a:cxnLst/>
              <a:rect l="l" t="t" r="r" b="b"/>
              <a:pathLst>
                <a:path w="1625" h="1202" extrusionOk="0">
                  <a:moveTo>
                    <a:pt x="811" y="1"/>
                  </a:moveTo>
                  <a:cubicBezTo>
                    <a:pt x="341" y="1"/>
                    <a:pt x="0" y="546"/>
                    <a:pt x="367" y="1042"/>
                  </a:cubicBezTo>
                  <a:cubicBezTo>
                    <a:pt x="515" y="1153"/>
                    <a:pt x="666" y="1202"/>
                    <a:pt x="807" y="1202"/>
                  </a:cubicBezTo>
                  <a:cubicBezTo>
                    <a:pt x="1279" y="1202"/>
                    <a:pt x="1625" y="656"/>
                    <a:pt x="1248" y="161"/>
                  </a:cubicBezTo>
                  <a:cubicBezTo>
                    <a:pt x="1101" y="49"/>
                    <a:pt x="950" y="1"/>
                    <a:pt x="8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77;p24">
              <a:extLst>
                <a:ext uri="{FF2B5EF4-FFF2-40B4-BE49-F238E27FC236}">
                  <a16:creationId xmlns:a16="http://schemas.microsoft.com/office/drawing/2014/main" id="{7170C3BA-40DC-4C44-0017-36C8241B6349}"/>
                </a:ext>
              </a:extLst>
            </p:cNvPr>
            <p:cNvSpPr/>
            <p:nvPr/>
          </p:nvSpPr>
          <p:spPr>
            <a:xfrm>
              <a:off x="4142000" y="2712139"/>
              <a:ext cx="55923" cy="45061"/>
            </a:xfrm>
            <a:custGeom>
              <a:avLst/>
              <a:gdLst/>
              <a:ahLst/>
              <a:cxnLst/>
              <a:rect l="l" t="t" r="r" b="b"/>
              <a:pathLst>
                <a:path w="1488" h="1199" extrusionOk="0">
                  <a:moveTo>
                    <a:pt x="790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08" y="1145"/>
                    <a:pt x="653" y="1198"/>
                    <a:pt x="795" y="1198"/>
                  </a:cubicBezTo>
                  <a:cubicBezTo>
                    <a:pt x="1149" y="1198"/>
                    <a:pt x="1487" y="867"/>
                    <a:pt x="1377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078;p24">
            <a:extLst>
              <a:ext uri="{FF2B5EF4-FFF2-40B4-BE49-F238E27FC236}">
                <a16:creationId xmlns:a16="http://schemas.microsoft.com/office/drawing/2014/main" id="{6735B4AF-C594-8863-6D3E-208342563A66}"/>
              </a:ext>
            </a:extLst>
          </p:cNvPr>
          <p:cNvGrpSpPr/>
          <p:nvPr/>
        </p:nvGrpSpPr>
        <p:grpSpPr>
          <a:xfrm>
            <a:off x="4373929" y="2798583"/>
            <a:ext cx="61447" cy="351534"/>
            <a:chOff x="4544192" y="2712139"/>
            <a:chExt cx="61447" cy="351534"/>
          </a:xfrm>
        </p:grpSpPr>
        <p:sp>
          <p:nvSpPr>
            <p:cNvPr id="19" name="Google Shape;1079;p24">
              <a:extLst>
                <a:ext uri="{FF2B5EF4-FFF2-40B4-BE49-F238E27FC236}">
                  <a16:creationId xmlns:a16="http://schemas.microsoft.com/office/drawing/2014/main" id="{C0D46929-EC1F-8FB5-483A-FC2D9DC2EAFB}"/>
                </a:ext>
              </a:extLst>
            </p:cNvPr>
            <p:cNvSpPr/>
            <p:nvPr/>
          </p:nvSpPr>
          <p:spPr>
            <a:xfrm>
              <a:off x="4575795" y="2734875"/>
              <a:ext cx="38" cy="294494"/>
            </a:xfrm>
            <a:custGeom>
              <a:avLst/>
              <a:gdLst/>
              <a:ahLst/>
              <a:cxnLst/>
              <a:rect l="l" t="t" r="r" b="b"/>
              <a:pathLst>
                <a:path w="1" h="11479" fill="none" extrusionOk="0">
                  <a:moveTo>
                    <a:pt x="0" y="11478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80;p24">
              <a:extLst>
                <a:ext uri="{FF2B5EF4-FFF2-40B4-BE49-F238E27FC236}">
                  <a16:creationId xmlns:a16="http://schemas.microsoft.com/office/drawing/2014/main" id="{3300F04C-58AA-5E07-A9D7-7B7AB14FAA42}"/>
                </a:ext>
              </a:extLst>
            </p:cNvPr>
            <p:cNvSpPr/>
            <p:nvPr/>
          </p:nvSpPr>
          <p:spPr>
            <a:xfrm>
              <a:off x="4544192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0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81;p24">
              <a:extLst>
                <a:ext uri="{FF2B5EF4-FFF2-40B4-BE49-F238E27FC236}">
                  <a16:creationId xmlns:a16="http://schemas.microsoft.com/office/drawing/2014/main" id="{7F892B6D-A09F-607D-B34A-E0EE24249BC3}"/>
                </a:ext>
              </a:extLst>
            </p:cNvPr>
            <p:cNvSpPr/>
            <p:nvPr/>
          </p:nvSpPr>
          <p:spPr>
            <a:xfrm>
              <a:off x="4545507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90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1082;p24">
            <a:extLst>
              <a:ext uri="{FF2B5EF4-FFF2-40B4-BE49-F238E27FC236}">
                <a16:creationId xmlns:a16="http://schemas.microsoft.com/office/drawing/2014/main" id="{304E2CC1-193E-5C50-F943-0D00E87A7D5B}"/>
              </a:ext>
            </a:extLst>
          </p:cNvPr>
          <p:cNvGrpSpPr/>
          <p:nvPr/>
        </p:nvGrpSpPr>
        <p:grpSpPr>
          <a:xfrm>
            <a:off x="4850950" y="2798483"/>
            <a:ext cx="1183934" cy="351534"/>
            <a:chOff x="4977138" y="2712139"/>
            <a:chExt cx="1183934" cy="351534"/>
          </a:xfrm>
        </p:grpSpPr>
        <p:sp>
          <p:nvSpPr>
            <p:cNvPr id="23" name="Google Shape;1083;p24">
              <a:extLst>
                <a:ext uri="{FF2B5EF4-FFF2-40B4-BE49-F238E27FC236}">
                  <a16:creationId xmlns:a16="http://schemas.microsoft.com/office/drawing/2014/main" id="{37C3E75B-0E1B-E9BF-E30E-100C4A0BE054}"/>
                </a:ext>
              </a:extLst>
            </p:cNvPr>
            <p:cNvSpPr/>
            <p:nvPr/>
          </p:nvSpPr>
          <p:spPr>
            <a:xfrm>
              <a:off x="5005825" y="2734875"/>
              <a:ext cx="1124429" cy="294494"/>
            </a:xfrm>
            <a:custGeom>
              <a:avLst/>
              <a:gdLst/>
              <a:ahLst/>
              <a:cxnLst/>
              <a:rect l="l" t="t" r="r" b="b"/>
              <a:pathLst>
                <a:path w="23766" h="11479" fill="none" extrusionOk="0">
                  <a:moveTo>
                    <a:pt x="23765" y="11478"/>
                  </a:moveTo>
                  <a:lnTo>
                    <a:pt x="23765" y="7906"/>
                  </a:lnTo>
                  <a:cubicBezTo>
                    <a:pt x="23765" y="6918"/>
                    <a:pt x="22813" y="6108"/>
                    <a:pt x="21634" y="6108"/>
                  </a:cubicBezTo>
                  <a:lnTo>
                    <a:pt x="1060" y="6108"/>
                  </a:lnTo>
                  <a:cubicBezTo>
                    <a:pt x="465" y="6108"/>
                    <a:pt x="1" y="5704"/>
                    <a:pt x="1" y="5216"/>
                  </a:cubicBez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84;p24">
              <a:extLst>
                <a:ext uri="{FF2B5EF4-FFF2-40B4-BE49-F238E27FC236}">
                  <a16:creationId xmlns:a16="http://schemas.microsoft.com/office/drawing/2014/main" id="{707A8EE6-07CD-D1EB-A398-E911E8F73A18}"/>
                </a:ext>
              </a:extLst>
            </p:cNvPr>
            <p:cNvSpPr/>
            <p:nvPr/>
          </p:nvSpPr>
          <p:spPr>
            <a:xfrm>
              <a:off x="609962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85;p24">
              <a:extLst>
                <a:ext uri="{FF2B5EF4-FFF2-40B4-BE49-F238E27FC236}">
                  <a16:creationId xmlns:a16="http://schemas.microsoft.com/office/drawing/2014/main" id="{740EBC12-0FF6-9C42-E8A6-293FB1C4AE7F}"/>
                </a:ext>
              </a:extLst>
            </p:cNvPr>
            <p:cNvSpPr/>
            <p:nvPr/>
          </p:nvSpPr>
          <p:spPr>
            <a:xfrm>
              <a:off x="4977138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89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1086;p24">
            <a:extLst>
              <a:ext uri="{FF2B5EF4-FFF2-40B4-BE49-F238E27FC236}">
                <a16:creationId xmlns:a16="http://schemas.microsoft.com/office/drawing/2014/main" id="{FE202B0B-8BE6-AEAE-A186-54CD7354FFA3}"/>
              </a:ext>
            </a:extLst>
          </p:cNvPr>
          <p:cNvGrpSpPr/>
          <p:nvPr/>
        </p:nvGrpSpPr>
        <p:grpSpPr>
          <a:xfrm>
            <a:off x="5380309" y="2798483"/>
            <a:ext cx="2253863" cy="351534"/>
            <a:chOff x="5547759" y="2712139"/>
            <a:chExt cx="2253863" cy="351534"/>
          </a:xfrm>
        </p:grpSpPr>
        <p:sp>
          <p:nvSpPr>
            <p:cNvPr id="27" name="Google Shape;1087;p24">
              <a:extLst>
                <a:ext uri="{FF2B5EF4-FFF2-40B4-BE49-F238E27FC236}">
                  <a16:creationId xmlns:a16="http://schemas.microsoft.com/office/drawing/2014/main" id="{112BED02-4FDD-2058-AFA2-4683E5B56B7B}"/>
                </a:ext>
              </a:extLst>
            </p:cNvPr>
            <p:cNvSpPr/>
            <p:nvPr/>
          </p:nvSpPr>
          <p:spPr>
            <a:xfrm>
              <a:off x="5578625" y="2734875"/>
              <a:ext cx="2194219" cy="294494"/>
            </a:xfrm>
            <a:custGeom>
              <a:avLst/>
              <a:gdLst/>
              <a:ahLst/>
              <a:cxnLst/>
              <a:rect l="l" t="t" r="r" b="b"/>
              <a:pathLst>
                <a:path w="47376" h="11479" fill="none" extrusionOk="0">
                  <a:moveTo>
                    <a:pt x="47375" y="11478"/>
                  </a:moveTo>
                  <a:lnTo>
                    <a:pt x="47375" y="4584"/>
                  </a:lnTo>
                  <a:cubicBezTo>
                    <a:pt x="47375" y="3584"/>
                    <a:pt x="46566" y="2775"/>
                    <a:pt x="45577" y="2775"/>
                  </a:cubicBezTo>
                  <a:lnTo>
                    <a:pt x="893" y="2775"/>
                  </a:lnTo>
                  <a:cubicBezTo>
                    <a:pt x="393" y="2775"/>
                    <a:pt x="0" y="2382"/>
                    <a:pt x="0" y="1882"/>
                  </a:cubicBez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88;p24">
              <a:extLst>
                <a:ext uri="{FF2B5EF4-FFF2-40B4-BE49-F238E27FC236}">
                  <a16:creationId xmlns:a16="http://schemas.microsoft.com/office/drawing/2014/main" id="{3D38E853-EEDD-887E-90F1-6848AE056C01}"/>
                </a:ext>
              </a:extLst>
            </p:cNvPr>
            <p:cNvSpPr/>
            <p:nvPr/>
          </p:nvSpPr>
          <p:spPr>
            <a:xfrm>
              <a:off x="774017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0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89;p24">
              <a:extLst>
                <a:ext uri="{FF2B5EF4-FFF2-40B4-BE49-F238E27FC236}">
                  <a16:creationId xmlns:a16="http://schemas.microsoft.com/office/drawing/2014/main" id="{B773FE1F-A8BA-56CA-0DF3-F1E12E3E3ED9}"/>
                </a:ext>
              </a:extLst>
            </p:cNvPr>
            <p:cNvSpPr/>
            <p:nvPr/>
          </p:nvSpPr>
          <p:spPr>
            <a:xfrm>
              <a:off x="5547759" y="2712139"/>
              <a:ext cx="56036" cy="45061"/>
            </a:xfrm>
            <a:custGeom>
              <a:avLst/>
              <a:gdLst/>
              <a:ahLst/>
              <a:cxnLst/>
              <a:rect l="l" t="t" r="r" b="b"/>
              <a:pathLst>
                <a:path w="1491" h="1199" extrusionOk="0">
                  <a:moveTo>
                    <a:pt x="789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11" y="1145"/>
                    <a:pt x="658" y="1198"/>
                    <a:pt x="800" y="1198"/>
                  </a:cubicBezTo>
                  <a:cubicBezTo>
                    <a:pt x="1156" y="1198"/>
                    <a:pt x="1491" y="867"/>
                    <a:pt x="1389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0" y="1"/>
                    <a:pt x="7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1090;p24">
            <a:extLst>
              <a:ext uri="{FF2B5EF4-FFF2-40B4-BE49-F238E27FC236}">
                <a16:creationId xmlns:a16="http://schemas.microsoft.com/office/drawing/2014/main" id="{C5B589F1-368A-55C5-9F67-A83275CFBB98}"/>
              </a:ext>
            </a:extLst>
          </p:cNvPr>
          <p:cNvGrpSpPr/>
          <p:nvPr/>
        </p:nvGrpSpPr>
        <p:grpSpPr>
          <a:xfrm>
            <a:off x="4163574" y="3223442"/>
            <a:ext cx="482409" cy="568323"/>
            <a:chOff x="4331024" y="3137098"/>
            <a:chExt cx="482409" cy="568323"/>
          </a:xfrm>
        </p:grpSpPr>
        <p:sp>
          <p:nvSpPr>
            <p:cNvPr id="31" name="Google Shape;1091;p24">
              <a:extLst>
                <a:ext uri="{FF2B5EF4-FFF2-40B4-BE49-F238E27FC236}">
                  <a16:creationId xmlns:a16="http://schemas.microsoft.com/office/drawing/2014/main" id="{4B90425F-0FEB-C1F6-6EAD-9F24A7B7B45B}"/>
                </a:ext>
              </a:extLst>
            </p:cNvPr>
            <p:cNvSpPr/>
            <p:nvPr/>
          </p:nvSpPr>
          <p:spPr>
            <a:xfrm>
              <a:off x="4331024" y="313709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13" y="0"/>
                  </a:moveTo>
                  <a:cubicBezTo>
                    <a:pt x="6337" y="0"/>
                    <a:pt x="6263" y="9"/>
                    <a:pt x="6192" y="27"/>
                  </a:cubicBezTo>
                  <a:lnTo>
                    <a:pt x="762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12" y="1571"/>
                    <a:pt x="0" y="1968"/>
                  </a:cubicBezTo>
                  <a:lnTo>
                    <a:pt x="0" y="5266"/>
                  </a:lnTo>
                  <a:cubicBezTo>
                    <a:pt x="0" y="6576"/>
                    <a:pt x="191" y="7873"/>
                    <a:pt x="584" y="9124"/>
                  </a:cubicBezTo>
                  <a:cubicBezTo>
                    <a:pt x="1131" y="10886"/>
                    <a:pt x="2108" y="12564"/>
                    <a:pt x="3632" y="13743"/>
                  </a:cubicBezTo>
                  <a:cubicBezTo>
                    <a:pt x="4441" y="14374"/>
                    <a:pt x="5358" y="14839"/>
                    <a:pt x="6358" y="15112"/>
                  </a:cubicBezTo>
                  <a:cubicBezTo>
                    <a:pt x="6382" y="15118"/>
                    <a:pt x="6412" y="15121"/>
                    <a:pt x="6442" y="15121"/>
                  </a:cubicBezTo>
                  <a:cubicBezTo>
                    <a:pt x="6471" y="15121"/>
                    <a:pt x="6501" y="15118"/>
                    <a:pt x="6525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12" y="1571"/>
                    <a:pt x="12479" y="1265"/>
                    <a:pt x="12095" y="1265"/>
                  </a:cubicBezTo>
                  <a:cubicBezTo>
                    <a:pt x="12088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67" y="9"/>
                    <a:pt x="6489" y="0"/>
                    <a:pt x="64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92;p24">
              <a:extLst>
                <a:ext uri="{FF2B5EF4-FFF2-40B4-BE49-F238E27FC236}">
                  <a16:creationId xmlns:a16="http://schemas.microsoft.com/office/drawing/2014/main" id="{A0FFFEEF-8927-B195-E9A8-68E3F8266E32}"/>
                </a:ext>
              </a:extLst>
            </p:cNvPr>
            <p:cNvSpPr/>
            <p:nvPr/>
          </p:nvSpPr>
          <p:spPr>
            <a:xfrm>
              <a:off x="4358760" y="3172539"/>
              <a:ext cx="426486" cy="500336"/>
            </a:xfrm>
            <a:custGeom>
              <a:avLst/>
              <a:gdLst/>
              <a:ahLst/>
              <a:cxnLst/>
              <a:rect l="l" t="t" r="r" b="b"/>
              <a:pathLst>
                <a:path w="11348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8" y="977"/>
                    <a:pt x="551" y="977"/>
                  </a:cubicBezTo>
                  <a:cubicBezTo>
                    <a:pt x="262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7" y="13312"/>
                  </a:lnTo>
                  <a:cubicBezTo>
                    <a:pt x="9895" y="12169"/>
                    <a:pt x="11347" y="7847"/>
                    <a:pt x="11347" y="4502"/>
                  </a:cubicBezTo>
                  <a:lnTo>
                    <a:pt x="11347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93;p24">
              <a:extLst>
                <a:ext uri="{FF2B5EF4-FFF2-40B4-BE49-F238E27FC236}">
                  <a16:creationId xmlns:a16="http://schemas.microsoft.com/office/drawing/2014/main" id="{7FD34802-DBF8-FDAD-AADD-E21607C7FD14}"/>
                </a:ext>
              </a:extLst>
            </p:cNvPr>
            <p:cNvSpPr/>
            <p:nvPr/>
          </p:nvSpPr>
          <p:spPr>
            <a:xfrm>
              <a:off x="4365036" y="3180619"/>
              <a:ext cx="413934" cy="484626"/>
            </a:xfrm>
            <a:custGeom>
              <a:avLst/>
              <a:gdLst/>
              <a:ahLst/>
              <a:cxnLst/>
              <a:rect l="l" t="t" r="r" b="b"/>
              <a:pathLst>
                <a:path w="11014" h="12895" extrusionOk="0">
                  <a:moveTo>
                    <a:pt x="10454" y="941"/>
                  </a:moveTo>
                  <a:cubicBezTo>
                    <a:pt x="10752" y="929"/>
                    <a:pt x="11002" y="1155"/>
                    <a:pt x="11014" y="1441"/>
                  </a:cubicBezTo>
                  <a:lnTo>
                    <a:pt x="11014" y="4358"/>
                  </a:lnTo>
                  <a:cubicBezTo>
                    <a:pt x="11014" y="7596"/>
                    <a:pt x="9597" y="11787"/>
                    <a:pt x="5560" y="12895"/>
                  </a:cubicBezTo>
                  <a:cubicBezTo>
                    <a:pt x="5537" y="12895"/>
                    <a:pt x="5525" y="12895"/>
                    <a:pt x="5513" y="12895"/>
                  </a:cubicBezTo>
                  <a:cubicBezTo>
                    <a:pt x="1465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12" y="1155"/>
                    <a:pt x="262" y="929"/>
                    <a:pt x="560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94;p24">
              <a:extLst>
                <a:ext uri="{FF2B5EF4-FFF2-40B4-BE49-F238E27FC236}">
                  <a16:creationId xmlns:a16="http://schemas.microsoft.com/office/drawing/2014/main" id="{8F573528-1A15-78A6-0835-7C294C6F5FBE}"/>
                </a:ext>
              </a:extLst>
            </p:cNvPr>
            <p:cNvSpPr/>
            <p:nvPr/>
          </p:nvSpPr>
          <p:spPr>
            <a:xfrm>
              <a:off x="4507323" y="3279047"/>
              <a:ext cx="129810" cy="129810"/>
            </a:xfrm>
            <a:custGeom>
              <a:avLst/>
              <a:gdLst/>
              <a:ahLst/>
              <a:cxnLst/>
              <a:rect l="l" t="t" r="r" b="b"/>
              <a:pathLst>
                <a:path w="3454" h="3454" extrusionOk="0">
                  <a:moveTo>
                    <a:pt x="1727" y="1"/>
                  </a:moveTo>
                  <a:cubicBezTo>
                    <a:pt x="774" y="1"/>
                    <a:pt x="0" y="775"/>
                    <a:pt x="0" y="1727"/>
                  </a:cubicBezTo>
                  <a:cubicBezTo>
                    <a:pt x="0" y="2680"/>
                    <a:pt x="774" y="3453"/>
                    <a:pt x="1727" y="3453"/>
                  </a:cubicBezTo>
                  <a:cubicBezTo>
                    <a:pt x="2679" y="3453"/>
                    <a:pt x="3453" y="2680"/>
                    <a:pt x="3453" y="1727"/>
                  </a:cubicBezTo>
                  <a:cubicBezTo>
                    <a:pt x="3453" y="775"/>
                    <a:pt x="2679" y="1"/>
                    <a:pt x="1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95;p24">
              <a:extLst>
                <a:ext uri="{FF2B5EF4-FFF2-40B4-BE49-F238E27FC236}">
                  <a16:creationId xmlns:a16="http://schemas.microsoft.com/office/drawing/2014/main" id="{E96DC26E-5A2A-0768-AACA-7C81D24900D2}"/>
                </a:ext>
              </a:extLst>
            </p:cNvPr>
            <p:cNvSpPr/>
            <p:nvPr/>
          </p:nvSpPr>
          <p:spPr>
            <a:xfrm>
              <a:off x="4446477" y="3405700"/>
              <a:ext cx="251051" cy="100270"/>
            </a:xfrm>
            <a:custGeom>
              <a:avLst/>
              <a:gdLst/>
              <a:ahLst/>
              <a:cxnLst/>
              <a:rect l="l" t="t" r="r" b="b"/>
              <a:pathLst>
                <a:path w="6680" h="2668" extrusionOk="0">
                  <a:moveTo>
                    <a:pt x="2072" y="0"/>
                  </a:moveTo>
                  <a:cubicBezTo>
                    <a:pt x="1191" y="357"/>
                    <a:pt x="488" y="1048"/>
                    <a:pt x="143" y="1941"/>
                  </a:cubicBezTo>
                  <a:cubicBezTo>
                    <a:pt x="0" y="2286"/>
                    <a:pt x="262" y="2667"/>
                    <a:pt x="643" y="2667"/>
                  </a:cubicBezTo>
                  <a:lnTo>
                    <a:pt x="6049" y="2667"/>
                  </a:lnTo>
                  <a:cubicBezTo>
                    <a:pt x="6430" y="2667"/>
                    <a:pt x="6680" y="2286"/>
                    <a:pt x="6537" y="1941"/>
                  </a:cubicBezTo>
                  <a:cubicBezTo>
                    <a:pt x="6191" y="1048"/>
                    <a:pt x="5501" y="357"/>
                    <a:pt x="4620" y="0"/>
                  </a:cubicBezTo>
                  <a:cubicBezTo>
                    <a:pt x="4245" y="292"/>
                    <a:pt x="3795" y="438"/>
                    <a:pt x="3346" y="438"/>
                  </a:cubicBezTo>
                  <a:cubicBezTo>
                    <a:pt x="2896" y="438"/>
                    <a:pt x="2447" y="292"/>
                    <a:pt x="2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1104;p24">
            <a:extLst>
              <a:ext uri="{FF2B5EF4-FFF2-40B4-BE49-F238E27FC236}">
                <a16:creationId xmlns:a16="http://schemas.microsoft.com/office/drawing/2014/main" id="{61459154-BF55-93DF-59A2-FBCA47512E4E}"/>
              </a:ext>
            </a:extLst>
          </p:cNvPr>
          <p:cNvGrpSpPr/>
          <p:nvPr/>
        </p:nvGrpSpPr>
        <p:grpSpPr>
          <a:xfrm>
            <a:off x="5763159" y="3223442"/>
            <a:ext cx="481094" cy="566970"/>
            <a:chOff x="5889348" y="3137098"/>
            <a:chExt cx="481094" cy="566970"/>
          </a:xfrm>
        </p:grpSpPr>
        <p:sp>
          <p:nvSpPr>
            <p:cNvPr id="37" name="Google Shape;1105;p24">
              <a:extLst>
                <a:ext uri="{FF2B5EF4-FFF2-40B4-BE49-F238E27FC236}">
                  <a16:creationId xmlns:a16="http://schemas.microsoft.com/office/drawing/2014/main" id="{35BBEE85-3C73-B067-5301-151D2D159CE5}"/>
                </a:ext>
              </a:extLst>
            </p:cNvPr>
            <p:cNvSpPr/>
            <p:nvPr/>
          </p:nvSpPr>
          <p:spPr>
            <a:xfrm>
              <a:off x="5889348" y="3137098"/>
              <a:ext cx="481094" cy="566970"/>
            </a:xfrm>
            <a:custGeom>
              <a:avLst/>
              <a:gdLst/>
              <a:ahLst/>
              <a:cxnLst/>
              <a:rect l="l" t="t" r="r" b="b"/>
              <a:pathLst>
                <a:path w="12801" h="15086" extrusionOk="0">
                  <a:moveTo>
                    <a:pt x="6399" y="0"/>
                  </a:moveTo>
                  <a:cubicBezTo>
                    <a:pt x="6323" y="0"/>
                    <a:pt x="6246" y="9"/>
                    <a:pt x="6168" y="27"/>
                  </a:cubicBezTo>
                  <a:lnTo>
                    <a:pt x="763" y="1265"/>
                  </a:lnTo>
                  <a:cubicBezTo>
                    <a:pt x="749" y="1265"/>
                    <a:pt x="735" y="1264"/>
                    <a:pt x="721" y="1264"/>
                  </a:cubicBezTo>
                  <a:cubicBezTo>
                    <a:pt x="334" y="1264"/>
                    <a:pt x="12" y="1577"/>
                    <a:pt x="1" y="1968"/>
                  </a:cubicBezTo>
                  <a:lnTo>
                    <a:pt x="1" y="5254"/>
                  </a:lnTo>
                  <a:cubicBezTo>
                    <a:pt x="1" y="6564"/>
                    <a:pt x="191" y="7861"/>
                    <a:pt x="584" y="9112"/>
                  </a:cubicBezTo>
                  <a:cubicBezTo>
                    <a:pt x="1132" y="10862"/>
                    <a:pt x="2108" y="12529"/>
                    <a:pt x="3620" y="13707"/>
                  </a:cubicBezTo>
                  <a:cubicBezTo>
                    <a:pt x="4430" y="14338"/>
                    <a:pt x="5347" y="14803"/>
                    <a:pt x="6335" y="15077"/>
                  </a:cubicBezTo>
                  <a:cubicBezTo>
                    <a:pt x="6365" y="15083"/>
                    <a:pt x="6394" y="15086"/>
                    <a:pt x="6424" y="15086"/>
                  </a:cubicBezTo>
                  <a:cubicBezTo>
                    <a:pt x="6454" y="15086"/>
                    <a:pt x="6484" y="15083"/>
                    <a:pt x="6514" y="15077"/>
                  </a:cubicBezTo>
                  <a:cubicBezTo>
                    <a:pt x="11181" y="13767"/>
                    <a:pt x="12800" y="9028"/>
                    <a:pt x="12800" y="5254"/>
                  </a:cubicBezTo>
                  <a:lnTo>
                    <a:pt x="12800" y="1968"/>
                  </a:lnTo>
                  <a:cubicBezTo>
                    <a:pt x="12789" y="1577"/>
                    <a:pt x="12467" y="1264"/>
                    <a:pt x="12080" y="1264"/>
                  </a:cubicBezTo>
                  <a:cubicBezTo>
                    <a:pt x="12066" y="1264"/>
                    <a:pt x="12052" y="1265"/>
                    <a:pt x="12038" y="1265"/>
                  </a:cubicBezTo>
                  <a:lnTo>
                    <a:pt x="6621" y="27"/>
                  </a:lnTo>
                  <a:cubicBezTo>
                    <a:pt x="6549" y="9"/>
                    <a:pt x="6475" y="0"/>
                    <a:pt x="63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06;p24">
              <a:extLst>
                <a:ext uri="{FF2B5EF4-FFF2-40B4-BE49-F238E27FC236}">
                  <a16:creationId xmlns:a16="http://schemas.microsoft.com/office/drawing/2014/main" id="{C2479980-CD28-E65C-9E5D-8F5E278BF55D}"/>
                </a:ext>
              </a:extLst>
            </p:cNvPr>
            <p:cNvSpPr/>
            <p:nvPr/>
          </p:nvSpPr>
          <p:spPr>
            <a:xfrm>
              <a:off x="5917121" y="3172539"/>
              <a:ext cx="425547" cy="499434"/>
            </a:xfrm>
            <a:custGeom>
              <a:avLst/>
              <a:gdLst/>
              <a:ahLst/>
              <a:cxnLst/>
              <a:rect l="l" t="t" r="r" b="b"/>
              <a:pathLst>
                <a:path w="11323" h="13289" extrusionOk="0">
                  <a:moveTo>
                    <a:pt x="5667" y="1"/>
                  </a:moveTo>
                  <a:lnTo>
                    <a:pt x="572" y="977"/>
                  </a:lnTo>
                  <a:cubicBezTo>
                    <a:pt x="564" y="977"/>
                    <a:pt x="556" y="977"/>
                    <a:pt x="548" y="977"/>
                  </a:cubicBezTo>
                  <a:cubicBezTo>
                    <a:pt x="249" y="977"/>
                    <a:pt x="12" y="1199"/>
                    <a:pt x="0" y="1501"/>
                  </a:cubicBezTo>
                  <a:lnTo>
                    <a:pt x="0" y="4502"/>
                  </a:lnTo>
                  <a:cubicBezTo>
                    <a:pt x="0" y="7835"/>
                    <a:pt x="1500" y="12145"/>
                    <a:pt x="5667" y="13288"/>
                  </a:cubicBezTo>
                  <a:lnTo>
                    <a:pt x="5703" y="13288"/>
                  </a:lnTo>
                  <a:cubicBezTo>
                    <a:pt x="9870" y="12157"/>
                    <a:pt x="11323" y="7835"/>
                    <a:pt x="11323" y="4502"/>
                  </a:cubicBezTo>
                  <a:lnTo>
                    <a:pt x="11323" y="1501"/>
                  </a:lnTo>
                  <a:cubicBezTo>
                    <a:pt x="11311" y="1199"/>
                    <a:pt x="11073" y="977"/>
                    <a:pt x="10786" y="977"/>
                  </a:cubicBezTo>
                  <a:cubicBezTo>
                    <a:pt x="10778" y="977"/>
                    <a:pt x="10771" y="977"/>
                    <a:pt x="10763" y="977"/>
                  </a:cubicBezTo>
                  <a:lnTo>
                    <a:pt x="56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07;p24">
              <a:extLst>
                <a:ext uri="{FF2B5EF4-FFF2-40B4-BE49-F238E27FC236}">
                  <a16:creationId xmlns:a16="http://schemas.microsoft.com/office/drawing/2014/main" id="{1E8802C4-60EF-66CB-172C-1FEC098A1A8D}"/>
                </a:ext>
              </a:extLst>
            </p:cNvPr>
            <p:cNvSpPr/>
            <p:nvPr/>
          </p:nvSpPr>
          <p:spPr>
            <a:xfrm>
              <a:off x="5923360" y="3180168"/>
              <a:ext cx="413069" cy="484175"/>
            </a:xfrm>
            <a:custGeom>
              <a:avLst/>
              <a:gdLst/>
              <a:ahLst/>
              <a:cxnLst/>
              <a:rect l="l" t="t" r="r" b="b"/>
              <a:pathLst>
                <a:path w="10991" h="12883" extrusionOk="0">
                  <a:moveTo>
                    <a:pt x="10431" y="941"/>
                  </a:moveTo>
                  <a:cubicBezTo>
                    <a:pt x="10728" y="929"/>
                    <a:pt x="10978" y="1155"/>
                    <a:pt x="10990" y="1453"/>
                  </a:cubicBezTo>
                  <a:lnTo>
                    <a:pt x="10990" y="4358"/>
                  </a:lnTo>
                  <a:cubicBezTo>
                    <a:pt x="10990" y="7597"/>
                    <a:pt x="9585" y="11776"/>
                    <a:pt x="5537" y="12871"/>
                  </a:cubicBezTo>
                  <a:cubicBezTo>
                    <a:pt x="5525" y="12883"/>
                    <a:pt x="5513" y="12883"/>
                    <a:pt x="5501" y="12871"/>
                  </a:cubicBezTo>
                  <a:cubicBezTo>
                    <a:pt x="1453" y="11776"/>
                    <a:pt x="1" y="7597"/>
                    <a:pt x="1" y="4358"/>
                  </a:cubicBezTo>
                  <a:lnTo>
                    <a:pt x="1" y="1453"/>
                  </a:lnTo>
                  <a:cubicBezTo>
                    <a:pt x="13" y="1155"/>
                    <a:pt x="263" y="941"/>
                    <a:pt x="560" y="953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08;p24">
              <a:extLst>
                <a:ext uri="{FF2B5EF4-FFF2-40B4-BE49-F238E27FC236}">
                  <a16:creationId xmlns:a16="http://schemas.microsoft.com/office/drawing/2014/main" id="{33F50F17-1AEC-7DD4-6907-E8A04BDE01A6}"/>
                </a:ext>
              </a:extLst>
            </p:cNvPr>
            <p:cNvSpPr/>
            <p:nvPr/>
          </p:nvSpPr>
          <p:spPr>
            <a:xfrm>
              <a:off x="5983792" y="3305017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2" y="0"/>
                  </a:moveTo>
                  <a:cubicBezTo>
                    <a:pt x="95" y="0"/>
                    <a:pt x="0" y="95"/>
                    <a:pt x="0" y="203"/>
                  </a:cubicBezTo>
                  <a:lnTo>
                    <a:pt x="0" y="1262"/>
                  </a:lnTo>
                  <a:cubicBezTo>
                    <a:pt x="0" y="1369"/>
                    <a:pt x="95" y="1465"/>
                    <a:pt x="202" y="1465"/>
                  </a:cubicBezTo>
                  <a:lnTo>
                    <a:pt x="3536" y="1465"/>
                  </a:lnTo>
                  <a:cubicBezTo>
                    <a:pt x="3655" y="1465"/>
                    <a:pt x="3739" y="1369"/>
                    <a:pt x="3739" y="1262"/>
                  </a:cubicBezTo>
                  <a:lnTo>
                    <a:pt x="3739" y="203"/>
                  </a:lnTo>
                  <a:cubicBezTo>
                    <a:pt x="3739" y="95"/>
                    <a:pt x="3655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09;p24">
              <a:extLst>
                <a:ext uri="{FF2B5EF4-FFF2-40B4-BE49-F238E27FC236}">
                  <a16:creationId xmlns:a16="http://schemas.microsoft.com/office/drawing/2014/main" id="{4F2F5BF2-EEC5-4A05-F17C-34E409BBB473}"/>
                </a:ext>
              </a:extLst>
            </p:cNvPr>
            <p:cNvSpPr/>
            <p:nvPr/>
          </p:nvSpPr>
          <p:spPr>
            <a:xfrm>
              <a:off x="5983792" y="3366765"/>
              <a:ext cx="70279" cy="55058"/>
            </a:xfrm>
            <a:custGeom>
              <a:avLst/>
              <a:gdLst/>
              <a:ahLst/>
              <a:cxnLst/>
              <a:rect l="l" t="t" r="r" b="b"/>
              <a:pathLst>
                <a:path w="1870" h="1465" extrusionOk="0">
                  <a:moveTo>
                    <a:pt x="202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69"/>
                    <a:pt x="95" y="1465"/>
                    <a:pt x="202" y="1465"/>
                  </a:cubicBezTo>
                  <a:lnTo>
                    <a:pt x="1667" y="1465"/>
                  </a:lnTo>
                  <a:cubicBezTo>
                    <a:pt x="1786" y="1465"/>
                    <a:pt x="1869" y="1369"/>
                    <a:pt x="1869" y="1262"/>
                  </a:cubicBezTo>
                  <a:lnTo>
                    <a:pt x="1869" y="215"/>
                  </a:lnTo>
                  <a:cubicBezTo>
                    <a:pt x="1869" y="96"/>
                    <a:pt x="1786" y="0"/>
                    <a:pt x="1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10;p24">
              <a:extLst>
                <a:ext uri="{FF2B5EF4-FFF2-40B4-BE49-F238E27FC236}">
                  <a16:creationId xmlns:a16="http://schemas.microsoft.com/office/drawing/2014/main" id="{891A454C-93ED-3A93-F188-C382E82D62ED}"/>
                </a:ext>
              </a:extLst>
            </p:cNvPr>
            <p:cNvSpPr/>
            <p:nvPr/>
          </p:nvSpPr>
          <p:spPr>
            <a:xfrm>
              <a:off x="6205717" y="3366765"/>
              <a:ext cx="70279" cy="55058"/>
            </a:xfrm>
            <a:custGeom>
              <a:avLst/>
              <a:gdLst/>
              <a:ahLst/>
              <a:cxnLst/>
              <a:rect l="l" t="t" r="r" b="b"/>
              <a:pathLst>
                <a:path w="1870" h="1465" extrusionOk="0">
                  <a:moveTo>
                    <a:pt x="203" y="0"/>
                  </a:moveTo>
                  <a:cubicBezTo>
                    <a:pt x="84" y="0"/>
                    <a:pt x="1" y="96"/>
                    <a:pt x="1" y="215"/>
                  </a:cubicBezTo>
                  <a:lnTo>
                    <a:pt x="1" y="1262"/>
                  </a:lnTo>
                  <a:cubicBezTo>
                    <a:pt x="1" y="1369"/>
                    <a:pt x="84" y="1465"/>
                    <a:pt x="203" y="1465"/>
                  </a:cubicBezTo>
                  <a:lnTo>
                    <a:pt x="1667" y="1465"/>
                  </a:lnTo>
                  <a:cubicBezTo>
                    <a:pt x="1775" y="1465"/>
                    <a:pt x="1870" y="1369"/>
                    <a:pt x="1870" y="1262"/>
                  </a:cubicBezTo>
                  <a:lnTo>
                    <a:pt x="1870" y="215"/>
                  </a:lnTo>
                  <a:cubicBezTo>
                    <a:pt x="1870" y="96"/>
                    <a:pt x="1775" y="0"/>
                    <a:pt x="1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11;p24">
              <a:extLst>
                <a:ext uri="{FF2B5EF4-FFF2-40B4-BE49-F238E27FC236}">
                  <a16:creationId xmlns:a16="http://schemas.microsoft.com/office/drawing/2014/main" id="{1B6A4903-80D2-F246-B6E7-AB6C35A7F7FC}"/>
                </a:ext>
              </a:extLst>
            </p:cNvPr>
            <p:cNvSpPr/>
            <p:nvPr/>
          </p:nvSpPr>
          <p:spPr>
            <a:xfrm>
              <a:off x="6062077" y="3366765"/>
              <a:ext cx="135184" cy="55058"/>
            </a:xfrm>
            <a:custGeom>
              <a:avLst/>
              <a:gdLst/>
              <a:ahLst/>
              <a:cxnLst/>
              <a:rect l="l" t="t" r="r" b="b"/>
              <a:pathLst>
                <a:path w="3597" h="1465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1262"/>
                  </a:lnTo>
                  <a:cubicBezTo>
                    <a:pt x="1" y="1369"/>
                    <a:pt x="96" y="1465"/>
                    <a:pt x="215" y="1465"/>
                  </a:cubicBezTo>
                  <a:lnTo>
                    <a:pt x="3394" y="1465"/>
                  </a:lnTo>
                  <a:cubicBezTo>
                    <a:pt x="3513" y="1465"/>
                    <a:pt x="3596" y="1369"/>
                    <a:pt x="3596" y="1262"/>
                  </a:cubicBezTo>
                  <a:lnTo>
                    <a:pt x="3596" y="215"/>
                  </a:lnTo>
                  <a:cubicBezTo>
                    <a:pt x="3596" y="96"/>
                    <a:pt x="3513" y="0"/>
                    <a:pt x="3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12;p24">
              <a:extLst>
                <a:ext uri="{FF2B5EF4-FFF2-40B4-BE49-F238E27FC236}">
                  <a16:creationId xmlns:a16="http://schemas.microsoft.com/office/drawing/2014/main" id="{12AAD686-009B-4F37-8B7D-FB132D1855F2}"/>
                </a:ext>
              </a:extLst>
            </p:cNvPr>
            <p:cNvSpPr/>
            <p:nvPr/>
          </p:nvSpPr>
          <p:spPr>
            <a:xfrm>
              <a:off x="6135475" y="3305017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3" y="0"/>
                  </a:moveTo>
                  <a:cubicBezTo>
                    <a:pt x="84" y="0"/>
                    <a:pt x="0" y="95"/>
                    <a:pt x="0" y="203"/>
                  </a:cubicBezTo>
                  <a:lnTo>
                    <a:pt x="0" y="1262"/>
                  </a:lnTo>
                  <a:cubicBezTo>
                    <a:pt x="0" y="1369"/>
                    <a:pt x="84" y="1465"/>
                    <a:pt x="203" y="1465"/>
                  </a:cubicBezTo>
                  <a:lnTo>
                    <a:pt x="3536" y="1465"/>
                  </a:lnTo>
                  <a:cubicBezTo>
                    <a:pt x="3644" y="1465"/>
                    <a:pt x="3739" y="1369"/>
                    <a:pt x="3739" y="1262"/>
                  </a:cubicBezTo>
                  <a:lnTo>
                    <a:pt x="3739" y="203"/>
                  </a:lnTo>
                  <a:cubicBezTo>
                    <a:pt x="3739" y="95"/>
                    <a:pt x="3644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13;p24">
              <a:extLst>
                <a:ext uri="{FF2B5EF4-FFF2-40B4-BE49-F238E27FC236}">
                  <a16:creationId xmlns:a16="http://schemas.microsoft.com/office/drawing/2014/main" id="{3EC9C764-16F7-1705-3A84-44D6F689B172}"/>
                </a:ext>
              </a:extLst>
            </p:cNvPr>
            <p:cNvSpPr/>
            <p:nvPr/>
          </p:nvSpPr>
          <p:spPr>
            <a:xfrm>
              <a:off x="5983792" y="3428513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2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70"/>
                    <a:pt x="95" y="1465"/>
                    <a:pt x="202" y="1465"/>
                  </a:cubicBezTo>
                  <a:lnTo>
                    <a:pt x="3536" y="1465"/>
                  </a:lnTo>
                  <a:cubicBezTo>
                    <a:pt x="3655" y="1465"/>
                    <a:pt x="3739" y="1370"/>
                    <a:pt x="3739" y="1262"/>
                  </a:cubicBezTo>
                  <a:lnTo>
                    <a:pt x="3739" y="215"/>
                  </a:lnTo>
                  <a:cubicBezTo>
                    <a:pt x="3739" y="96"/>
                    <a:pt x="3655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14;p24">
              <a:extLst>
                <a:ext uri="{FF2B5EF4-FFF2-40B4-BE49-F238E27FC236}">
                  <a16:creationId xmlns:a16="http://schemas.microsoft.com/office/drawing/2014/main" id="{08A55D81-D323-0A9B-B61D-665F480527BD}"/>
                </a:ext>
              </a:extLst>
            </p:cNvPr>
            <p:cNvSpPr/>
            <p:nvPr/>
          </p:nvSpPr>
          <p:spPr>
            <a:xfrm>
              <a:off x="6135475" y="3428513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3" y="0"/>
                  </a:moveTo>
                  <a:cubicBezTo>
                    <a:pt x="84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70"/>
                    <a:pt x="84" y="1465"/>
                    <a:pt x="203" y="1465"/>
                  </a:cubicBezTo>
                  <a:lnTo>
                    <a:pt x="3536" y="1465"/>
                  </a:lnTo>
                  <a:cubicBezTo>
                    <a:pt x="3644" y="1465"/>
                    <a:pt x="3739" y="1370"/>
                    <a:pt x="3739" y="1262"/>
                  </a:cubicBezTo>
                  <a:lnTo>
                    <a:pt x="3739" y="215"/>
                  </a:lnTo>
                  <a:cubicBezTo>
                    <a:pt x="3739" y="96"/>
                    <a:pt x="3644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15;p24">
              <a:extLst>
                <a:ext uri="{FF2B5EF4-FFF2-40B4-BE49-F238E27FC236}">
                  <a16:creationId xmlns:a16="http://schemas.microsoft.com/office/drawing/2014/main" id="{0EA18AB6-4007-4F63-61D0-003E7B07FCC2}"/>
                </a:ext>
              </a:extLst>
            </p:cNvPr>
            <p:cNvSpPr/>
            <p:nvPr/>
          </p:nvSpPr>
          <p:spPr>
            <a:xfrm>
              <a:off x="6218683" y="3366765"/>
              <a:ext cx="88657" cy="123985"/>
            </a:xfrm>
            <a:custGeom>
              <a:avLst/>
              <a:gdLst/>
              <a:ahLst/>
              <a:cxnLst/>
              <a:rect l="l" t="t" r="r" b="b"/>
              <a:pathLst>
                <a:path w="2359" h="3299" extrusionOk="0">
                  <a:moveTo>
                    <a:pt x="2358" y="2131"/>
                  </a:moveTo>
                  <a:cubicBezTo>
                    <a:pt x="2346" y="2774"/>
                    <a:pt x="1822" y="3298"/>
                    <a:pt x="1180" y="3298"/>
                  </a:cubicBezTo>
                  <a:cubicBezTo>
                    <a:pt x="525" y="3298"/>
                    <a:pt x="1" y="2774"/>
                    <a:pt x="1" y="2131"/>
                  </a:cubicBezTo>
                  <a:cubicBezTo>
                    <a:pt x="1" y="1477"/>
                    <a:pt x="1180" y="0"/>
                    <a:pt x="1180" y="0"/>
                  </a:cubicBezTo>
                  <a:cubicBezTo>
                    <a:pt x="1180" y="0"/>
                    <a:pt x="2358" y="1477"/>
                    <a:pt x="2358" y="213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116;p24">
              <a:extLst>
                <a:ext uri="{FF2B5EF4-FFF2-40B4-BE49-F238E27FC236}">
                  <a16:creationId xmlns:a16="http://schemas.microsoft.com/office/drawing/2014/main" id="{9AE196FE-2473-4674-9BDD-357350DB4707}"/>
                </a:ext>
              </a:extLst>
            </p:cNvPr>
            <p:cNvSpPr/>
            <p:nvPr/>
          </p:nvSpPr>
          <p:spPr>
            <a:xfrm>
              <a:off x="6236610" y="3415547"/>
              <a:ext cx="52803" cy="81441"/>
            </a:xfrm>
            <a:custGeom>
              <a:avLst/>
              <a:gdLst/>
              <a:ahLst/>
              <a:cxnLst/>
              <a:rect l="l" t="t" r="r" b="b"/>
              <a:pathLst>
                <a:path w="1405" h="2167" extrusionOk="0">
                  <a:moveTo>
                    <a:pt x="1405" y="1274"/>
                  </a:moveTo>
                  <a:cubicBezTo>
                    <a:pt x="1369" y="2167"/>
                    <a:pt x="36" y="2167"/>
                    <a:pt x="0" y="1274"/>
                  </a:cubicBezTo>
                  <a:cubicBezTo>
                    <a:pt x="0" y="881"/>
                    <a:pt x="703" y="0"/>
                    <a:pt x="703" y="0"/>
                  </a:cubicBezTo>
                  <a:cubicBezTo>
                    <a:pt x="703" y="0"/>
                    <a:pt x="1405" y="881"/>
                    <a:pt x="1405" y="12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117;p24">
              <a:extLst>
                <a:ext uri="{FF2B5EF4-FFF2-40B4-BE49-F238E27FC236}">
                  <a16:creationId xmlns:a16="http://schemas.microsoft.com/office/drawing/2014/main" id="{BAA4F186-C88E-572F-24C7-C6419EA16F01}"/>
                </a:ext>
              </a:extLst>
            </p:cNvPr>
            <p:cNvSpPr/>
            <p:nvPr/>
          </p:nvSpPr>
          <p:spPr>
            <a:xfrm>
              <a:off x="6183806" y="3415547"/>
              <a:ext cx="52841" cy="74301"/>
            </a:xfrm>
            <a:custGeom>
              <a:avLst/>
              <a:gdLst/>
              <a:ahLst/>
              <a:cxnLst/>
              <a:rect l="l" t="t" r="r" b="b"/>
              <a:pathLst>
                <a:path w="1406" h="1977" extrusionOk="0">
                  <a:moveTo>
                    <a:pt x="1405" y="1274"/>
                  </a:moveTo>
                  <a:cubicBezTo>
                    <a:pt x="1405" y="1655"/>
                    <a:pt x="1084" y="1976"/>
                    <a:pt x="703" y="1976"/>
                  </a:cubicBezTo>
                  <a:cubicBezTo>
                    <a:pt x="310" y="1976"/>
                    <a:pt x="0" y="1655"/>
                    <a:pt x="0" y="1274"/>
                  </a:cubicBezTo>
                  <a:cubicBezTo>
                    <a:pt x="0" y="881"/>
                    <a:pt x="703" y="0"/>
                    <a:pt x="703" y="0"/>
                  </a:cubicBezTo>
                  <a:cubicBezTo>
                    <a:pt x="703" y="0"/>
                    <a:pt x="1405" y="881"/>
                    <a:pt x="1405" y="127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118;p24">
              <a:extLst>
                <a:ext uri="{FF2B5EF4-FFF2-40B4-BE49-F238E27FC236}">
                  <a16:creationId xmlns:a16="http://schemas.microsoft.com/office/drawing/2014/main" id="{E95957A6-8A21-E1A5-95F9-A1D8774D8E1B}"/>
                </a:ext>
              </a:extLst>
            </p:cNvPr>
            <p:cNvSpPr/>
            <p:nvPr/>
          </p:nvSpPr>
          <p:spPr>
            <a:xfrm>
              <a:off x="6196772" y="3452678"/>
              <a:ext cx="26420" cy="41641"/>
            </a:xfrm>
            <a:custGeom>
              <a:avLst/>
              <a:gdLst/>
              <a:ahLst/>
              <a:cxnLst/>
              <a:rect l="l" t="t" r="r" b="b"/>
              <a:pathLst>
                <a:path w="703" h="1108" extrusionOk="0">
                  <a:moveTo>
                    <a:pt x="703" y="631"/>
                  </a:moveTo>
                  <a:cubicBezTo>
                    <a:pt x="703" y="1108"/>
                    <a:pt x="0" y="1108"/>
                    <a:pt x="0" y="631"/>
                  </a:cubicBezTo>
                  <a:cubicBezTo>
                    <a:pt x="0" y="441"/>
                    <a:pt x="346" y="0"/>
                    <a:pt x="346" y="0"/>
                  </a:cubicBezTo>
                  <a:cubicBezTo>
                    <a:pt x="346" y="0"/>
                    <a:pt x="703" y="441"/>
                    <a:pt x="703" y="6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119;p24">
              <a:extLst>
                <a:ext uri="{FF2B5EF4-FFF2-40B4-BE49-F238E27FC236}">
                  <a16:creationId xmlns:a16="http://schemas.microsoft.com/office/drawing/2014/main" id="{1284B64C-11FC-AB74-A4BC-13375E78B285}"/>
                </a:ext>
              </a:extLst>
            </p:cNvPr>
            <p:cNvSpPr/>
            <p:nvPr/>
          </p:nvSpPr>
          <p:spPr>
            <a:xfrm>
              <a:off x="5953802" y="3394501"/>
              <a:ext cx="42092" cy="89071"/>
            </a:xfrm>
            <a:custGeom>
              <a:avLst/>
              <a:gdLst/>
              <a:ahLst/>
              <a:cxnLst/>
              <a:rect l="l" t="t" r="r" b="b"/>
              <a:pathLst>
                <a:path w="1120" h="2370" extrusionOk="0">
                  <a:moveTo>
                    <a:pt x="0" y="0"/>
                  </a:moveTo>
                  <a:lnTo>
                    <a:pt x="0" y="1251"/>
                  </a:lnTo>
                  <a:cubicBezTo>
                    <a:pt x="0" y="1870"/>
                    <a:pt x="500" y="2370"/>
                    <a:pt x="1120" y="2370"/>
                  </a:cubicBezTo>
                  <a:lnTo>
                    <a:pt x="11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120;p24">
              <a:extLst>
                <a:ext uri="{FF2B5EF4-FFF2-40B4-BE49-F238E27FC236}">
                  <a16:creationId xmlns:a16="http://schemas.microsoft.com/office/drawing/2014/main" id="{3447C533-7B43-EA8E-8182-7C17D682487E}"/>
                </a:ext>
              </a:extLst>
            </p:cNvPr>
            <p:cNvSpPr/>
            <p:nvPr/>
          </p:nvSpPr>
          <p:spPr>
            <a:xfrm>
              <a:off x="5930989" y="3347974"/>
              <a:ext cx="88169" cy="56411"/>
            </a:xfrm>
            <a:custGeom>
              <a:avLst/>
              <a:gdLst/>
              <a:ahLst/>
              <a:cxnLst/>
              <a:rect l="l" t="t" r="r" b="b"/>
              <a:pathLst>
                <a:path w="2346" h="1501" extrusionOk="0">
                  <a:moveTo>
                    <a:pt x="1167" y="0"/>
                  </a:moveTo>
                  <a:lnTo>
                    <a:pt x="0" y="1500"/>
                  </a:lnTo>
                  <a:lnTo>
                    <a:pt x="2346" y="1500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1121;p24">
            <a:extLst>
              <a:ext uri="{FF2B5EF4-FFF2-40B4-BE49-F238E27FC236}">
                <a16:creationId xmlns:a16="http://schemas.microsoft.com/office/drawing/2014/main" id="{34CF785F-F8DE-FB90-F733-9970D7D69B37}"/>
              </a:ext>
            </a:extLst>
          </p:cNvPr>
          <p:cNvGrpSpPr/>
          <p:nvPr/>
        </p:nvGrpSpPr>
        <p:grpSpPr>
          <a:xfrm>
            <a:off x="7362595" y="3223442"/>
            <a:ext cx="482409" cy="568323"/>
            <a:chOff x="7447258" y="3137098"/>
            <a:chExt cx="482409" cy="568323"/>
          </a:xfrm>
        </p:grpSpPr>
        <p:sp>
          <p:nvSpPr>
            <p:cNvPr id="54" name="Google Shape;1122;p24">
              <a:extLst>
                <a:ext uri="{FF2B5EF4-FFF2-40B4-BE49-F238E27FC236}">
                  <a16:creationId xmlns:a16="http://schemas.microsoft.com/office/drawing/2014/main" id="{C5F240A1-85DC-6B95-89B6-70306C53C357}"/>
                </a:ext>
              </a:extLst>
            </p:cNvPr>
            <p:cNvSpPr/>
            <p:nvPr/>
          </p:nvSpPr>
          <p:spPr>
            <a:xfrm>
              <a:off x="7447258" y="313709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22" y="0"/>
                  </a:moveTo>
                  <a:cubicBezTo>
                    <a:pt x="6346" y="0"/>
                    <a:pt x="6269" y="9"/>
                    <a:pt x="6192" y="27"/>
                  </a:cubicBezTo>
                  <a:lnTo>
                    <a:pt x="762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24" y="1571"/>
                    <a:pt x="0" y="1968"/>
                  </a:cubicBezTo>
                  <a:lnTo>
                    <a:pt x="0" y="5266"/>
                  </a:lnTo>
                  <a:cubicBezTo>
                    <a:pt x="0" y="6576"/>
                    <a:pt x="203" y="7873"/>
                    <a:pt x="584" y="9124"/>
                  </a:cubicBezTo>
                  <a:cubicBezTo>
                    <a:pt x="1143" y="10886"/>
                    <a:pt x="2120" y="12564"/>
                    <a:pt x="3632" y="13743"/>
                  </a:cubicBezTo>
                  <a:cubicBezTo>
                    <a:pt x="4441" y="14374"/>
                    <a:pt x="5370" y="14839"/>
                    <a:pt x="6358" y="15112"/>
                  </a:cubicBezTo>
                  <a:cubicBezTo>
                    <a:pt x="6388" y="15118"/>
                    <a:pt x="6418" y="15121"/>
                    <a:pt x="6448" y="15121"/>
                  </a:cubicBezTo>
                  <a:cubicBezTo>
                    <a:pt x="6477" y="15121"/>
                    <a:pt x="6507" y="15118"/>
                    <a:pt x="6537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24" y="1571"/>
                    <a:pt x="12491" y="1265"/>
                    <a:pt x="12096" y="1265"/>
                  </a:cubicBezTo>
                  <a:cubicBezTo>
                    <a:pt x="12088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73" y="9"/>
                    <a:pt x="6498" y="0"/>
                    <a:pt x="64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123;p24">
              <a:extLst>
                <a:ext uri="{FF2B5EF4-FFF2-40B4-BE49-F238E27FC236}">
                  <a16:creationId xmlns:a16="http://schemas.microsoft.com/office/drawing/2014/main" id="{E23EE21A-46F8-0EBF-654F-3442A89FE033}"/>
                </a:ext>
              </a:extLst>
            </p:cNvPr>
            <p:cNvSpPr/>
            <p:nvPr/>
          </p:nvSpPr>
          <p:spPr>
            <a:xfrm>
              <a:off x="7474994" y="3172539"/>
              <a:ext cx="426486" cy="500336"/>
            </a:xfrm>
            <a:custGeom>
              <a:avLst/>
              <a:gdLst/>
              <a:ahLst/>
              <a:cxnLst/>
              <a:rect l="l" t="t" r="r" b="b"/>
              <a:pathLst>
                <a:path w="11348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7" y="977"/>
                    <a:pt x="550" y="977"/>
                  </a:cubicBezTo>
                  <a:cubicBezTo>
                    <a:pt x="251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7" y="13312"/>
                  </a:lnTo>
                  <a:cubicBezTo>
                    <a:pt x="9895" y="12169"/>
                    <a:pt x="11347" y="7847"/>
                    <a:pt x="11347" y="4502"/>
                  </a:cubicBezTo>
                  <a:lnTo>
                    <a:pt x="11347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124;p24">
              <a:extLst>
                <a:ext uri="{FF2B5EF4-FFF2-40B4-BE49-F238E27FC236}">
                  <a16:creationId xmlns:a16="http://schemas.microsoft.com/office/drawing/2014/main" id="{A49E44C1-E2C4-F74C-3ACB-0F83B4644E1B}"/>
                </a:ext>
              </a:extLst>
            </p:cNvPr>
            <p:cNvSpPr/>
            <p:nvPr/>
          </p:nvSpPr>
          <p:spPr>
            <a:xfrm>
              <a:off x="7481721" y="3180619"/>
              <a:ext cx="413483" cy="484626"/>
            </a:xfrm>
            <a:custGeom>
              <a:avLst/>
              <a:gdLst/>
              <a:ahLst/>
              <a:cxnLst/>
              <a:rect l="l" t="t" r="r" b="b"/>
              <a:pathLst>
                <a:path w="11002" h="12895" extrusionOk="0">
                  <a:moveTo>
                    <a:pt x="10454" y="941"/>
                  </a:moveTo>
                  <a:cubicBezTo>
                    <a:pt x="10751" y="929"/>
                    <a:pt x="10990" y="1155"/>
                    <a:pt x="11002" y="1441"/>
                  </a:cubicBezTo>
                  <a:lnTo>
                    <a:pt x="11002" y="4358"/>
                  </a:lnTo>
                  <a:cubicBezTo>
                    <a:pt x="11002" y="7596"/>
                    <a:pt x="9597" y="11787"/>
                    <a:pt x="5548" y="12895"/>
                  </a:cubicBezTo>
                  <a:cubicBezTo>
                    <a:pt x="5537" y="12895"/>
                    <a:pt x="5525" y="12895"/>
                    <a:pt x="5501" y="12895"/>
                  </a:cubicBezTo>
                  <a:cubicBezTo>
                    <a:pt x="1453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12" y="1155"/>
                    <a:pt x="262" y="929"/>
                    <a:pt x="548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125;p24">
              <a:extLst>
                <a:ext uri="{FF2B5EF4-FFF2-40B4-BE49-F238E27FC236}">
                  <a16:creationId xmlns:a16="http://schemas.microsoft.com/office/drawing/2014/main" id="{75175729-9020-06DF-3E97-85F2E07D0ACA}"/>
                </a:ext>
              </a:extLst>
            </p:cNvPr>
            <p:cNvSpPr/>
            <p:nvPr/>
          </p:nvSpPr>
          <p:spPr>
            <a:xfrm>
              <a:off x="7659336" y="3449973"/>
              <a:ext cx="58666" cy="58215"/>
            </a:xfrm>
            <a:custGeom>
              <a:avLst/>
              <a:gdLst/>
              <a:ahLst/>
              <a:cxnLst/>
              <a:rect l="l" t="t" r="r" b="b"/>
              <a:pathLst>
                <a:path w="1561" h="1549" extrusionOk="0">
                  <a:moveTo>
                    <a:pt x="787" y="1"/>
                  </a:moveTo>
                  <a:cubicBezTo>
                    <a:pt x="358" y="1"/>
                    <a:pt x="1" y="346"/>
                    <a:pt x="1" y="775"/>
                  </a:cubicBezTo>
                  <a:cubicBezTo>
                    <a:pt x="1" y="1203"/>
                    <a:pt x="358" y="1549"/>
                    <a:pt x="787" y="1549"/>
                  </a:cubicBezTo>
                  <a:cubicBezTo>
                    <a:pt x="1215" y="1549"/>
                    <a:pt x="1561" y="1203"/>
                    <a:pt x="1561" y="775"/>
                  </a:cubicBezTo>
                  <a:cubicBezTo>
                    <a:pt x="1561" y="346"/>
                    <a:pt x="1215" y="1"/>
                    <a:pt x="7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126;p24">
              <a:extLst>
                <a:ext uri="{FF2B5EF4-FFF2-40B4-BE49-F238E27FC236}">
                  <a16:creationId xmlns:a16="http://schemas.microsoft.com/office/drawing/2014/main" id="{3D1FA2E0-08DC-3ADC-D2F5-15F400C029DA}"/>
                </a:ext>
              </a:extLst>
            </p:cNvPr>
            <p:cNvSpPr/>
            <p:nvPr/>
          </p:nvSpPr>
          <p:spPr>
            <a:xfrm>
              <a:off x="7611907" y="3397056"/>
              <a:ext cx="153525" cy="51187"/>
            </a:xfrm>
            <a:custGeom>
              <a:avLst/>
              <a:gdLst/>
              <a:ahLst/>
              <a:cxnLst/>
              <a:rect l="l" t="t" r="r" b="b"/>
              <a:pathLst>
                <a:path w="4085" h="1362" extrusionOk="0">
                  <a:moveTo>
                    <a:pt x="2047" y="1"/>
                  </a:moveTo>
                  <a:cubicBezTo>
                    <a:pt x="1308" y="1"/>
                    <a:pt x="566" y="284"/>
                    <a:pt x="1" y="849"/>
                  </a:cubicBezTo>
                  <a:lnTo>
                    <a:pt x="525" y="1361"/>
                  </a:lnTo>
                  <a:cubicBezTo>
                    <a:pt x="941" y="944"/>
                    <a:pt x="1492" y="736"/>
                    <a:pt x="2044" y="736"/>
                  </a:cubicBezTo>
                  <a:cubicBezTo>
                    <a:pt x="2596" y="736"/>
                    <a:pt x="3150" y="944"/>
                    <a:pt x="3573" y="1361"/>
                  </a:cubicBezTo>
                  <a:lnTo>
                    <a:pt x="4085" y="849"/>
                  </a:lnTo>
                  <a:cubicBezTo>
                    <a:pt x="3525" y="284"/>
                    <a:pt x="2787" y="1"/>
                    <a:pt x="20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127;p24">
              <a:extLst>
                <a:ext uri="{FF2B5EF4-FFF2-40B4-BE49-F238E27FC236}">
                  <a16:creationId xmlns:a16="http://schemas.microsoft.com/office/drawing/2014/main" id="{33309176-3304-98A0-645C-D0BA74752801}"/>
                </a:ext>
              </a:extLst>
            </p:cNvPr>
            <p:cNvSpPr/>
            <p:nvPr/>
          </p:nvSpPr>
          <p:spPr>
            <a:xfrm>
              <a:off x="7579699" y="3345493"/>
              <a:ext cx="217941" cy="64266"/>
            </a:xfrm>
            <a:custGeom>
              <a:avLst/>
              <a:gdLst/>
              <a:ahLst/>
              <a:cxnLst/>
              <a:rect l="l" t="t" r="r" b="b"/>
              <a:pathLst>
                <a:path w="5799" h="1710" extrusionOk="0">
                  <a:moveTo>
                    <a:pt x="2900" y="1"/>
                  </a:moveTo>
                  <a:cubicBezTo>
                    <a:pt x="1852" y="1"/>
                    <a:pt x="804" y="400"/>
                    <a:pt x="1" y="1197"/>
                  </a:cubicBezTo>
                  <a:lnTo>
                    <a:pt x="524" y="1709"/>
                  </a:lnTo>
                  <a:cubicBezTo>
                    <a:pt x="1179" y="1054"/>
                    <a:pt x="2040" y="727"/>
                    <a:pt x="2901" y="727"/>
                  </a:cubicBezTo>
                  <a:cubicBezTo>
                    <a:pt x="3763" y="727"/>
                    <a:pt x="4626" y="1054"/>
                    <a:pt x="5287" y="1709"/>
                  </a:cubicBezTo>
                  <a:lnTo>
                    <a:pt x="5799" y="1197"/>
                  </a:lnTo>
                  <a:cubicBezTo>
                    <a:pt x="4995" y="400"/>
                    <a:pt x="3948" y="1"/>
                    <a:pt x="29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28;p24">
              <a:extLst>
                <a:ext uri="{FF2B5EF4-FFF2-40B4-BE49-F238E27FC236}">
                  <a16:creationId xmlns:a16="http://schemas.microsoft.com/office/drawing/2014/main" id="{E3B4705E-563F-46B9-F38C-C9CA0F11600A}"/>
                </a:ext>
              </a:extLst>
            </p:cNvPr>
            <p:cNvSpPr/>
            <p:nvPr/>
          </p:nvSpPr>
          <p:spPr>
            <a:xfrm>
              <a:off x="7547941" y="3292126"/>
              <a:ext cx="281493" cy="77796"/>
            </a:xfrm>
            <a:custGeom>
              <a:avLst/>
              <a:gdLst/>
              <a:ahLst/>
              <a:cxnLst/>
              <a:rect l="l" t="t" r="r" b="b"/>
              <a:pathLst>
                <a:path w="7490" h="2070" extrusionOk="0">
                  <a:moveTo>
                    <a:pt x="3745" y="1"/>
                  </a:moveTo>
                  <a:cubicBezTo>
                    <a:pt x="2390" y="1"/>
                    <a:pt x="1036" y="516"/>
                    <a:pt x="0" y="1546"/>
                  </a:cubicBezTo>
                  <a:lnTo>
                    <a:pt x="512" y="2070"/>
                  </a:lnTo>
                  <a:cubicBezTo>
                    <a:pt x="1405" y="1177"/>
                    <a:pt x="2575" y="730"/>
                    <a:pt x="3745" y="730"/>
                  </a:cubicBezTo>
                  <a:cubicBezTo>
                    <a:pt x="4915" y="730"/>
                    <a:pt x="6084" y="1177"/>
                    <a:pt x="6977" y="2070"/>
                  </a:cubicBezTo>
                  <a:lnTo>
                    <a:pt x="7489" y="1546"/>
                  </a:lnTo>
                  <a:cubicBezTo>
                    <a:pt x="6453" y="516"/>
                    <a:pt x="5099" y="1"/>
                    <a:pt x="37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29;p24">
              <a:extLst>
                <a:ext uri="{FF2B5EF4-FFF2-40B4-BE49-F238E27FC236}">
                  <a16:creationId xmlns:a16="http://schemas.microsoft.com/office/drawing/2014/main" id="{BC1E253E-E937-3009-FB8E-0D04D60E8134}"/>
                </a:ext>
              </a:extLst>
            </p:cNvPr>
            <p:cNvSpPr/>
            <p:nvPr/>
          </p:nvSpPr>
          <p:spPr>
            <a:xfrm>
              <a:off x="7709020" y="3439675"/>
              <a:ext cx="103389" cy="68964"/>
            </a:xfrm>
            <a:custGeom>
              <a:avLst/>
              <a:gdLst/>
              <a:ahLst/>
              <a:cxnLst/>
              <a:rect l="l" t="t" r="r" b="b"/>
              <a:pathLst>
                <a:path w="2751" h="1835" extrusionOk="0">
                  <a:moveTo>
                    <a:pt x="298" y="1"/>
                  </a:moveTo>
                  <a:cubicBezTo>
                    <a:pt x="131" y="1"/>
                    <a:pt x="1" y="120"/>
                    <a:pt x="1" y="287"/>
                  </a:cubicBezTo>
                  <a:lnTo>
                    <a:pt x="1" y="1537"/>
                  </a:lnTo>
                  <a:cubicBezTo>
                    <a:pt x="1" y="1704"/>
                    <a:pt x="131" y="1835"/>
                    <a:pt x="298" y="1835"/>
                  </a:cubicBezTo>
                  <a:lnTo>
                    <a:pt x="2465" y="1835"/>
                  </a:lnTo>
                  <a:cubicBezTo>
                    <a:pt x="2632" y="1835"/>
                    <a:pt x="2751" y="1704"/>
                    <a:pt x="2751" y="1537"/>
                  </a:cubicBezTo>
                  <a:lnTo>
                    <a:pt x="2751" y="287"/>
                  </a:lnTo>
                  <a:cubicBezTo>
                    <a:pt x="2751" y="120"/>
                    <a:pt x="2632" y="1"/>
                    <a:pt x="2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30;p24">
              <a:extLst>
                <a:ext uri="{FF2B5EF4-FFF2-40B4-BE49-F238E27FC236}">
                  <a16:creationId xmlns:a16="http://schemas.microsoft.com/office/drawing/2014/main" id="{812FD77A-6C25-5A88-3863-85AB19439AC6}"/>
                </a:ext>
              </a:extLst>
            </p:cNvPr>
            <p:cNvSpPr/>
            <p:nvPr/>
          </p:nvSpPr>
          <p:spPr>
            <a:xfrm>
              <a:off x="7727360" y="3401228"/>
              <a:ext cx="67160" cy="38484"/>
            </a:xfrm>
            <a:custGeom>
              <a:avLst/>
              <a:gdLst/>
              <a:ahLst/>
              <a:cxnLst/>
              <a:rect l="l" t="t" r="r" b="b"/>
              <a:pathLst>
                <a:path w="1787" h="1024" extrusionOk="0"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lnTo>
                    <a:pt x="1" y="1024"/>
                  </a:lnTo>
                  <a:lnTo>
                    <a:pt x="251" y="1024"/>
                  </a:lnTo>
                  <a:lnTo>
                    <a:pt x="251" y="893"/>
                  </a:lnTo>
                  <a:cubicBezTo>
                    <a:pt x="251" y="464"/>
                    <a:pt x="572" y="250"/>
                    <a:pt x="894" y="250"/>
                  </a:cubicBezTo>
                  <a:cubicBezTo>
                    <a:pt x="1215" y="250"/>
                    <a:pt x="1537" y="464"/>
                    <a:pt x="1537" y="893"/>
                  </a:cubicBezTo>
                  <a:lnTo>
                    <a:pt x="1537" y="1024"/>
                  </a:lnTo>
                  <a:lnTo>
                    <a:pt x="1787" y="1024"/>
                  </a:lnTo>
                  <a:lnTo>
                    <a:pt x="1787" y="893"/>
                  </a:ln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" name="Google Shape;1131;p24">
            <a:extLst>
              <a:ext uri="{FF2B5EF4-FFF2-40B4-BE49-F238E27FC236}">
                <a16:creationId xmlns:a16="http://schemas.microsoft.com/office/drawing/2014/main" id="{D19BBBB7-8C21-D692-FF61-B280ED8BB93C}"/>
              </a:ext>
            </a:extLst>
          </p:cNvPr>
          <p:cNvGrpSpPr/>
          <p:nvPr/>
        </p:nvGrpSpPr>
        <p:grpSpPr>
          <a:xfrm>
            <a:off x="2310606" y="1150828"/>
            <a:ext cx="4344950" cy="1560801"/>
            <a:chOff x="2478056" y="1138634"/>
            <a:chExt cx="4344950" cy="1560801"/>
          </a:xfrm>
        </p:grpSpPr>
        <p:sp>
          <p:nvSpPr>
            <p:cNvPr id="1160" name="Google Shape;1132;p24">
              <a:extLst>
                <a:ext uri="{FF2B5EF4-FFF2-40B4-BE49-F238E27FC236}">
                  <a16:creationId xmlns:a16="http://schemas.microsoft.com/office/drawing/2014/main" id="{84F748E2-F446-D4E8-0DDF-00B59A1EC64E}"/>
                </a:ext>
              </a:extLst>
            </p:cNvPr>
            <p:cNvSpPr/>
            <p:nvPr/>
          </p:nvSpPr>
          <p:spPr>
            <a:xfrm>
              <a:off x="3635672" y="1406673"/>
              <a:ext cx="1881605" cy="1219815"/>
            </a:xfrm>
            <a:custGeom>
              <a:avLst/>
              <a:gdLst/>
              <a:ahLst/>
              <a:cxnLst/>
              <a:rect l="l" t="t" r="r" b="b"/>
              <a:pathLst>
                <a:path w="50066" h="32457" extrusionOk="0">
                  <a:moveTo>
                    <a:pt x="2024" y="0"/>
                  </a:moveTo>
                  <a:cubicBezTo>
                    <a:pt x="905" y="0"/>
                    <a:pt x="0" y="905"/>
                    <a:pt x="0" y="2025"/>
                  </a:cubicBezTo>
                  <a:lnTo>
                    <a:pt x="0" y="30433"/>
                  </a:lnTo>
                  <a:cubicBezTo>
                    <a:pt x="0" y="31552"/>
                    <a:pt x="905" y="32457"/>
                    <a:pt x="2024" y="32457"/>
                  </a:cubicBezTo>
                  <a:lnTo>
                    <a:pt x="48042" y="32457"/>
                  </a:lnTo>
                  <a:cubicBezTo>
                    <a:pt x="49161" y="32457"/>
                    <a:pt x="50066" y="31552"/>
                    <a:pt x="50066" y="30433"/>
                  </a:cubicBezTo>
                  <a:lnTo>
                    <a:pt x="50066" y="2025"/>
                  </a:lnTo>
                  <a:cubicBezTo>
                    <a:pt x="50066" y="905"/>
                    <a:pt x="49161" y="0"/>
                    <a:pt x="480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33;p24">
              <a:extLst>
                <a:ext uri="{FF2B5EF4-FFF2-40B4-BE49-F238E27FC236}">
                  <a16:creationId xmlns:a16="http://schemas.microsoft.com/office/drawing/2014/main" id="{2A26171F-7DAF-AE25-2098-6A34544A7E6E}"/>
                </a:ext>
              </a:extLst>
            </p:cNvPr>
            <p:cNvSpPr/>
            <p:nvPr/>
          </p:nvSpPr>
          <p:spPr>
            <a:xfrm>
              <a:off x="3636086" y="1476463"/>
              <a:ext cx="1881192" cy="1150025"/>
            </a:xfrm>
            <a:custGeom>
              <a:avLst/>
              <a:gdLst/>
              <a:ahLst/>
              <a:cxnLst/>
              <a:rect l="l" t="t" r="r" b="b"/>
              <a:pathLst>
                <a:path w="50055" h="30600" extrusionOk="0">
                  <a:moveTo>
                    <a:pt x="50055" y="1299"/>
                  </a:moveTo>
                  <a:lnTo>
                    <a:pt x="50055" y="29874"/>
                  </a:lnTo>
                  <a:cubicBezTo>
                    <a:pt x="50055" y="30278"/>
                    <a:pt x="49721" y="30600"/>
                    <a:pt x="49329" y="30600"/>
                  </a:cubicBezTo>
                  <a:lnTo>
                    <a:pt x="715" y="30600"/>
                  </a:lnTo>
                  <a:cubicBezTo>
                    <a:pt x="322" y="30600"/>
                    <a:pt x="1" y="30278"/>
                    <a:pt x="1" y="29874"/>
                  </a:cubicBezTo>
                  <a:lnTo>
                    <a:pt x="1" y="27326"/>
                  </a:lnTo>
                  <a:lnTo>
                    <a:pt x="47138" y="27326"/>
                  </a:lnTo>
                  <a:cubicBezTo>
                    <a:pt x="48436" y="27326"/>
                    <a:pt x="49483" y="26278"/>
                    <a:pt x="49483" y="24992"/>
                  </a:cubicBezTo>
                  <a:lnTo>
                    <a:pt x="49483" y="1"/>
                  </a:lnTo>
                  <a:cubicBezTo>
                    <a:pt x="49841" y="334"/>
                    <a:pt x="50055" y="799"/>
                    <a:pt x="50055" y="1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34;p24">
              <a:extLst>
                <a:ext uri="{FF2B5EF4-FFF2-40B4-BE49-F238E27FC236}">
                  <a16:creationId xmlns:a16="http://schemas.microsoft.com/office/drawing/2014/main" id="{82381541-4E8E-07BD-DD5E-4E965DDAC84D}"/>
                </a:ext>
              </a:extLst>
            </p:cNvPr>
            <p:cNvSpPr/>
            <p:nvPr/>
          </p:nvSpPr>
          <p:spPr>
            <a:xfrm>
              <a:off x="3704110" y="1507807"/>
              <a:ext cx="1744730" cy="944185"/>
            </a:xfrm>
            <a:custGeom>
              <a:avLst/>
              <a:gdLst/>
              <a:ahLst/>
              <a:cxnLst/>
              <a:rect l="l" t="t" r="r" b="b"/>
              <a:pathLst>
                <a:path w="46424" h="25123" extrusionOk="0">
                  <a:moveTo>
                    <a:pt x="1" y="0"/>
                  </a:moveTo>
                  <a:lnTo>
                    <a:pt x="46423" y="0"/>
                  </a:lnTo>
                  <a:lnTo>
                    <a:pt x="46423" y="25122"/>
                  </a:lnTo>
                  <a:lnTo>
                    <a:pt x="1" y="25122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35;p24">
              <a:extLst>
                <a:ext uri="{FF2B5EF4-FFF2-40B4-BE49-F238E27FC236}">
                  <a16:creationId xmlns:a16="http://schemas.microsoft.com/office/drawing/2014/main" id="{F8BB3F04-2E58-4606-BAB2-F7A36966D822}"/>
                </a:ext>
              </a:extLst>
            </p:cNvPr>
            <p:cNvSpPr/>
            <p:nvPr/>
          </p:nvSpPr>
          <p:spPr>
            <a:xfrm>
              <a:off x="4420057" y="1911857"/>
              <a:ext cx="265859" cy="177239"/>
            </a:xfrm>
            <a:custGeom>
              <a:avLst/>
              <a:gdLst/>
              <a:ahLst/>
              <a:cxnLst/>
              <a:rect l="l" t="t" r="r" b="b"/>
              <a:pathLst>
                <a:path w="7074" h="4716" extrusionOk="0">
                  <a:moveTo>
                    <a:pt x="3531" y="1388"/>
                  </a:moveTo>
                  <a:cubicBezTo>
                    <a:pt x="3793" y="1388"/>
                    <a:pt x="4055" y="1560"/>
                    <a:pt x="4073" y="1906"/>
                  </a:cubicBezTo>
                  <a:cubicBezTo>
                    <a:pt x="4073" y="2096"/>
                    <a:pt x="3977" y="2263"/>
                    <a:pt x="3835" y="2358"/>
                  </a:cubicBezTo>
                  <a:lnTo>
                    <a:pt x="3835" y="2775"/>
                  </a:lnTo>
                  <a:cubicBezTo>
                    <a:pt x="3835" y="2971"/>
                    <a:pt x="3686" y="3069"/>
                    <a:pt x="3537" y="3069"/>
                  </a:cubicBezTo>
                  <a:cubicBezTo>
                    <a:pt x="3388" y="3069"/>
                    <a:pt x="3239" y="2971"/>
                    <a:pt x="3239" y="2775"/>
                  </a:cubicBezTo>
                  <a:lnTo>
                    <a:pt x="3239" y="2358"/>
                  </a:lnTo>
                  <a:cubicBezTo>
                    <a:pt x="3073" y="2263"/>
                    <a:pt x="2989" y="2096"/>
                    <a:pt x="2989" y="1906"/>
                  </a:cubicBezTo>
                  <a:cubicBezTo>
                    <a:pt x="3007" y="1560"/>
                    <a:pt x="3269" y="1388"/>
                    <a:pt x="3531" y="1388"/>
                  </a:cubicBezTo>
                  <a:close/>
                  <a:moveTo>
                    <a:pt x="739" y="1"/>
                  </a:moveTo>
                  <a:cubicBezTo>
                    <a:pt x="334" y="1"/>
                    <a:pt x="1" y="334"/>
                    <a:pt x="1" y="751"/>
                  </a:cubicBezTo>
                  <a:lnTo>
                    <a:pt x="1" y="3977"/>
                  </a:lnTo>
                  <a:cubicBezTo>
                    <a:pt x="1" y="4382"/>
                    <a:pt x="334" y="4715"/>
                    <a:pt x="739" y="4715"/>
                  </a:cubicBezTo>
                  <a:lnTo>
                    <a:pt x="6323" y="4715"/>
                  </a:lnTo>
                  <a:cubicBezTo>
                    <a:pt x="6740" y="4715"/>
                    <a:pt x="7073" y="4382"/>
                    <a:pt x="7073" y="3977"/>
                  </a:cubicBezTo>
                  <a:lnTo>
                    <a:pt x="7073" y="751"/>
                  </a:lnTo>
                  <a:cubicBezTo>
                    <a:pt x="7073" y="334"/>
                    <a:pt x="6740" y="1"/>
                    <a:pt x="6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36;p24">
              <a:extLst>
                <a:ext uri="{FF2B5EF4-FFF2-40B4-BE49-F238E27FC236}">
                  <a16:creationId xmlns:a16="http://schemas.microsoft.com/office/drawing/2014/main" id="{4A86748E-2448-94E7-F4C8-E736FBA55A4E}"/>
                </a:ext>
              </a:extLst>
            </p:cNvPr>
            <p:cNvSpPr/>
            <p:nvPr/>
          </p:nvSpPr>
          <p:spPr>
            <a:xfrm>
              <a:off x="4467035" y="1814330"/>
              <a:ext cx="171865" cy="97564"/>
            </a:xfrm>
            <a:custGeom>
              <a:avLst/>
              <a:gdLst/>
              <a:ahLst/>
              <a:cxnLst/>
              <a:rect l="l" t="t" r="r" b="b"/>
              <a:pathLst>
                <a:path w="4573" h="2596" extrusionOk="0">
                  <a:moveTo>
                    <a:pt x="2287" y="0"/>
                  </a:moveTo>
                  <a:cubicBezTo>
                    <a:pt x="1025" y="0"/>
                    <a:pt x="1" y="1024"/>
                    <a:pt x="1" y="2286"/>
                  </a:cubicBezTo>
                  <a:lnTo>
                    <a:pt x="1" y="2596"/>
                  </a:lnTo>
                  <a:lnTo>
                    <a:pt x="644" y="2596"/>
                  </a:lnTo>
                  <a:lnTo>
                    <a:pt x="644" y="2286"/>
                  </a:lnTo>
                  <a:cubicBezTo>
                    <a:pt x="608" y="1357"/>
                    <a:pt x="1358" y="583"/>
                    <a:pt x="2287" y="583"/>
                  </a:cubicBezTo>
                  <a:cubicBezTo>
                    <a:pt x="3216" y="583"/>
                    <a:pt x="3966" y="1357"/>
                    <a:pt x="3942" y="2286"/>
                  </a:cubicBezTo>
                  <a:lnTo>
                    <a:pt x="3942" y="2596"/>
                  </a:lnTo>
                  <a:lnTo>
                    <a:pt x="4573" y="2596"/>
                  </a:lnTo>
                  <a:lnTo>
                    <a:pt x="4573" y="2286"/>
                  </a:lnTo>
                  <a:cubicBezTo>
                    <a:pt x="4573" y="1024"/>
                    <a:pt x="3549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37;p24">
              <a:extLst>
                <a:ext uri="{FF2B5EF4-FFF2-40B4-BE49-F238E27FC236}">
                  <a16:creationId xmlns:a16="http://schemas.microsoft.com/office/drawing/2014/main" id="{65965B31-0812-4944-7279-A2E41A19D866}"/>
                </a:ext>
              </a:extLst>
            </p:cNvPr>
            <p:cNvSpPr/>
            <p:nvPr/>
          </p:nvSpPr>
          <p:spPr>
            <a:xfrm>
              <a:off x="4286263" y="1645622"/>
              <a:ext cx="532544" cy="665173"/>
            </a:xfrm>
            <a:custGeom>
              <a:avLst/>
              <a:gdLst/>
              <a:ahLst/>
              <a:cxnLst/>
              <a:rect l="l" t="t" r="r" b="b"/>
              <a:pathLst>
                <a:path w="14170" h="17699" extrusionOk="0">
                  <a:moveTo>
                    <a:pt x="7085" y="1548"/>
                  </a:moveTo>
                  <a:cubicBezTo>
                    <a:pt x="7213" y="1548"/>
                    <a:pt x="7341" y="1572"/>
                    <a:pt x="7466" y="1620"/>
                  </a:cubicBezTo>
                  <a:lnTo>
                    <a:pt x="12217" y="3358"/>
                  </a:lnTo>
                  <a:cubicBezTo>
                    <a:pt x="12645" y="3513"/>
                    <a:pt x="12931" y="3929"/>
                    <a:pt x="12931" y="4406"/>
                  </a:cubicBezTo>
                  <a:lnTo>
                    <a:pt x="12931" y="8442"/>
                  </a:lnTo>
                  <a:cubicBezTo>
                    <a:pt x="12931" y="11907"/>
                    <a:pt x="10728" y="15050"/>
                    <a:pt x="7430" y="16098"/>
                  </a:cubicBezTo>
                  <a:cubicBezTo>
                    <a:pt x="7323" y="16133"/>
                    <a:pt x="7210" y="16151"/>
                    <a:pt x="7097" y="16151"/>
                  </a:cubicBezTo>
                  <a:cubicBezTo>
                    <a:pt x="6984" y="16151"/>
                    <a:pt x="6871" y="16133"/>
                    <a:pt x="6764" y="16098"/>
                  </a:cubicBezTo>
                  <a:cubicBezTo>
                    <a:pt x="3465" y="15050"/>
                    <a:pt x="1263" y="11907"/>
                    <a:pt x="1263" y="8442"/>
                  </a:cubicBezTo>
                  <a:lnTo>
                    <a:pt x="1263" y="4394"/>
                  </a:lnTo>
                  <a:cubicBezTo>
                    <a:pt x="1251" y="3929"/>
                    <a:pt x="1549" y="3513"/>
                    <a:pt x="1977" y="3358"/>
                  </a:cubicBezTo>
                  <a:lnTo>
                    <a:pt x="6704" y="1620"/>
                  </a:lnTo>
                  <a:cubicBezTo>
                    <a:pt x="6829" y="1572"/>
                    <a:pt x="6957" y="1548"/>
                    <a:pt x="7085" y="1548"/>
                  </a:cubicBezTo>
                  <a:close/>
                  <a:moveTo>
                    <a:pt x="7091" y="0"/>
                  </a:moveTo>
                  <a:cubicBezTo>
                    <a:pt x="6960" y="0"/>
                    <a:pt x="6829" y="24"/>
                    <a:pt x="6704" y="72"/>
                  </a:cubicBezTo>
                  <a:lnTo>
                    <a:pt x="727" y="2263"/>
                  </a:lnTo>
                  <a:cubicBezTo>
                    <a:pt x="298" y="2417"/>
                    <a:pt x="1" y="2834"/>
                    <a:pt x="1" y="3298"/>
                  </a:cubicBezTo>
                  <a:lnTo>
                    <a:pt x="1" y="8359"/>
                  </a:lnTo>
                  <a:cubicBezTo>
                    <a:pt x="13" y="12561"/>
                    <a:pt x="2692" y="16348"/>
                    <a:pt x="6692" y="17634"/>
                  </a:cubicBezTo>
                  <a:lnTo>
                    <a:pt x="6752" y="17645"/>
                  </a:lnTo>
                  <a:cubicBezTo>
                    <a:pt x="6859" y="17681"/>
                    <a:pt x="6972" y="17699"/>
                    <a:pt x="7086" y="17699"/>
                  </a:cubicBezTo>
                  <a:cubicBezTo>
                    <a:pt x="7201" y="17699"/>
                    <a:pt x="7317" y="17681"/>
                    <a:pt x="7430" y="17645"/>
                  </a:cubicBezTo>
                  <a:lnTo>
                    <a:pt x="7502" y="17634"/>
                  </a:lnTo>
                  <a:cubicBezTo>
                    <a:pt x="11502" y="16348"/>
                    <a:pt x="14169" y="12561"/>
                    <a:pt x="14169" y="8359"/>
                  </a:cubicBezTo>
                  <a:lnTo>
                    <a:pt x="14169" y="3298"/>
                  </a:lnTo>
                  <a:cubicBezTo>
                    <a:pt x="14169" y="2822"/>
                    <a:pt x="13883" y="2405"/>
                    <a:pt x="13443" y="2251"/>
                  </a:cubicBezTo>
                  <a:lnTo>
                    <a:pt x="7478" y="72"/>
                  </a:lnTo>
                  <a:cubicBezTo>
                    <a:pt x="7353" y="24"/>
                    <a:pt x="7222" y="0"/>
                    <a:pt x="70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38;p24">
              <a:extLst>
                <a:ext uri="{FF2B5EF4-FFF2-40B4-BE49-F238E27FC236}">
                  <a16:creationId xmlns:a16="http://schemas.microsoft.com/office/drawing/2014/main" id="{B4F5FA3A-A80C-D7C2-01CD-2828282B0923}"/>
                </a:ext>
              </a:extLst>
            </p:cNvPr>
            <p:cNvSpPr/>
            <p:nvPr/>
          </p:nvSpPr>
          <p:spPr>
            <a:xfrm>
              <a:off x="3394017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1" y="1"/>
                  </a:moveTo>
                  <a:cubicBezTo>
                    <a:pt x="1" y="2608"/>
                    <a:pt x="2120" y="4716"/>
                    <a:pt x="4716" y="4716"/>
                  </a:cubicBezTo>
                  <a:lnTo>
                    <a:pt x="57210" y="4716"/>
                  </a:lnTo>
                  <a:cubicBezTo>
                    <a:pt x="59818" y="4716"/>
                    <a:pt x="61925" y="2608"/>
                    <a:pt x="619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39;p24">
              <a:extLst>
                <a:ext uri="{FF2B5EF4-FFF2-40B4-BE49-F238E27FC236}">
                  <a16:creationId xmlns:a16="http://schemas.microsoft.com/office/drawing/2014/main" id="{94F026BD-F7F2-E122-DC70-3A7D645271D1}"/>
                </a:ext>
              </a:extLst>
            </p:cNvPr>
            <p:cNvSpPr/>
            <p:nvPr/>
          </p:nvSpPr>
          <p:spPr>
            <a:xfrm>
              <a:off x="3412808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61925" y="1"/>
                  </a:moveTo>
                  <a:cubicBezTo>
                    <a:pt x="61925" y="2608"/>
                    <a:pt x="59818" y="4716"/>
                    <a:pt x="57210" y="4716"/>
                  </a:cubicBezTo>
                  <a:lnTo>
                    <a:pt x="4716" y="4716"/>
                  </a:lnTo>
                  <a:cubicBezTo>
                    <a:pt x="2120" y="4716"/>
                    <a:pt x="1" y="260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40;p24">
              <a:extLst>
                <a:ext uri="{FF2B5EF4-FFF2-40B4-BE49-F238E27FC236}">
                  <a16:creationId xmlns:a16="http://schemas.microsoft.com/office/drawing/2014/main" id="{BE087735-3524-00E5-7986-263CEF5BB213}"/>
                </a:ext>
              </a:extLst>
            </p:cNvPr>
            <p:cNvSpPr/>
            <p:nvPr/>
          </p:nvSpPr>
          <p:spPr>
            <a:xfrm>
              <a:off x="3412808" y="2522196"/>
              <a:ext cx="2102703" cy="137853"/>
            </a:xfrm>
            <a:custGeom>
              <a:avLst/>
              <a:gdLst/>
              <a:ahLst/>
              <a:cxnLst/>
              <a:rect l="l" t="t" r="r" b="b"/>
              <a:pathLst>
                <a:path w="55949" h="3668" extrusionOk="0">
                  <a:moveTo>
                    <a:pt x="1" y="1"/>
                  </a:moveTo>
                  <a:cubicBezTo>
                    <a:pt x="1" y="1418"/>
                    <a:pt x="644" y="2775"/>
                    <a:pt x="1751" y="3668"/>
                  </a:cubicBezTo>
                  <a:lnTo>
                    <a:pt x="53341" y="3668"/>
                  </a:lnTo>
                  <a:cubicBezTo>
                    <a:pt x="53436" y="3668"/>
                    <a:pt x="53531" y="3656"/>
                    <a:pt x="53615" y="3656"/>
                  </a:cubicBezTo>
                  <a:cubicBezTo>
                    <a:pt x="55948" y="3525"/>
                    <a:pt x="55793" y="1"/>
                    <a:pt x="534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41;p24">
              <a:extLst>
                <a:ext uri="{FF2B5EF4-FFF2-40B4-BE49-F238E27FC236}">
                  <a16:creationId xmlns:a16="http://schemas.microsoft.com/office/drawing/2014/main" id="{7C8D272F-855C-03A3-2D31-EEDC715EC62F}"/>
                </a:ext>
              </a:extLst>
            </p:cNvPr>
            <p:cNvSpPr/>
            <p:nvPr/>
          </p:nvSpPr>
          <p:spPr>
            <a:xfrm>
              <a:off x="4986575" y="1260364"/>
              <a:ext cx="673892" cy="673892"/>
            </a:xfrm>
            <a:custGeom>
              <a:avLst/>
              <a:gdLst/>
              <a:ahLst/>
              <a:cxnLst/>
              <a:rect l="l" t="t" r="r" b="b"/>
              <a:pathLst>
                <a:path w="17931" h="17931" extrusionOk="0">
                  <a:moveTo>
                    <a:pt x="8965" y="0"/>
                  </a:moveTo>
                  <a:cubicBezTo>
                    <a:pt x="4012" y="0"/>
                    <a:pt x="0" y="4013"/>
                    <a:pt x="0" y="8966"/>
                  </a:cubicBezTo>
                  <a:cubicBezTo>
                    <a:pt x="0" y="13919"/>
                    <a:pt x="4012" y="17931"/>
                    <a:pt x="8965" y="17931"/>
                  </a:cubicBezTo>
                  <a:cubicBezTo>
                    <a:pt x="13918" y="17931"/>
                    <a:pt x="17931" y="13919"/>
                    <a:pt x="17931" y="8966"/>
                  </a:cubicBezTo>
                  <a:cubicBezTo>
                    <a:pt x="17931" y="4013"/>
                    <a:pt x="13918" y="0"/>
                    <a:pt x="89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42;p24">
              <a:extLst>
                <a:ext uri="{FF2B5EF4-FFF2-40B4-BE49-F238E27FC236}">
                  <a16:creationId xmlns:a16="http://schemas.microsoft.com/office/drawing/2014/main" id="{8BA5F126-154F-1EC0-D752-407012961668}"/>
                </a:ext>
              </a:extLst>
            </p:cNvPr>
            <p:cNvSpPr/>
            <p:nvPr/>
          </p:nvSpPr>
          <p:spPr>
            <a:xfrm>
              <a:off x="5020550" y="1315385"/>
              <a:ext cx="584896" cy="584896"/>
            </a:xfrm>
            <a:custGeom>
              <a:avLst/>
              <a:gdLst/>
              <a:ahLst/>
              <a:cxnLst/>
              <a:rect l="l" t="t" r="r" b="b"/>
              <a:pathLst>
                <a:path w="15563" h="15563" extrusionOk="0">
                  <a:moveTo>
                    <a:pt x="15527" y="7502"/>
                  </a:moveTo>
                  <a:cubicBezTo>
                    <a:pt x="15527" y="10526"/>
                    <a:pt x="13705" y="13252"/>
                    <a:pt x="10919" y="14407"/>
                  </a:cubicBezTo>
                  <a:cubicBezTo>
                    <a:pt x="8121" y="15562"/>
                    <a:pt x="4906" y="14919"/>
                    <a:pt x="2775" y="12788"/>
                  </a:cubicBezTo>
                  <a:cubicBezTo>
                    <a:pt x="632" y="10645"/>
                    <a:pt x="1" y="7430"/>
                    <a:pt x="1156" y="4644"/>
                  </a:cubicBezTo>
                  <a:cubicBezTo>
                    <a:pt x="2311" y="1846"/>
                    <a:pt x="5037" y="24"/>
                    <a:pt x="8061" y="24"/>
                  </a:cubicBezTo>
                  <a:cubicBezTo>
                    <a:pt x="12193" y="1"/>
                    <a:pt x="15562" y="3358"/>
                    <a:pt x="15527" y="750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43;p24">
              <a:extLst>
                <a:ext uri="{FF2B5EF4-FFF2-40B4-BE49-F238E27FC236}">
                  <a16:creationId xmlns:a16="http://schemas.microsoft.com/office/drawing/2014/main" id="{1A6AB97A-4107-CDC7-201E-E1CBD5274EF4}"/>
                </a:ext>
              </a:extLst>
            </p:cNvPr>
            <p:cNvSpPr/>
            <p:nvPr/>
          </p:nvSpPr>
          <p:spPr>
            <a:xfrm>
              <a:off x="5159267" y="1417872"/>
              <a:ext cx="287318" cy="245639"/>
            </a:xfrm>
            <a:custGeom>
              <a:avLst/>
              <a:gdLst/>
              <a:ahLst/>
              <a:cxnLst/>
              <a:rect l="l" t="t" r="r" b="b"/>
              <a:pathLst>
                <a:path w="7645" h="6536" extrusionOk="0">
                  <a:moveTo>
                    <a:pt x="4392" y="0"/>
                  </a:moveTo>
                  <a:cubicBezTo>
                    <a:pt x="4385" y="0"/>
                    <a:pt x="4378" y="0"/>
                    <a:pt x="4370" y="0"/>
                  </a:cubicBezTo>
                  <a:cubicBezTo>
                    <a:pt x="1453" y="0"/>
                    <a:pt x="1" y="3512"/>
                    <a:pt x="2061" y="5572"/>
                  </a:cubicBezTo>
                  <a:cubicBezTo>
                    <a:pt x="2722" y="6238"/>
                    <a:pt x="3538" y="6535"/>
                    <a:pt x="4339" y="6535"/>
                  </a:cubicBezTo>
                  <a:cubicBezTo>
                    <a:pt x="6018" y="6535"/>
                    <a:pt x="7633" y="5229"/>
                    <a:pt x="7633" y="3262"/>
                  </a:cubicBezTo>
                  <a:cubicBezTo>
                    <a:pt x="7645" y="1460"/>
                    <a:pt x="6192" y="0"/>
                    <a:pt x="4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44;p24">
              <a:extLst>
                <a:ext uri="{FF2B5EF4-FFF2-40B4-BE49-F238E27FC236}">
                  <a16:creationId xmlns:a16="http://schemas.microsoft.com/office/drawing/2014/main" id="{99A48A92-26EA-FC78-1A80-DB0F5642DAB4}"/>
                </a:ext>
              </a:extLst>
            </p:cNvPr>
            <p:cNvSpPr/>
            <p:nvPr/>
          </p:nvSpPr>
          <p:spPr>
            <a:xfrm>
              <a:off x="5100676" y="1668886"/>
              <a:ext cx="445240" cy="209222"/>
            </a:xfrm>
            <a:custGeom>
              <a:avLst/>
              <a:gdLst/>
              <a:ahLst/>
              <a:cxnLst/>
              <a:rect l="l" t="t" r="r" b="b"/>
              <a:pathLst>
                <a:path w="11847" h="5567" extrusionOk="0">
                  <a:moveTo>
                    <a:pt x="3977" y="1"/>
                  </a:moveTo>
                  <a:cubicBezTo>
                    <a:pt x="2393" y="429"/>
                    <a:pt x="1000" y="1358"/>
                    <a:pt x="0" y="2656"/>
                  </a:cubicBezTo>
                  <a:cubicBezTo>
                    <a:pt x="1500" y="4596"/>
                    <a:pt x="3715" y="5567"/>
                    <a:pt x="5928" y="5567"/>
                  </a:cubicBezTo>
                  <a:cubicBezTo>
                    <a:pt x="8141" y="5567"/>
                    <a:pt x="10353" y="4596"/>
                    <a:pt x="11847" y="2656"/>
                  </a:cubicBezTo>
                  <a:cubicBezTo>
                    <a:pt x="10847" y="1358"/>
                    <a:pt x="9454" y="429"/>
                    <a:pt x="7870" y="1"/>
                  </a:cubicBezTo>
                  <a:cubicBezTo>
                    <a:pt x="7251" y="274"/>
                    <a:pt x="6587" y="411"/>
                    <a:pt x="5923" y="411"/>
                  </a:cubicBezTo>
                  <a:cubicBezTo>
                    <a:pt x="5260" y="411"/>
                    <a:pt x="4596" y="274"/>
                    <a:pt x="3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45;p24">
              <a:extLst>
                <a:ext uri="{FF2B5EF4-FFF2-40B4-BE49-F238E27FC236}">
                  <a16:creationId xmlns:a16="http://schemas.microsoft.com/office/drawing/2014/main" id="{85176C2F-761F-5D2D-BD0D-88D9FB434B37}"/>
                </a:ext>
              </a:extLst>
            </p:cNvPr>
            <p:cNvSpPr/>
            <p:nvPr/>
          </p:nvSpPr>
          <p:spPr>
            <a:xfrm>
              <a:off x="5198653" y="1498411"/>
              <a:ext cx="248383" cy="84824"/>
            </a:xfrm>
            <a:custGeom>
              <a:avLst/>
              <a:gdLst/>
              <a:ahLst/>
              <a:cxnLst/>
              <a:rect l="l" t="t" r="r" b="b"/>
              <a:pathLst>
                <a:path w="6609" h="2257" extrusionOk="0">
                  <a:moveTo>
                    <a:pt x="1203" y="905"/>
                  </a:moveTo>
                  <a:cubicBezTo>
                    <a:pt x="1207" y="905"/>
                    <a:pt x="1211" y="905"/>
                    <a:pt x="1215" y="905"/>
                  </a:cubicBezTo>
                  <a:lnTo>
                    <a:pt x="2751" y="905"/>
                  </a:lnTo>
                  <a:lnTo>
                    <a:pt x="2751" y="1310"/>
                  </a:lnTo>
                  <a:cubicBezTo>
                    <a:pt x="2751" y="1334"/>
                    <a:pt x="2739" y="1358"/>
                    <a:pt x="2715" y="1381"/>
                  </a:cubicBezTo>
                  <a:lnTo>
                    <a:pt x="2668" y="1429"/>
                  </a:lnTo>
                  <a:cubicBezTo>
                    <a:pt x="2587" y="1510"/>
                    <a:pt x="2473" y="1558"/>
                    <a:pt x="2360" y="1558"/>
                  </a:cubicBezTo>
                  <a:cubicBezTo>
                    <a:pt x="2306" y="1558"/>
                    <a:pt x="2253" y="1547"/>
                    <a:pt x="2203" y="1524"/>
                  </a:cubicBezTo>
                  <a:lnTo>
                    <a:pt x="1167" y="1108"/>
                  </a:lnTo>
                  <a:cubicBezTo>
                    <a:pt x="1052" y="1073"/>
                    <a:pt x="1082" y="905"/>
                    <a:pt x="1203" y="905"/>
                  </a:cubicBezTo>
                  <a:close/>
                  <a:moveTo>
                    <a:pt x="5406" y="905"/>
                  </a:moveTo>
                  <a:cubicBezTo>
                    <a:pt x="5525" y="905"/>
                    <a:pt x="5549" y="1072"/>
                    <a:pt x="5442" y="1108"/>
                  </a:cubicBezTo>
                  <a:lnTo>
                    <a:pt x="4418" y="1524"/>
                  </a:lnTo>
                  <a:cubicBezTo>
                    <a:pt x="4364" y="1547"/>
                    <a:pt x="4309" y="1558"/>
                    <a:pt x="4253" y="1558"/>
                  </a:cubicBezTo>
                  <a:cubicBezTo>
                    <a:pt x="4136" y="1558"/>
                    <a:pt x="4022" y="1510"/>
                    <a:pt x="3942" y="1429"/>
                  </a:cubicBezTo>
                  <a:lnTo>
                    <a:pt x="3894" y="1381"/>
                  </a:lnTo>
                  <a:cubicBezTo>
                    <a:pt x="3870" y="1358"/>
                    <a:pt x="3858" y="1334"/>
                    <a:pt x="3858" y="1310"/>
                  </a:cubicBezTo>
                  <a:lnTo>
                    <a:pt x="3858" y="905"/>
                  </a:lnTo>
                  <a:close/>
                  <a:moveTo>
                    <a:pt x="36" y="0"/>
                  </a:moveTo>
                  <a:cubicBezTo>
                    <a:pt x="13" y="143"/>
                    <a:pt x="1" y="274"/>
                    <a:pt x="1" y="417"/>
                  </a:cubicBezTo>
                  <a:lnTo>
                    <a:pt x="1" y="1179"/>
                  </a:lnTo>
                  <a:lnTo>
                    <a:pt x="2132" y="2179"/>
                  </a:lnTo>
                  <a:cubicBezTo>
                    <a:pt x="2249" y="2231"/>
                    <a:pt x="2373" y="2256"/>
                    <a:pt x="2496" y="2256"/>
                  </a:cubicBezTo>
                  <a:cubicBezTo>
                    <a:pt x="2686" y="2256"/>
                    <a:pt x="2873" y="2195"/>
                    <a:pt x="3025" y="2072"/>
                  </a:cubicBezTo>
                  <a:lnTo>
                    <a:pt x="3299" y="1846"/>
                  </a:lnTo>
                  <a:lnTo>
                    <a:pt x="3584" y="2072"/>
                  </a:lnTo>
                  <a:cubicBezTo>
                    <a:pt x="3736" y="2195"/>
                    <a:pt x="3923" y="2256"/>
                    <a:pt x="4110" y="2256"/>
                  </a:cubicBezTo>
                  <a:cubicBezTo>
                    <a:pt x="4232" y="2256"/>
                    <a:pt x="4353" y="2231"/>
                    <a:pt x="4465" y="2179"/>
                  </a:cubicBezTo>
                  <a:lnTo>
                    <a:pt x="6609" y="1179"/>
                  </a:lnTo>
                  <a:lnTo>
                    <a:pt x="6609" y="417"/>
                  </a:lnTo>
                  <a:cubicBezTo>
                    <a:pt x="6609" y="286"/>
                    <a:pt x="6597" y="143"/>
                    <a:pt x="65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46;p24">
              <a:extLst>
                <a:ext uri="{FF2B5EF4-FFF2-40B4-BE49-F238E27FC236}">
                  <a16:creationId xmlns:a16="http://schemas.microsoft.com/office/drawing/2014/main" id="{446D6138-0A89-7815-04BA-7B1705962200}"/>
                </a:ext>
              </a:extLst>
            </p:cNvPr>
            <p:cNvSpPr/>
            <p:nvPr/>
          </p:nvSpPr>
          <p:spPr>
            <a:xfrm>
              <a:off x="5031750" y="1438881"/>
              <a:ext cx="448848" cy="449299"/>
            </a:xfrm>
            <a:custGeom>
              <a:avLst/>
              <a:gdLst/>
              <a:ahLst/>
              <a:cxnLst/>
              <a:rect l="l" t="t" r="r" b="b"/>
              <a:pathLst>
                <a:path w="11943" h="11955" extrusionOk="0">
                  <a:moveTo>
                    <a:pt x="1036" y="1"/>
                  </a:moveTo>
                  <a:lnTo>
                    <a:pt x="1" y="1037"/>
                  </a:lnTo>
                  <a:lnTo>
                    <a:pt x="10907" y="11955"/>
                  </a:lnTo>
                  <a:lnTo>
                    <a:pt x="11943" y="10919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47;p24">
              <a:extLst>
                <a:ext uri="{FF2B5EF4-FFF2-40B4-BE49-F238E27FC236}">
                  <a16:creationId xmlns:a16="http://schemas.microsoft.com/office/drawing/2014/main" id="{341D53F3-45FB-9A85-7984-6C4FDEB88065}"/>
                </a:ext>
              </a:extLst>
            </p:cNvPr>
            <p:cNvSpPr/>
            <p:nvPr/>
          </p:nvSpPr>
          <p:spPr>
            <a:xfrm>
              <a:off x="413957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12" y="0"/>
                  </a:moveTo>
                  <a:cubicBezTo>
                    <a:pt x="31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2" y="447"/>
                  </a:cubicBezTo>
                  <a:cubicBezTo>
                    <a:pt x="1344" y="233"/>
                    <a:pt x="1177" y="66"/>
                    <a:pt x="963" y="19"/>
                  </a:cubicBezTo>
                  <a:cubicBezTo>
                    <a:pt x="911" y="6"/>
                    <a:pt x="861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48;p24">
              <a:extLst>
                <a:ext uri="{FF2B5EF4-FFF2-40B4-BE49-F238E27FC236}">
                  <a16:creationId xmlns:a16="http://schemas.microsoft.com/office/drawing/2014/main" id="{BEBAE08D-5CA1-F15F-90C2-2583081D2B8E}"/>
                </a:ext>
              </a:extLst>
            </p:cNvPr>
            <p:cNvSpPr/>
            <p:nvPr/>
          </p:nvSpPr>
          <p:spPr>
            <a:xfrm>
              <a:off x="4342261" y="1290543"/>
              <a:ext cx="56036" cy="44911"/>
            </a:xfrm>
            <a:custGeom>
              <a:avLst/>
              <a:gdLst/>
              <a:ahLst/>
              <a:cxnLst/>
              <a:rect l="l" t="t" r="r" b="b"/>
              <a:pathLst>
                <a:path w="1491" h="1195" extrusionOk="0">
                  <a:moveTo>
                    <a:pt x="801" y="0"/>
                  </a:moveTo>
                  <a:cubicBezTo>
                    <a:pt x="303" y="0"/>
                    <a:pt x="0" y="628"/>
                    <a:pt x="380" y="1019"/>
                  </a:cubicBezTo>
                  <a:cubicBezTo>
                    <a:pt x="503" y="1142"/>
                    <a:pt x="650" y="1195"/>
                    <a:pt x="794" y="1195"/>
                  </a:cubicBezTo>
                  <a:cubicBezTo>
                    <a:pt x="1152" y="1195"/>
                    <a:pt x="1491" y="864"/>
                    <a:pt x="1380" y="447"/>
                  </a:cubicBezTo>
                  <a:cubicBezTo>
                    <a:pt x="1333" y="233"/>
                    <a:pt x="1166" y="66"/>
                    <a:pt x="952" y="19"/>
                  </a:cubicBezTo>
                  <a:cubicBezTo>
                    <a:pt x="900" y="6"/>
                    <a:pt x="850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49;p24">
              <a:extLst>
                <a:ext uri="{FF2B5EF4-FFF2-40B4-BE49-F238E27FC236}">
                  <a16:creationId xmlns:a16="http://schemas.microsoft.com/office/drawing/2014/main" id="{F1BAB056-E383-E156-FDD6-9DFFB9E5991D}"/>
                </a:ext>
              </a:extLst>
            </p:cNvPr>
            <p:cNvSpPr/>
            <p:nvPr/>
          </p:nvSpPr>
          <p:spPr>
            <a:xfrm>
              <a:off x="4544530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1" y="0"/>
                  </a:moveTo>
                  <a:cubicBezTo>
                    <a:pt x="303" y="0"/>
                    <a:pt x="1" y="628"/>
                    <a:pt x="392" y="1019"/>
                  </a:cubicBezTo>
                  <a:cubicBezTo>
                    <a:pt x="514" y="1142"/>
                    <a:pt x="661" y="1195"/>
                    <a:pt x="803" y="1195"/>
                  </a:cubicBezTo>
                  <a:cubicBezTo>
                    <a:pt x="1159" y="1195"/>
                    <a:pt x="1494" y="864"/>
                    <a:pt x="1392" y="447"/>
                  </a:cubicBezTo>
                  <a:cubicBezTo>
                    <a:pt x="1332" y="233"/>
                    <a:pt x="1165" y="66"/>
                    <a:pt x="951" y="19"/>
                  </a:cubicBezTo>
                  <a:cubicBezTo>
                    <a:pt x="899" y="6"/>
                    <a:pt x="849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50;p24">
              <a:extLst>
                <a:ext uri="{FF2B5EF4-FFF2-40B4-BE49-F238E27FC236}">
                  <a16:creationId xmlns:a16="http://schemas.microsoft.com/office/drawing/2014/main" id="{5C90D9D2-1921-0C2C-6601-8593B9A3AEAD}"/>
                </a:ext>
              </a:extLst>
            </p:cNvPr>
            <p:cNvSpPr/>
            <p:nvPr/>
          </p:nvSpPr>
          <p:spPr>
            <a:xfrm>
              <a:off x="474679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9" y="0"/>
                  </a:moveTo>
                  <a:cubicBezTo>
                    <a:pt x="30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1" y="447"/>
                  </a:cubicBezTo>
                  <a:cubicBezTo>
                    <a:pt x="1332" y="233"/>
                    <a:pt x="1165" y="66"/>
                    <a:pt x="963" y="19"/>
                  </a:cubicBezTo>
                  <a:cubicBezTo>
                    <a:pt x="910" y="6"/>
                    <a:pt x="859" y="0"/>
                    <a:pt x="8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51;p24">
              <a:extLst>
                <a:ext uri="{FF2B5EF4-FFF2-40B4-BE49-F238E27FC236}">
                  <a16:creationId xmlns:a16="http://schemas.microsoft.com/office/drawing/2014/main" id="{0744DEF6-2675-E8B3-E892-86F2F042067B}"/>
                </a:ext>
              </a:extLst>
            </p:cNvPr>
            <p:cNvSpPr/>
            <p:nvPr/>
          </p:nvSpPr>
          <p:spPr>
            <a:xfrm>
              <a:off x="4169945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52;p24">
              <a:extLst>
                <a:ext uri="{FF2B5EF4-FFF2-40B4-BE49-F238E27FC236}">
                  <a16:creationId xmlns:a16="http://schemas.microsoft.com/office/drawing/2014/main" id="{8261E20D-5C48-FF54-6A1E-A0531E54978B}"/>
                </a:ext>
              </a:extLst>
            </p:cNvPr>
            <p:cNvSpPr/>
            <p:nvPr/>
          </p:nvSpPr>
          <p:spPr>
            <a:xfrm>
              <a:off x="437262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53;p24">
              <a:extLst>
                <a:ext uri="{FF2B5EF4-FFF2-40B4-BE49-F238E27FC236}">
                  <a16:creationId xmlns:a16="http://schemas.microsoft.com/office/drawing/2014/main" id="{E58D7262-FA2C-E51F-7F1E-082FE1D247C2}"/>
                </a:ext>
              </a:extLst>
            </p:cNvPr>
            <p:cNvSpPr/>
            <p:nvPr/>
          </p:nvSpPr>
          <p:spPr>
            <a:xfrm>
              <a:off x="4574897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54;p24">
              <a:extLst>
                <a:ext uri="{FF2B5EF4-FFF2-40B4-BE49-F238E27FC236}">
                  <a16:creationId xmlns:a16="http://schemas.microsoft.com/office/drawing/2014/main" id="{1A31F959-F9C8-8F2B-E120-5593C93BEFDB}"/>
                </a:ext>
              </a:extLst>
            </p:cNvPr>
            <p:cNvSpPr/>
            <p:nvPr/>
          </p:nvSpPr>
          <p:spPr>
            <a:xfrm>
              <a:off x="4777579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55;p24">
              <a:extLst>
                <a:ext uri="{FF2B5EF4-FFF2-40B4-BE49-F238E27FC236}">
                  <a16:creationId xmlns:a16="http://schemas.microsoft.com/office/drawing/2014/main" id="{859A43E3-88FA-0709-74AF-46CB01CEAACF}"/>
                </a:ext>
              </a:extLst>
            </p:cNvPr>
            <p:cNvSpPr/>
            <p:nvPr/>
          </p:nvSpPr>
          <p:spPr>
            <a:xfrm>
              <a:off x="497984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56;p24">
              <a:extLst>
                <a:ext uri="{FF2B5EF4-FFF2-40B4-BE49-F238E27FC236}">
                  <a16:creationId xmlns:a16="http://schemas.microsoft.com/office/drawing/2014/main" id="{E874D6E3-C208-58DD-8725-284E5DB12E03}"/>
                </a:ext>
              </a:extLst>
            </p:cNvPr>
            <p:cNvSpPr/>
            <p:nvPr/>
          </p:nvSpPr>
          <p:spPr>
            <a:xfrm>
              <a:off x="4949068" y="1290543"/>
              <a:ext cx="56111" cy="44911"/>
            </a:xfrm>
            <a:custGeom>
              <a:avLst/>
              <a:gdLst/>
              <a:ahLst/>
              <a:cxnLst/>
              <a:rect l="l" t="t" r="r" b="b"/>
              <a:pathLst>
                <a:path w="1493" h="1195" extrusionOk="0">
                  <a:moveTo>
                    <a:pt x="812" y="0"/>
                  </a:moveTo>
                  <a:cubicBezTo>
                    <a:pt x="312" y="0"/>
                    <a:pt x="0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8" y="1195"/>
                    <a:pt x="1493" y="864"/>
                    <a:pt x="1391" y="447"/>
                  </a:cubicBezTo>
                  <a:cubicBezTo>
                    <a:pt x="1343" y="233"/>
                    <a:pt x="1177" y="66"/>
                    <a:pt x="962" y="19"/>
                  </a:cubicBezTo>
                  <a:cubicBezTo>
                    <a:pt x="911" y="6"/>
                    <a:pt x="860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57;p24">
              <a:extLst>
                <a:ext uri="{FF2B5EF4-FFF2-40B4-BE49-F238E27FC236}">
                  <a16:creationId xmlns:a16="http://schemas.microsoft.com/office/drawing/2014/main" id="{B6BD7671-30C6-69A1-60D6-DCC32AD68940}"/>
                </a:ext>
              </a:extLst>
            </p:cNvPr>
            <p:cNvSpPr/>
            <p:nvPr/>
          </p:nvSpPr>
          <p:spPr>
            <a:xfrm>
              <a:off x="3304533" y="2202707"/>
              <a:ext cx="75203" cy="75203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001" y="1"/>
                  </a:moveTo>
                  <a:cubicBezTo>
                    <a:pt x="453" y="1"/>
                    <a:pt x="0" y="453"/>
                    <a:pt x="0" y="1001"/>
                  </a:cubicBezTo>
                  <a:cubicBezTo>
                    <a:pt x="0" y="1548"/>
                    <a:pt x="453" y="2001"/>
                    <a:pt x="1001" y="2001"/>
                  </a:cubicBezTo>
                  <a:cubicBezTo>
                    <a:pt x="1548" y="2001"/>
                    <a:pt x="2001" y="1548"/>
                    <a:pt x="2001" y="1001"/>
                  </a:cubicBezTo>
                  <a:cubicBezTo>
                    <a:pt x="2001" y="453"/>
                    <a:pt x="1548" y="1"/>
                    <a:pt x="1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58;p24">
              <a:extLst>
                <a:ext uri="{FF2B5EF4-FFF2-40B4-BE49-F238E27FC236}">
                  <a16:creationId xmlns:a16="http://schemas.microsoft.com/office/drawing/2014/main" id="{C630C769-F94A-58A0-DA32-52CB332AA43E}"/>
                </a:ext>
              </a:extLst>
            </p:cNvPr>
            <p:cNvSpPr/>
            <p:nvPr/>
          </p:nvSpPr>
          <p:spPr>
            <a:xfrm>
              <a:off x="3243687" y="2135247"/>
              <a:ext cx="196895" cy="65732"/>
            </a:xfrm>
            <a:custGeom>
              <a:avLst/>
              <a:gdLst/>
              <a:ahLst/>
              <a:cxnLst/>
              <a:rect l="l" t="t" r="r" b="b"/>
              <a:pathLst>
                <a:path w="5239" h="1749" extrusionOk="0">
                  <a:moveTo>
                    <a:pt x="661" y="1742"/>
                  </a:moveTo>
                  <a:lnTo>
                    <a:pt x="661" y="1742"/>
                  </a:lnTo>
                  <a:cubicBezTo>
                    <a:pt x="659" y="1744"/>
                    <a:pt x="657" y="1746"/>
                    <a:pt x="655" y="1748"/>
                  </a:cubicBezTo>
                  <a:lnTo>
                    <a:pt x="667" y="1748"/>
                  </a:lnTo>
                  <a:lnTo>
                    <a:pt x="661" y="1742"/>
                  </a:lnTo>
                  <a:close/>
                  <a:moveTo>
                    <a:pt x="2620" y="1"/>
                  </a:moveTo>
                  <a:cubicBezTo>
                    <a:pt x="1670" y="1"/>
                    <a:pt x="721" y="361"/>
                    <a:pt x="0" y="1081"/>
                  </a:cubicBezTo>
                  <a:lnTo>
                    <a:pt x="661" y="1742"/>
                  </a:lnTo>
                  <a:lnTo>
                    <a:pt x="661" y="1742"/>
                  </a:lnTo>
                  <a:cubicBezTo>
                    <a:pt x="1202" y="1204"/>
                    <a:pt x="1911" y="935"/>
                    <a:pt x="2620" y="935"/>
                  </a:cubicBezTo>
                  <a:cubicBezTo>
                    <a:pt x="3331" y="935"/>
                    <a:pt x="4042" y="1206"/>
                    <a:pt x="4584" y="1748"/>
                  </a:cubicBezTo>
                  <a:lnTo>
                    <a:pt x="5239" y="1081"/>
                  </a:lnTo>
                  <a:cubicBezTo>
                    <a:pt x="4519" y="361"/>
                    <a:pt x="3569" y="1"/>
                    <a:pt x="2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59;p24">
              <a:extLst>
                <a:ext uri="{FF2B5EF4-FFF2-40B4-BE49-F238E27FC236}">
                  <a16:creationId xmlns:a16="http://schemas.microsoft.com/office/drawing/2014/main" id="{D0465143-4C1A-DCF8-DE83-50F1032CDBA6}"/>
                </a:ext>
              </a:extLst>
            </p:cNvPr>
            <p:cNvSpPr/>
            <p:nvPr/>
          </p:nvSpPr>
          <p:spPr>
            <a:xfrm>
              <a:off x="3202497" y="2068576"/>
              <a:ext cx="279727" cy="83170"/>
            </a:xfrm>
            <a:custGeom>
              <a:avLst/>
              <a:gdLst/>
              <a:ahLst/>
              <a:cxnLst/>
              <a:rect l="l" t="t" r="r" b="b"/>
              <a:pathLst>
                <a:path w="7443" h="2213" extrusionOk="0">
                  <a:moveTo>
                    <a:pt x="3717" y="1"/>
                  </a:moveTo>
                  <a:cubicBezTo>
                    <a:pt x="2370" y="1"/>
                    <a:pt x="1025" y="516"/>
                    <a:pt x="1" y="1546"/>
                  </a:cubicBezTo>
                  <a:lnTo>
                    <a:pt x="656" y="2212"/>
                  </a:lnTo>
                  <a:cubicBezTo>
                    <a:pt x="1501" y="1367"/>
                    <a:pt x="2608" y="944"/>
                    <a:pt x="3716" y="944"/>
                  </a:cubicBezTo>
                  <a:cubicBezTo>
                    <a:pt x="4823" y="944"/>
                    <a:pt x="5930" y="1367"/>
                    <a:pt x="6775" y="2212"/>
                  </a:cubicBezTo>
                  <a:lnTo>
                    <a:pt x="7442" y="1546"/>
                  </a:lnTo>
                  <a:cubicBezTo>
                    <a:pt x="6412" y="516"/>
                    <a:pt x="5064" y="1"/>
                    <a:pt x="3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60;p24">
              <a:extLst>
                <a:ext uri="{FF2B5EF4-FFF2-40B4-BE49-F238E27FC236}">
                  <a16:creationId xmlns:a16="http://schemas.microsoft.com/office/drawing/2014/main" id="{ACB76B7A-569D-519E-3E68-CA7FBDD55BCE}"/>
                </a:ext>
              </a:extLst>
            </p:cNvPr>
            <p:cNvSpPr/>
            <p:nvPr/>
          </p:nvSpPr>
          <p:spPr>
            <a:xfrm>
              <a:off x="3161344" y="1999912"/>
              <a:ext cx="361581" cy="99932"/>
            </a:xfrm>
            <a:custGeom>
              <a:avLst/>
              <a:gdLst/>
              <a:ahLst/>
              <a:cxnLst/>
              <a:rect l="l" t="t" r="r" b="b"/>
              <a:pathLst>
                <a:path w="9621" h="2659" extrusionOk="0">
                  <a:moveTo>
                    <a:pt x="661" y="2652"/>
                  </a:moveTo>
                  <a:lnTo>
                    <a:pt x="661" y="2652"/>
                  </a:lnTo>
                  <a:cubicBezTo>
                    <a:pt x="659" y="2654"/>
                    <a:pt x="657" y="2656"/>
                    <a:pt x="655" y="2658"/>
                  </a:cubicBezTo>
                  <a:lnTo>
                    <a:pt x="667" y="2658"/>
                  </a:lnTo>
                  <a:lnTo>
                    <a:pt x="661" y="2652"/>
                  </a:lnTo>
                  <a:close/>
                  <a:moveTo>
                    <a:pt x="4811" y="0"/>
                  </a:moveTo>
                  <a:cubicBezTo>
                    <a:pt x="3069" y="0"/>
                    <a:pt x="1328" y="664"/>
                    <a:pt x="0" y="1991"/>
                  </a:cubicBezTo>
                  <a:lnTo>
                    <a:pt x="661" y="2652"/>
                  </a:lnTo>
                  <a:lnTo>
                    <a:pt x="661" y="2652"/>
                  </a:lnTo>
                  <a:cubicBezTo>
                    <a:pt x="1809" y="1507"/>
                    <a:pt x="3310" y="935"/>
                    <a:pt x="4809" y="935"/>
                  </a:cubicBezTo>
                  <a:cubicBezTo>
                    <a:pt x="6311" y="935"/>
                    <a:pt x="7811" y="1509"/>
                    <a:pt x="8954" y="2658"/>
                  </a:cubicBezTo>
                  <a:lnTo>
                    <a:pt x="9621" y="1991"/>
                  </a:lnTo>
                  <a:cubicBezTo>
                    <a:pt x="8293" y="664"/>
                    <a:pt x="6552" y="0"/>
                    <a:pt x="48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61;p24">
              <a:extLst>
                <a:ext uri="{FF2B5EF4-FFF2-40B4-BE49-F238E27FC236}">
                  <a16:creationId xmlns:a16="http://schemas.microsoft.com/office/drawing/2014/main" id="{A9783D2A-7BA3-0B0E-2654-454C6FB02953}"/>
                </a:ext>
              </a:extLst>
            </p:cNvPr>
            <p:cNvSpPr/>
            <p:nvPr/>
          </p:nvSpPr>
          <p:spPr>
            <a:xfrm>
              <a:off x="6208157" y="2302940"/>
              <a:ext cx="44310" cy="44347"/>
            </a:xfrm>
            <a:custGeom>
              <a:avLst/>
              <a:gdLst/>
              <a:ahLst/>
              <a:cxnLst/>
              <a:rect l="l" t="t" r="r" b="b"/>
              <a:pathLst>
                <a:path w="1179" h="1180" extrusionOk="0"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17"/>
                    <a:pt x="274" y="1179"/>
                    <a:pt x="595" y="1179"/>
                  </a:cubicBezTo>
                  <a:cubicBezTo>
                    <a:pt x="917" y="1179"/>
                    <a:pt x="1179" y="917"/>
                    <a:pt x="1179" y="596"/>
                  </a:cubicBezTo>
                  <a:cubicBezTo>
                    <a:pt x="1179" y="274"/>
                    <a:pt x="917" y="1"/>
                    <a:pt x="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62;p24">
              <a:extLst>
                <a:ext uri="{FF2B5EF4-FFF2-40B4-BE49-F238E27FC236}">
                  <a16:creationId xmlns:a16="http://schemas.microsoft.com/office/drawing/2014/main" id="{09F25090-52F0-9921-029A-32FEED62EA8B}"/>
                </a:ext>
              </a:extLst>
            </p:cNvPr>
            <p:cNvSpPr/>
            <p:nvPr/>
          </p:nvSpPr>
          <p:spPr>
            <a:xfrm>
              <a:off x="6172341" y="2263103"/>
              <a:ext cx="116393" cy="38973"/>
            </a:xfrm>
            <a:custGeom>
              <a:avLst/>
              <a:gdLst/>
              <a:ahLst/>
              <a:cxnLst/>
              <a:rect l="l" t="t" r="r" b="b"/>
              <a:pathLst>
                <a:path w="3097" h="1037" extrusionOk="0">
                  <a:moveTo>
                    <a:pt x="388" y="1031"/>
                  </a:moveTo>
                  <a:lnTo>
                    <a:pt x="388" y="1031"/>
                  </a:lnTo>
                  <a:cubicBezTo>
                    <a:pt x="386" y="1033"/>
                    <a:pt x="384" y="1035"/>
                    <a:pt x="382" y="1037"/>
                  </a:cubicBezTo>
                  <a:lnTo>
                    <a:pt x="394" y="1037"/>
                  </a:lnTo>
                  <a:lnTo>
                    <a:pt x="388" y="1031"/>
                  </a:lnTo>
                  <a:close/>
                  <a:moveTo>
                    <a:pt x="1548" y="1"/>
                  </a:moveTo>
                  <a:cubicBezTo>
                    <a:pt x="989" y="1"/>
                    <a:pt x="429" y="215"/>
                    <a:pt x="1" y="644"/>
                  </a:cubicBezTo>
                  <a:lnTo>
                    <a:pt x="388" y="1031"/>
                  </a:lnTo>
                  <a:lnTo>
                    <a:pt x="388" y="1031"/>
                  </a:lnTo>
                  <a:cubicBezTo>
                    <a:pt x="708" y="713"/>
                    <a:pt x="1125" y="555"/>
                    <a:pt x="1542" y="555"/>
                  </a:cubicBezTo>
                  <a:cubicBezTo>
                    <a:pt x="1962" y="555"/>
                    <a:pt x="2382" y="715"/>
                    <a:pt x="2703" y="1037"/>
                  </a:cubicBezTo>
                  <a:lnTo>
                    <a:pt x="3096" y="644"/>
                  </a:lnTo>
                  <a:cubicBezTo>
                    <a:pt x="2668" y="215"/>
                    <a:pt x="2108" y="1"/>
                    <a:pt x="1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63;p24">
              <a:extLst>
                <a:ext uri="{FF2B5EF4-FFF2-40B4-BE49-F238E27FC236}">
                  <a16:creationId xmlns:a16="http://schemas.microsoft.com/office/drawing/2014/main" id="{15ACDEE7-320C-89F4-8207-380B2ED120DC}"/>
                </a:ext>
              </a:extLst>
            </p:cNvPr>
            <p:cNvSpPr/>
            <p:nvPr/>
          </p:nvSpPr>
          <p:spPr>
            <a:xfrm>
              <a:off x="6147724" y="2223979"/>
              <a:ext cx="165175" cy="49008"/>
            </a:xfrm>
            <a:custGeom>
              <a:avLst/>
              <a:gdLst/>
              <a:ahLst/>
              <a:cxnLst/>
              <a:rect l="l" t="t" r="r" b="b"/>
              <a:pathLst>
                <a:path w="4395" h="1304" extrusionOk="0">
                  <a:moveTo>
                    <a:pt x="2197" y="0"/>
                  </a:moveTo>
                  <a:cubicBezTo>
                    <a:pt x="1403" y="0"/>
                    <a:pt x="608" y="304"/>
                    <a:pt x="1" y="911"/>
                  </a:cubicBezTo>
                  <a:lnTo>
                    <a:pt x="394" y="1304"/>
                  </a:lnTo>
                  <a:cubicBezTo>
                    <a:pt x="894" y="804"/>
                    <a:pt x="1549" y="554"/>
                    <a:pt x="2203" y="554"/>
                  </a:cubicBezTo>
                  <a:cubicBezTo>
                    <a:pt x="2858" y="554"/>
                    <a:pt x="3513" y="804"/>
                    <a:pt x="4013" y="1304"/>
                  </a:cubicBezTo>
                  <a:lnTo>
                    <a:pt x="4394" y="911"/>
                  </a:lnTo>
                  <a:cubicBezTo>
                    <a:pt x="3787" y="304"/>
                    <a:pt x="2992" y="0"/>
                    <a:pt x="2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64;p24">
              <a:extLst>
                <a:ext uri="{FF2B5EF4-FFF2-40B4-BE49-F238E27FC236}">
                  <a16:creationId xmlns:a16="http://schemas.microsoft.com/office/drawing/2014/main" id="{72D70E10-1DD3-49EC-5265-E7E997F1B5CD}"/>
                </a:ext>
              </a:extLst>
            </p:cNvPr>
            <p:cNvSpPr/>
            <p:nvPr/>
          </p:nvSpPr>
          <p:spPr>
            <a:xfrm>
              <a:off x="6123559" y="2183014"/>
              <a:ext cx="213920" cy="59117"/>
            </a:xfrm>
            <a:custGeom>
              <a:avLst/>
              <a:gdLst/>
              <a:ahLst/>
              <a:cxnLst/>
              <a:rect l="l" t="t" r="r" b="b"/>
              <a:pathLst>
                <a:path w="5692" h="1573" extrusionOk="0">
                  <a:moveTo>
                    <a:pt x="2846" y="1"/>
                  </a:moveTo>
                  <a:cubicBezTo>
                    <a:pt x="1817" y="1"/>
                    <a:pt x="787" y="394"/>
                    <a:pt x="1" y="1179"/>
                  </a:cubicBezTo>
                  <a:lnTo>
                    <a:pt x="394" y="1572"/>
                  </a:lnTo>
                  <a:cubicBezTo>
                    <a:pt x="1072" y="894"/>
                    <a:pt x="1959" y="554"/>
                    <a:pt x="2846" y="554"/>
                  </a:cubicBezTo>
                  <a:cubicBezTo>
                    <a:pt x="3733" y="554"/>
                    <a:pt x="4620" y="894"/>
                    <a:pt x="5299" y="1572"/>
                  </a:cubicBezTo>
                  <a:lnTo>
                    <a:pt x="5692" y="1179"/>
                  </a:lnTo>
                  <a:cubicBezTo>
                    <a:pt x="4906" y="394"/>
                    <a:pt x="3876" y="1"/>
                    <a:pt x="2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65;p24">
              <a:extLst>
                <a:ext uri="{FF2B5EF4-FFF2-40B4-BE49-F238E27FC236}">
                  <a16:creationId xmlns:a16="http://schemas.microsoft.com/office/drawing/2014/main" id="{DBA1C70A-0FB7-2313-212B-450C0A41EE2B}"/>
                </a:ext>
              </a:extLst>
            </p:cNvPr>
            <p:cNvSpPr/>
            <p:nvPr/>
          </p:nvSpPr>
          <p:spPr>
            <a:xfrm>
              <a:off x="3003835" y="1748974"/>
              <a:ext cx="168745" cy="172316"/>
            </a:xfrm>
            <a:custGeom>
              <a:avLst/>
              <a:gdLst/>
              <a:ahLst/>
              <a:cxnLst/>
              <a:rect l="l" t="t" r="r" b="b"/>
              <a:pathLst>
                <a:path w="4490" h="4585" extrusionOk="0">
                  <a:moveTo>
                    <a:pt x="2239" y="394"/>
                  </a:moveTo>
                  <a:cubicBezTo>
                    <a:pt x="2822" y="394"/>
                    <a:pt x="3287" y="870"/>
                    <a:pt x="3287" y="1441"/>
                  </a:cubicBezTo>
                  <a:lnTo>
                    <a:pt x="3287" y="1596"/>
                  </a:lnTo>
                  <a:lnTo>
                    <a:pt x="1203" y="1596"/>
                  </a:lnTo>
                  <a:lnTo>
                    <a:pt x="1191" y="1441"/>
                  </a:lnTo>
                  <a:cubicBezTo>
                    <a:pt x="1191" y="870"/>
                    <a:pt x="1655" y="394"/>
                    <a:pt x="2239" y="394"/>
                  </a:cubicBezTo>
                  <a:close/>
                  <a:moveTo>
                    <a:pt x="2239" y="2462"/>
                  </a:moveTo>
                  <a:cubicBezTo>
                    <a:pt x="2411" y="2462"/>
                    <a:pt x="2584" y="2578"/>
                    <a:pt x="2584" y="2811"/>
                  </a:cubicBezTo>
                  <a:cubicBezTo>
                    <a:pt x="2584" y="2918"/>
                    <a:pt x="2525" y="3025"/>
                    <a:pt x="2429" y="3096"/>
                  </a:cubicBezTo>
                  <a:lnTo>
                    <a:pt x="2429" y="3358"/>
                  </a:lnTo>
                  <a:cubicBezTo>
                    <a:pt x="2441" y="3495"/>
                    <a:pt x="2340" y="3564"/>
                    <a:pt x="2239" y="3564"/>
                  </a:cubicBezTo>
                  <a:cubicBezTo>
                    <a:pt x="2138" y="3564"/>
                    <a:pt x="2036" y="3495"/>
                    <a:pt x="2048" y="3358"/>
                  </a:cubicBezTo>
                  <a:lnTo>
                    <a:pt x="2048" y="3096"/>
                  </a:lnTo>
                  <a:cubicBezTo>
                    <a:pt x="1953" y="3037"/>
                    <a:pt x="1894" y="2930"/>
                    <a:pt x="1894" y="2811"/>
                  </a:cubicBezTo>
                  <a:cubicBezTo>
                    <a:pt x="1894" y="2578"/>
                    <a:pt x="2066" y="2462"/>
                    <a:pt x="2239" y="2462"/>
                  </a:cubicBezTo>
                  <a:close/>
                  <a:moveTo>
                    <a:pt x="2239" y="1"/>
                  </a:moveTo>
                  <a:cubicBezTo>
                    <a:pt x="1441" y="1"/>
                    <a:pt x="798" y="644"/>
                    <a:pt x="798" y="1441"/>
                  </a:cubicBezTo>
                  <a:lnTo>
                    <a:pt x="798" y="1596"/>
                  </a:lnTo>
                  <a:lnTo>
                    <a:pt x="477" y="1596"/>
                  </a:lnTo>
                  <a:cubicBezTo>
                    <a:pt x="215" y="1596"/>
                    <a:pt x="0" y="1810"/>
                    <a:pt x="0" y="2072"/>
                  </a:cubicBezTo>
                  <a:lnTo>
                    <a:pt x="0" y="4120"/>
                  </a:lnTo>
                  <a:cubicBezTo>
                    <a:pt x="0" y="4370"/>
                    <a:pt x="215" y="4585"/>
                    <a:pt x="477" y="4585"/>
                  </a:cubicBezTo>
                  <a:lnTo>
                    <a:pt x="4013" y="4585"/>
                  </a:lnTo>
                  <a:cubicBezTo>
                    <a:pt x="4275" y="4585"/>
                    <a:pt x="4489" y="4370"/>
                    <a:pt x="4489" y="4120"/>
                  </a:cubicBezTo>
                  <a:lnTo>
                    <a:pt x="4489" y="2072"/>
                  </a:lnTo>
                  <a:cubicBezTo>
                    <a:pt x="4489" y="1810"/>
                    <a:pt x="4275" y="1596"/>
                    <a:pt x="4013" y="1596"/>
                  </a:cubicBezTo>
                  <a:lnTo>
                    <a:pt x="3691" y="1596"/>
                  </a:lnTo>
                  <a:lnTo>
                    <a:pt x="3691" y="1441"/>
                  </a:lnTo>
                  <a:cubicBezTo>
                    <a:pt x="3691" y="644"/>
                    <a:pt x="3048" y="1"/>
                    <a:pt x="2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66;p24">
              <a:extLst>
                <a:ext uri="{FF2B5EF4-FFF2-40B4-BE49-F238E27FC236}">
                  <a16:creationId xmlns:a16="http://schemas.microsoft.com/office/drawing/2014/main" id="{8ACE4029-6A93-7321-EF18-245D66294335}"/>
                </a:ext>
              </a:extLst>
            </p:cNvPr>
            <p:cNvSpPr/>
            <p:nvPr/>
          </p:nvSpPr>
          <p:spPr>
            <a:xfrm>
              <a:off x="6058691" y="1739578"/>
              <a:ext cx="134282" cy="134282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1"/>
                  </a:moveTo>
                  <a:cubicBezTo>
                    <a:pt x="798" y="1"/>
                    <a:pt x="0" y="798"/>
                    <a:pt x="0" y="1787"/>
                  </a:cubicBezTo>
                  <a:cubicBezTo>
                    <a:pt x="0" y="2775"/>
                    <a:pt x="798" y="3573"/>
                    <a:pt x="1786" y="3573"/>
                  </a:cubicBezTo>
                  <a:cubicBezTo>
                    <a:pt x="2775" y="3573"/>
                    <a:pt x="3572" y="2775"/>
                    <a:pt x="3572" y="1787"/>
                  </a:cubicBezTo>
                  <a:cubicBezTo>
                    <a:pt x="3572" y="798"/>
                    <a:pt x="2775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67;p24">
              <a:extLst>
                <a:ext uri="{FF2B5EF4-FFF2-40B4-BE49-F238E27FC236}">
                  <a16:creationId xmlns:a16="http://schemas.microsoft.com/office/drawing/2014/main" id="{CBAAEC88-9EB3-3D49-02EA-B177ACF8A20D}"/>
                </a:ext>
              </a:extLst>
            </p:cNvPr>
            <p:cNvSpPr/>
            <p:nvPr/>
          </p:nvSpPr>
          <p:spPr>
            <a:xfrm>
              <a:off x="5995590" y="1870253"/>
              <a:ext cx="260484" cy="104291"/>
            </a:xfrm>
            <a:custGeom>
              <a:avLst/>
              <a:gdLst/>
              <a:ahLst/>
              <a:cxnLst/>
              <a:rect l="l" t="t" r="r" b="b"/>
              <a:pathLst>
                <a:path w="6931" h="2775" extrusionOk="0">
                  <a:moveTo>
                    <a:pt x="2156" y="0"/>
                  </a:moveTo>
                  <a:cubicBezTo>
                    <a:pt x="1239" y="369"/>
                    <a:pt x="513" y="1096"/>
                    <a:pt x="155" y="2012"/>
                  </a:cubicBezTo>
                  <a:cubicBezTo>
                    <a:pt x="1" y="2370"/>
                    <a:pt x="274" y="2763"/>
                    <a:pt x="667" y="2774"/>
                  </a:cubicBezTo>
                  <a:lnTo>
                    <a:pt x="6275" y="2774"/>
                  </a:lnTo>
                  <a:cubicBezTo>
                    <a:pt x="6668" y="2774"/>
                    <a:pt x="6930" y="2370"/>
                    <a:pt x="6787" y="2012"/>
                  </a:cubicBezTo>
                  <a:cubicBezTo>
                    <a:pt x="6430" y="1096"/>
                    <a:pt x="5704" y="369"/>
                    <a:pt x="4799" y="0"/>
                  </a:cubicBezTo>
                  <a:cubicBezTo>
                    <a:pt x="4406" y="304"/>
                    <a:pt x="3939" y="456"/>
                    <a:pt x="3473" y="456"/>
                  </a:cubicBezTo>
                  <a:cubicBezTo>
                    <a:pt x="3007" y="456"/>
                    <a:pt x="2543" y="304"/>
                    <a:pt x="2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68;p24">
              <a:extLst>
                <a:ext uri="{FF2B5EF4-FFF2-40B4-BE49-F238E27FC236}">
                  <a16:creationId xmlns:a16="http://schemas.microsoft.com/office/drawing/2014/main" id="{042FF25E-D8B9-E0CC-E3FF-91A03C1EA4DF}"/>
                </a:ext>
              </a:extLst>
            </p:cNvPr>
            <p:cNvSpPr/>
            <p:nvPr/>
          </p:nvSpPr>
          <p:spPr>
            <a:xfrm>
              <a:off x="5632694" y="2076092"/>
              <a:ext cx="298969" cy="292392"/>
            </a:xfrm>
            <a:custGeom>
              <a:avLst/>
              <a:gdLst/>
              <a:ahLst/>
              <a:cxnLst/>
              <a:rect l="l" t="t" r="r" b="b"/>
              <a:pathLst>
                <a:path w="7955" h="7780" extrusionOk="0">
                  <a:moveTo>
                    <a:pt x="3983" y="2527"/>
                  </a:moveTo>
                  <a:cubicBezTo>
                    <a:pt x="5168" y="2527"/>
                    <a:pt x="5882" y="3916"/>
                    <a:pt x="5120" y="4882"/>
                  </a:cubicBezTo>
                  <a:cubicBezTo>
                    <a:pt x="4832" y="5245"/>
                    <a:pt x="4406" y="5435"/>
                    <a:pt x="3976" y="5435"/>
                  </a:cubicBezTo>
                  <a:cubicBezTo>
                    <a:pt x="3659" y="5435"/>
                    <a:pt x="3340" y="5332"/>
                    <a:pt x="3072" y="5120"/>
                  </a:cubicBezTo>
                  <a:cubicBezTo>
                    <a:pt x="2060" y="4310"/>
                    <a:pt x="2525" y="2691"/>
                    <a:pt x="3811" y="2536"/>
                  </a:cubicBezTo>
                  <a:cubicBezTo>
                    <a:pt x="3869" y="2530"/>
                    <a:pt x="3927" y="2527"/>
                    <a:pt x="3983" y="2527"/>
                  </a:cubicBezTo>
                  <a:close/>
                  <a:moveTo>
                    <a:pt x="3955" y="0"/>
                  </a:moveTo>
                  <a:cubicBezTo>
                    <a:pt x="3778" y="0"/>
                    <a:pt x="3602" y="12"/>
                    <a:pt x="3430" y="36"/>
                  </a:cubicBezTo>
                  <a:cubicBezTo>
                    <a:pt x="3227" y="60"/>
                    <a:pt x="3108" y="250"/>
                    <a:pt x="3144" y="441"/>
                  </a:cubicBezTo>
                  <a:lnTo>
                    <a:pt x="3299" y="1048"/>
                  </a:lnTo>
                  <a:cubicBezTo>
                    <a:pt x="2858" y="1155"/>
                    <a:pt x="2441" y="1357"/>
                    <a:pt x="2096" y="1643"/>
                  </a:cubicBezTo>
                  <a:lnTo>
                    <a:pt x="1703" y="1155"/>
                  </a:lnTo>
                  <a:cubicBezTo>
                    <a:pt x="1639" y="1071"/>
                    <a:pt x="1543" y="1029"/>
                    <a:pt x="1446" y="1029"/>
                  </a:cubicBezTo>
                  <a:cubicBezTo>
                    <a:pt x="1364" y="1029"/>
                    <a:pt x="1281" y="1059"/>
                    <a:pt x="1215" y="1119"/>
                  </a:cubicBezTo>
                  <a:cubicBezTo>
                    <a:pt x="1084" y="1238"/>
                    <a:pt x="977" y="1369"/>
                    <a:pt x="870" y="1500"/>
                  </a:cubicBezTo>
                  <a:cubicBezTo>
                    <a:pt x="751" y="1643"/>
                    <a:pt x="656" y="1798"/>
                    <a:pt x="560" y="1953"/>
                  </a:cubicBezTo>
                  <a:cubicBezTo>
                    <a:pt x="453" y="2119"/>
                    <a:pt x="525" y="2334"/>
                    <a:pt x="703" y="2417"/>
                  </a:cubicBezTo>
                  <a:lnTo>
                    <a:pt x="1275" y="2691"/>
                  </a:lnTo>
                  <a:cubicBezTo>
                    <a:pt x="1072" y="3096"/>
                    <a:pt x="977" y="3548"/>
                    <a:pt x="977" y="3989"/>
                  </a:cubicBezTo>
                  <a:lnTo>
                    <a:pt x="346" y="3989"/>
                  </a:lnTo>
                  <a:cubicBezTo>
                    <a:pt x="155" y="4001"/>
                    <a:pt x="1" y="4167"/>
                    <a:pt x="24" y="4358"/>
                  </a:cubicBezTo>
                  <a:cubicBezTo>
                    <a:pt x="60" y="4715"/>
                    <a:pt x="132" y="5060"/>
                    <a:pt x="263" y="5382"/>
                  </a:cubicBezTo>
                  <a:cubicBezTo>
                    <a:pt x="317" y="5517"/>
                    <a:pt x="446" y="5598"/>
                    <a:pt x="578" y="5598"/>
                  </a:cubicBezTo>
                  <a:cubicBezTo>
                    <a:pt x="620" y="5598"/>
                    <a:pt x="663" y="5590"/>
                    <a:pt x="703" y="5572"/>
                  </a:cubicBezTo>
                  <a:lnTo>
                    <a:pt x="1275" y="5298"/>
                  </a:lnTo>
                  <a:cubicBezTo>
                    <a:pt x="1465" y="5703"/>
                    <a:pt x="1751" y="6060"/>
                    <a:pt x="2108" y="6334"/>
                  </a:cubicBezTo>
                  <a:lnTo>
                    <a:pt x="1715" y="6822"/>
                  </a:lnTo>
                  <a:cubicBezTo>
                    <a:pt x="1596" y="6977"/>
                    <a:pt x="1632" y="7203"/>
                    <a:pt x="1799" y="7311"/>
                  </a:cubicBezTo>
                  <a:cubicBezTo>
                    <a:pt x="2096" y="7501"/>
                    <a:pt x="2418" y="7656"/>
                    <a:pt x="2751" y="7763"/>
                  </a:cubicBezTo>
                  <a:cubicBezTo>
                    <a:pt x="2787" y="7774"/>
                    <a:pt x="2822" y="7779"/>
                    <a:pt x="2857" y="7779"/>
                  </a:cubicBezTo>
                  <a:cubicBezTo>
                    <a:pt x="3008" y="7779"/>
                    <a:pt x="3141" y="7680"/>
                    <a:pt x="3180" y="7525"/>
                  </a:cubicBezTo>
                  <a:lnTo>
                    <a:pt x="3311" y="6918"/>
                  </a:lnTo>
                  <a:cubicBezTo>
                    <a:pt x="3531" y="6965"/>
                    <a:pt x="3757" y="6989"/>
                    <a:pt x="3983" y="6989"/>
                  </a:cubicBezTo>
                  <a:cubicBezTo>
                    <a:pt x="4210" y="6989"/>
                    <a:pt x="4436" y="6965"/>
                    <a:pt x="4656" y="6918"/>
                  </a:cubicBezTo>
                  <a:lnTo>
                    <a:pt x="4799" y="7525"/>
                  </a:lnTo>
                  <a:cubicBezTo>
                    <a:pt x="4838" y="7680"/>
                    <a:pt x="4971" y="7779"/>
                    <a:pt x="5121" y="7779"/>
                  </a:cubicBezTo>
                  <a:cubicBezTo>
                    <a:pt x="5156" y="7779"/>
                    <a:pt x="5192" y="7774"/>
                    <a:pt x="5228" y="7763"/>
                  </a:cubicBezTo>
                  <a:cubicBezTo>
                    <a:pt x="5561" y="7656"/>
                    <a:pt x="5882" y="7501"/>
                    <a:pt x="6180" y="7299"/>
                  </a:cubicBezTo>
                  <a:cubicBezTo>
                    <a:pt x="6347" y="7192"/>
                    <a:pt x="6382" y="6965"/>
                    <a:pt x="6263" y="6822"/>
                  </a:cubicBezTo>
                  <a:lnTo>
                    <a:pt x="5870" y="6322"/>
                  </a:lnTo>
                  <a:cubicBezTo>
                    <a:pt x="6216" y="6049"/>
                    <a:pt x="6501" y="5691"/>
                    <a:pt x="6692" y="5287"/>
                  </a:cubicBezTo>
                  <a:lnTo>
                    <a:pt x="7263" y="5560"/>
                  </a:lnTo>
                  <a:cubicBezTo>
                    <a:pt x="7304" y="5578"/>
                    <a:pt x="7347" y="5586"/>
                    <a:pt x="7390" y="5586"/>
                  </a:cubicBezTo>
                  <a:cubicBezTo>
                    <a:pt x="7525" y="5586"/>
                    <a:pt x="7659" y="5505"/>
                    <a:pt x="7704" y="5370"/>
                  </a:cubicBezTo>
                  <a:cubicBezTo>
                    <a:pt x="7835" y="5037"/>
                    <a:pt x="7906" y="4691"/>
                    <a:pt x="7942" y="4334"/>
                  </a:cubicBezTo>
                  <a:cubicBezTo>
                    <a:pt x="7954" y="4144"/>
                    <a:pt x="7799" y="3977"/>
                    <a:pt x="7609" y="3977"/>
                  </a:cubicBezTo>
                  <a:lnTo>
                    <a:pt x="6978" y="3977"/>
                  </a:lnTo>
                  <a:cubicBezTo>
                    <a:pt x="6978" y="3524"/>
                    <a:pt x="6882" y="3072"/>
                    <a:pt x="6680" y="2667"/>
                  </a:cubicBezTo>
                  <a:lnTo>
                    <a:pt x="7252" y="2393"/>
                  </a:lnTo>
                  <a:cubicBezTo>
                    <a:pt x="7430" y="2310"/>
                    <a:pt x="7490" y="2096"/>
                    <a:pt x="7394" y="1929"/>
                  </a:cubicBezTo>
                  <a:cubicBezTo>
                    <a:pt x="7180" y="1619"/>
                    <a:pt x="6954" y="1322"/>
                    <a:pt x="6680" y="1048"/>
                  </a:cubicBezTo>
                  <a:cubicBezTo>
                    <a:pt x="6630" y="993"/>
                    <a:pt x="6563" y="966"/>
                    <a:pt x="6494" y="966"/>
                  </a:cubicBezTo>
                  <a:cubicBezTo>
                    <a:pt x="6414" y="966"/>
                    <a:pt x="6333" y="1002"/>
                    <a:pt x="6275" y="1072"/>
                  </a:cubicBezTo>
                  <a:lnTo>
                    <a:pt x="5835" y="1619"/>
                  </a:lnTo>
                  <a:cubicBezTo>
                    <a:pt x="5489" y="1346"/>
                    <a:pt x="5073" y="1143"/>
                    <a:pt x="4632" y="1048"/>
                  </a:cubicBezTo>
                  <a:lnTo>
                    <a:pt x="4763" y="441"/>
                  </a:lnTo>
                  <a:cubicBezTo>
                    <a:pt x="4811" y="250"/>
                    <a:pt x="4680" y="60"/>
                    <a:pt x="4489" y="36"/>
                  </a:cubicBezTo>
                  <a:cubicBezTo>
                    <a:pt x="4311" y="12"/>
                    <a:pt x="4132" y="0"/>
                    <a:pt x="3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69;p24">
              <a:extLst>
                <a:ext uri="{FF2B5EF4-FFF2-40B4-BE49-F238E27FC236}">
                  <a16:creationId xmlns:a16="http://schemas.microsoft.com/office/drawing/2014/main" id="{F544D3AE-AFC1-DBF8-8A75-3BAA04CA8F74}"/>
                </a:ext>
              </a:extLst>
            </p:cNvPr>
            <p:cNvSpPr/>
            <p:nvPr/>
          </p:nvSpPr>
          <p:spPr>
            <a:xfrm>
              <a:off x="2861999" y="2126979"/>
              <a:ext cx="174984" cy="171000"/>
            </a:xfrm>
            <a:custGeom>
              <a:avLst/>
              <a:gdLst/>
              <a:ahLst/>
              <a:cxnLst/>
              <a:rect l="l" t="t" r="r" b="b"/>
              <a:pathLst>
                <a:path w="4656" h="4550" extrusionOk="0">
                  <a:moveTo>
                    <a:pt x="2339" y="1485"/>
                  </a:moveTo>
                  <a:cubicBezTo>
                    <a:pt x="3023" y="1485"/>
                    <a:pt x="3429" y="2296"/>
                    <a:pt x="2989" y="2861"/>
                  </a:cubicBezTo>
                  <a:cubicBezTo>
                    <a:pt x="2817" y="3074"/>
                    <a:pt x="2566" y="3184"/>
                    <a:pt x="2316" y="3184"/>
                  </a:cubicBezTo>
                  <a:cubicBezTo>
                    <a:pt x="2132" y="3184"/>
                    <a:pt x="1949" y="3125"/>
                    <a:pt x="1798" y="3004"/>
                  </a:cubicBezTo>
                  <a:cubicBezTo>
                    <a:pt x="1203" y="2528"/>
                    <a:pt x="1465" y="1575"/>
                    <a:pt x="2227" y="1492"/>
                  </a:cubicBezTo>
                  <a:cubicBezTo>
                    <a:pt x="2265" y="1487"/>
                    <a:pt x="2303" y="1485"/>
                    <a:pt x="2339" y="1485"/>
                  </a:cubicBezTo>
                  <a:close/>
                  <a:moveTo>
                    <a:pt x="2310" y="1"/>
                  </a:moveTo>
                  <a:cubicBezTo>
                    <a:pt x="2206" y="1"/>
                    <a:pt x="2102" y="9"/>
                    <a:pt x="2000" y="27"/>
                  </a:cubicBezTo>
                  <a:cubicBezTo>
                    <a:pt x="1881" y="39"/>
                    <a:pt x="1810" y="146"/>
                    <a:pt x="1834" y="254"/>
                  </a:cubicBezTo>
                  <a:lnTo>
                    <a:pt x="1917" y="611"/>
                  </a:lnTo>
                  <a:cubicBezTo>
                    <a:pt x="1667" y="682"/>
                    <a:pt x="1417" y="789"/>
                    <a:pt x="1215" y="956"/>
                  </a:cubicBezTo>
                  <a:lnTo>
                    <a:pt x="1000" y="682"/>
                  </a:lnTo>
                  <a:cubicBezTo>
                    <a:pt x="962" y="631"/>
                    <a:pt x="903" y="607"/>
                    <a:pt x="846" y="607"/>
                  </a:cubicBezTo>
                  <a:cubicBezTo>
                    <a:pt x="796" y="607"/>
                    <a:pt x="748" y="625"/>
                    <a:pt x="715" y="658"/>
                  </a:cubicBezTo>
                  <a:cubicBezTo>
                    <a:pt x="643" y="730"/>
                    <a:pt x="572" y="801"/>
                    <a:pt x="512" y="885"/>
                  </a:cubicBezTo>
                  <a:cubicBezTo>
                    <a:pt x="441" y="968"/>
                    <a:pt x="381" y="1051"/>
                    <a:pt x="322" y="1146"/>
                  </a:cubicBezTo>
                  <a:cubicBezTo>
                    <a:pt x="274" y="1242"/>
                    <a:pt x="310" y="1373"/>
                    <a:pt x="405" y="1420"/>
                  </a:cubicBezTo>
                  <a:lnTo>
                    <a:pt x="738" y="1575"/>
                  </a:lnTo>
                  <a:cubicBezTo>
                    <a:pt x="631" y="1813"/>
                    <a:pt x="572" y="2075"/>
                    <a:pt x="572" y="2337"/>
                  </a:cubicBezTo>
                  <a:lnTo>
                    <a:pt x="203" y="2337"/>
                  </a:lnTo>
                  <a:cubicBezTo>
                    <a:pt x="95" y="2337"/>
                    <a:pt x="0" y="2444"/>
                    <a:pt x="12" y="2551"/>
                  </a:cubicBezTo>
                  <a:cubicBezTo>
                    <a:pt x="36" y="2754"/>
                    <a:pt x="84" y="2956"/>
                    <a:pt x="155" y="3159"/>
                  </a:cubicBezTo>
                  <a:cubicBezTo>
                    <a:pt x="181" y="3238"/>
                    <a:pt x="259" y="3284"/>
                    <a:pt x="337" y="3284"/>
                  </a:cubicBezTo>
                  <a:cubicBezTo>
                    <a:pt x="364" y="3284"/>
                    <a:pt x="392" y="3278"/>
                    <a:pt x="417" y="3266"/>
                  </a:cubicBezTo>
                  <a:lnTo>
                    <a:pt x="750" y="3099"/>
                  </a:lnTo>
                  <a:cubicBezTo>
                    <a:pt x="869" y="3337"/>
                    <a:pt x="1036" y="3540"/>
                    <a:pt x="1238" y="3706"/>
                  </a:cubicBezTo>
                  <a:lnTo>
                    <a:pt x="1012" y="3992"/>
                  </a:lnTo>
                  <a:cubicBezTo>
                    <a:pt x="941" y="4087"/>
                    <a:pt x="965" y="4218"/>
                    <a:pt x="1060" y="4278"/>
                  </a:cubicBezTo>
                  <a:cubicBezTo>
                    <a:pt x="1227" y="4385"/>
                    <a:pt x="1417" y="4480"/>
                    <a:pt x="1619" y="4540"/>
                  </a:cubicBezTo>
                  <a:cubicBezTo>
                    <a:pt x="1638" y="4546"/>
                    <a:pt x="1658" y="4549"/>
                    <a:pt x="1677" y="4549"/>
                  </a:cubicBezTo>
                  <a:cubicBezTo>
                    <a:pt x="1765" y="4549"/>
                    <a:pt x="1848" y="4485"/>
                    <a:pt x="1858" y="4397"/>
                  </a:cubicBezTo>
                  <a:lnTo>
                    <a:pt x="1941" y="4040"/>
                  </a:lnTo>
                  <a:cubicBezTo>
                    <a:pt x="2072" y="4069"/>
                    <a:pt x="2203" y="4084"/>
                    <a:pt x="2334" y="4084"/>
                  </a:cubicBezTo>
                  <a:cubicBezTo>
                    <a:pt x="2465" y="4084"/>
                    <a:pt x="2596" y="4069"/>
                    <a:pt x="2727" y="4040"/>
                  </a:cubicBezTo>
                  <a:lnTo>
                    <a:pt x="2810" y="4397"/>
                  </a:lnTo>
                  <a:cubicBezTo>
                    <a:pt x="2829" y="4483"/>
                    <a:pt x="2910" y="4538"/>
                    <a:pt x="2996" y="4538"/>
                  </a:cubicBezTo>
                  <a:cubicBezTo>
                    <a:pt x="3017" y="4538"/>
                    <a:pt x="3039" y="4535"/>
                    <a:pt x="3060" y="4528"/>
                  </a:cubicBezTo>
                  <a:cubicBezTo>
                    <a:pt x="3251" y="4468"/>
                    <a:pt x="3441" y="4373"/>
                    <a:pt x="3620" y="4266"/>
                  </a:cubicBezTo>
                  <a:cubicBezTo>
                    <a:pt x="3715" y="4194"/>
                    <a:pt x="3727" y="4075"/>
                    <a:pt x="3655" y="3980"/>
                  </a:cubicBezTo>
                  <a:lnTo>
                    <a:pt x="3429" y="3694"/>
                  </a:lnTo>
                  <a:cubicBezTo>
                    <a:pt x="3632" y="3528"/>
                    <a:pt x="3798" y="3325"/>
                    <a:pt x="3917" y="3087"/>
                  </a:cubicBezTo>
                  <a:lnTo>
                    <a:pt x="4251" y="3242"/>
                  </a:lnTo>
                  <a:cubicBezTo>
                    <a:pt x="4276" y="3255"/>
                    <a:pt x="4303" y="3260"/>
                    <a:pt x="4331" y="3260"/>
                  </a:cubicBezTo>
                  <a:cubicBezTo>
                    <a:pt x="4408" y="3260"/>
                    <a:pt x="4486" y="3214"/>
                    <a:pt x="4513" y="3135"/>
                  </a:cubicBezTo>
                  <a:cubicBezTo>
                    <a:pt x="4584" y="2944"/>
                    <a:pt x="4632" y="2742"/>
                    <a:pt x="4644" y="2528"/>
                  </a:cubicBezTo>
                  <a:cubicBezTo>
                    <a:pt x="4656" y="2420"/>
                    <a:pt x="4572" y="2325"/>
                    <a:pt x="4453" y="2313"/>
                  </a:cubicBezTo>
                  <a:lnTo>
                    <a:pt x="4084" y="2313"/>
                  </a:lnTo>
                  <a:cubicBezTo>
                    <a:pt x="4084" y="2051"/>
                    <a:pt x="4024" y="1789"/>
                    <a:pt x="3917" y="1551"/>
                  </a:cubicBezTo>
                  <a:lnTo>
                    <a:pt x="4239" y="1397"/>
                  </a:lnTo>
                  <a:cubicBezTo>
                    <a:pt x="4346" y="1349"/>
                    <a:pt x="4382" y="1218"/>
                    <a:pt x="4322" y="1123"/>
                  </a:cubicBezTo>
                  <a:cubicBezTo>
                    <a:pt x="4203" y="932"/>
                    <a:pt x="4072" y="765"/>
                    <a:pt x="3917" y="611"/>
                  </a:cubicBezTo>
                  <a:cubicBezTo>
                    <a:pt x="3885" y="578"/>
                    <a:pt x="3844" y="563"/>
                    <a:pt x="3805" y="563"/>
                  </a:cubicBezTo>
                  <a:cubicBezTo>
                    <a:pt x="3758" y="563"/>
                    <a:pt x="3711" y="584"/>
                    <a:pt x="3679" y="623"/>
                  </a:cubicBezTo>
                  <a:lnTo>
                    <a:pt x="3405" y="956"/>
                  </a:lnTo>
                  <a:cubicBezTo>
                    <a:pt x="3203" y="789"/>
                    <a:pt x="2965" y="670"/>
                    <a:pt x="2703" y="623"/>
                  </a:cubicBezTo>
                  <a:lnTo>
                    <a:pt x="2786" y="254"/>
                  </a:lnTo>
                  <a:cubicBezTo>
                    <a:pt x="2810" y="146"/>
                    <a:pt x="2727" y="39"/>
                    <a:pt x="2620" y="27"/>
                  </a:cubicBezTo>
                  <a:cubicBezTo>
                    <a:pt x="2518" y="9"/>
                    <a:pt x="2414" y="1"/>
                    <a:pt x="2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70;p24">
              <a:extLst>
                <a:ext uri="{FF2B5EF4-FFF2-40B4-BE49-F238E27FC236}">
                  <a16:creationId xmlns:a16="http://schemas.microsoft.com/office/drawing/2014/main" id="{B11295F5-94EC-00DC-37C7-B3C9440B3765}"/>
                </a:ext>
              </a:extLst>
            </p:cNvPr>
            <p:cNvSpPr/>
            <p:nvPr/>
          </p:nvSpPr>
          <p:spPr>
            <a:xfrm>
              <a:off x="5964735" y="2430194"/>
              <a:ext cx="361581" cy="214220"/>
            </a:xfrm>
            <a:custGeom>
              <a:avLst/>
              <a:gdLst/>
              <a:ahLst/>
              <a:cxnLst/>
              <a:rect l="l" t="t" r="r" b="b"/>
              <a:pathLst>
                <a:path w="9621" h="5700" extrusionOk="0">
                  <a:moveTo>
                    <a:pt x="3769" y="0"/>
                  </a:moveTo>
                  <a:cubicBezTo>
                    <a:pt x="2881" y="0"/>
                    <a:pt x="1993" y="518"/>
                    <a:pt x="1679" y="1544"/>
                  </a:cubicBezTo>
                  <a:cubicBezTo>
                    <a:pt x="667" y="1806"/>
                    <a:pt x="0" y="2782"/>
                    <a:pt x="119" y="3818"/>
                  </a:cubicBezTo>
                  <a:cubicBezTo>
                    <a:pt x="238" y="4854"/>
                    <a:pt x="1095" y="5651"/>
                    <a:pt x="2143" y="5687"/>
                  </a:cubicBezTo>
                  <a:lnTo>
                    <a:pt x="8025" y="5687"/>
                  </a:lnTo>
                  <a:cubicBezTo>
                    <a:pt x="8073" y="5687"/>
                    <a:pt x="8132" y="5699"/>
                    <a:pt x="8180" y="5699"/>
                  </a:cubicBezTo>
                  <a:cubicBezTo>
                    <a:pt x="8977" y="5699"/>
                    <a:pt x="9620" y="5056"/>
                    <a:pt x="9620" y="4258"/>
                  </a:cubicBezTo>
                  <a:cubicBezTo>
                    <a:pt x="9620" y="3461"/>
                    <a:pt x="8977" y="2818"/>
                    <a:pt x="8180" y="2818"/>
                  </a:cubicBezTo>
                  <a:cubicBezTo>
                    <a:pt x="8025" y="2818"/>
                    <a:pt x="7882" y="2842"/>
                    <a:pt x="7739" y="2889"/>
                  </a:cubicBezTo>
                  <a:cubicBezTo>
                    <a:pt x="7453" y="2080"/>
                    <a:pt x="6691" y="1520"/>
                    <a:pt x="5834" y="1484"/>
                  </a:cubicBezTo>
                  <a:cubicBezTo>
                    <a:pt x="5499" y="492"/>
                    <a:pt x="4634" y="0"/>
                    <a:pt x="3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71;p24">
              <a:extLst>
                <a:ext uri="{FF2B5EF4-FFF2-40B4-BE49-F238E27FC236}">
                  <a16:creationId xmlns:a16="http://schemas.microsoft.com/office/drawing/2014/main" id="{5DD48BF0-F4D6-20A1-881B-C60BF97E3126}"/>
                </a:ext>
              </a:extLst>
            </p:cNvPr>
            <p:cNvSpPr/>
            <p:nvPr/>
          </p:nvSpPr>
          <p:spPr>
            <a:xfrm>
              <a:off x="3196709" y="1544525"/>
              <a:ext cx="255974" cy="153938"/>
            </a:xfrm>
            <a:custGeom>
              <a:avLst/>
              <a:gdLst/>
              <a:ahLst/>
              <a:cxnLst/>
              <a:rect l="l" t="t" r="r" b="b"/>
              <a:pathLst>
                <a:path w="6811" h="4096" extrusionOk="0">
                  <a:moveTo>
                    <a:pt x="2694" y="1"/>
                  </a:moveTo>
                  <a:cubicBezTo>
                    <a:pt x="2054" y="1"/>
                    <a:pt x="1414" y="376"/>
                    <a:pt x="1191" y="1119"/>
                  </a:cubicBezTo>
                  <a:cubicBezTo>
                    <a:pt x="464" y="1321"/>
                    <a:pt x="0" y="2012"/>
                    <a:pt x="83" y="2750"/>
                  </a:cubicBezTo>
                  <a:cubicBezTo>
                    <a:pt x="167" y="3488"/>
                    <a:pt x="786" y="4060"/>
                    <a:pt x="1524" y="4095"/>
                  </a:cubicBezTo>
                  <a:lnTo>
                    <a:pt x="5870" y="4095"/>
                  </a:lnTo>
                  <a:cubicBezTo>
                    <a:pt x="6406" y="4036"/>
                    <a:pt x="6810" y="3595"/>
                    <a:pt x="6810" y="3059"/>
                  </a:cubicBezTo>
                  <a:cubicBezTo>
                    <a:pt x="6810" y="2524"/>
                    <a:pt x="6406" y="2071"/>
                    <a:pt x="5870" y="2024"/>
                  </a:cubicBezTo>
                  <a:lnTo>
                    <a:pt x="5870" y="2036"/>
                  </a:lnTo>
                  <a:cubicBezTo>
                    <a:pt x="5763" y="2036"/>
                    <a:pt x="5656" y="2047"/>
                    <a:pt x="5548" y="2083"/>
                  </a:cubicBezTo>
                  <a:cubicBezTo>
                    <a:pt x="5346" y="1500"/>
                    <a:pt x="4798" y="1095"/>
                    <a:pt x="4179" y="1071"/>
                  </a:cubicBezTo>
                  <a:cubicBezTo>
                    <a:pt x="3939" y="355"/>
                    <a:pt x="3316" y="1"/>
                    <a:pt x="2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172;p24">
              <a:extLst>
                <a:ext uri="{FF2B5EF4-FFF2-40B4-BE49-F238E27FC236}">
                  <a16:creationId xmlns:a16="http://schemas.microsoft.com/office/drawing/2014/main" id="{AFB60C27-30B9-8B58-EF3B-5E35DB8AE5EE}"/>
                </a:ext>
              </a:extLst>
            </p:cNvPr>
            <p:cNvSpPr/>
            <p:nvPr/>
          </p:nvSpPr>
          <p:spPr>
            <a:xfrm>
              <a:off x="2917471" y="2500286"/>
              <a:ext cx="170963" cy="146008"/>
            </a:xfrm>
            <a:custGeom>
              <a:avLst/>
              <a:gdLst/>
              <a:ahLst/>
              <a:cxnLst/>
              <a:rect l="l" t="t" r="r" b="b"/>
              <a:pathLst>
                <a:path w="4549" h="3885" extrusionOk="0">
                  <a:moveTo>
                    <a:pt x="2588" y="896"/>
                  </a:moveTo>
                  <a:cubicBezTo>
                    <a:pt x="3126" y="896"/>
                    <a:pt x="3644" y="1312"/>
                    <a:pt x="3644" y="1941"/>
                  </a:cubicBezTo>
                  <a:cubicBezTo>
                    <a:pt x="3644" y="2512"/>
                    <a:pt x="3168" y="2977"/>
                    <a:pt x="2596" y="2977"/>
                  </a:cubicBezTo>
                  <a:cubicBezTo>
                    <a:pt x="1667" y="2977"/>
                    <a:pt x="1203" y="1858"/>
                    <a:pt x="1858" y="1203"/>
                  </a:cubicBezTo>
                  <a:cubicBezTo>
                    <a:pt x="2069" y="991"/>
                    <a:pt x="2331" y="896"/>
                    <a:pt x="2588" y="896"/>
                  </a:cubicBezTo>
                  <a:close/>
                  <a:moveTo>
                    <a:pt x="2618" y="0"/>
                  </a:moveTo>
                  <a:cubicBezTo>
                    <a:pt x="2610" y="0"/>
                    <a:pt x="2603" y="0"/>
                    <a:pt x="2596" y="0"/>
                  </a:cubicBezTo>
                  <a:cubicBezTo>
                    <a:pt x="870" y="0"/>
                    <a:pt x="1" y="2084"/>
                    <a:pt x="1227" y="3310"/>
                  </a:cubicBezTo>
                  <a:cubicBezTo>
                    <a:pt x="1620" y="3707"/>
                    <a:pt x="2105" y="3884"/>
                    <a:pt x="2582" y="3884"/>
                  </a:cubicBezTo>
                  <a:cubicBezTo>
                    <a:pt x="3578" y="3884"/>
                    <a:pt x="4537" y="3109"/>
                    <a:pt x="4537" y="1941"/>
                  </a:cubicBezTo>
                  <a:cubicBezTo>
                    <a:pt x="4549" y="877"/>
                    <a:pt x="3679" y="0"/>
                    <a:pt x="2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173;p24">
              <a:extLst>
                <a:ext uri="{FF2B5EF4-FFF2-40B4-BE49-F238E27FC236}">
                  <a16:creationId xmlns:a16="http://schemas.microsoft.com/office/drawing/2014/main" id="{E6E266F4-69AC-6AB6-506C-1E1272E13EBD}"/>
                </a:ext>
              </a:extLst>
            </p:cNvPr>
            <p:cNvSpPr/>
            <p:nvPr/>
          </p:nvSpPr>
          <p:spPr>
            <a:xfrm>
              <a:off x="3058443" y="2550195"/>
              <a:ext cx="327118" cy="87943"/>
            </a:xfrm>
            <a:custGeom>
              <a:avLst/>
              <a:gdLst/>
              <a:ahLst/>
              <a:cxnLst/>
              <a:rect l="l" t="t" r="r" b="b"/>
              <a:pathLst>
                <a:path w="8704" h="2340" extrusionOk="0">
                  <a:moveTo>
                    <a:pt x="8117" y="0"/>
                  </a:moveTo>
                  <a:cubicBezTo>
                    <a:pt x="8091" y="0"/>
                    <a:pt x="8064" y="2"/>
                    <a:pt x="8037" y="6"/>
                  </a:cubicBezTo>
                  <a:lnTo>
                    <a:pt x="702" y="6"/>
                  </a:lnTo>
                  <a:cubicBezTo>
                    <a:pt x="0" y="89"/>
                    <a:pt x="0" y="1101"/>
                    <a:pt x="702" y="1184"/>
                  </a:cubicBezTo>
                  <a:lnTo>
                    <a:pt x="5227" y="1184"/>
                  </a:lnTo>
                  <a:lnTo>
                    <a:pt x="5227" y="1708"/>
                  </a:lnTo>
                  <a:cubicBezTo>
                    <a:pt x="5227" y="1863"/>
                    <a:pt x="5346" y="1982"/>
                    <a:pt x="5501" y="1982"/>
                  </a:cubicBezTo>
                  <a:lnTo>
                    <a:pt x="5810" y="1982"/>
                  </a:lnTo>
                  <a:cubicBezTo>
                    <a:pt x="5953" y="1982"/>
                    <a:pt x="6084" y="1863"/>
                    <a:pt x="6084" y="1708"/>
                  </a:cubicBezTo>
                  <a:lnTo>
                    <a:pt x="6084" y="1184"/>
                  </a:lnTo>
                  <a:lnTo>
                    <a:pt x="6715" y="1184"/>
                  </a:lnTo>
                  <a:lnTo>
                    <a:pt x="6715" y="2066"/>
                  </a:lnTo>
                  <a:cubicBezTo>
                    <a:pt x="6715" y="2220"/>
                    <a:pt x="6834" y="2339"/>
                    <a:pt x="6989" y="2339"/>
                  </a:cubicBezTo>
                  <a:lnTo>
                    <a:pt x="7299" y="2339"/>
                  </a:lnTo>
                  <a:cubicBezTo>
                    <a:pt x="7453" y="2339"/>
                    <a:pt x="7572" y="2220"/>
                    <a:pt x="7572" y="2066"/>
                  </a:cubicBezTo>
                  <a:lnTo>
                    <a:pt x="7572" y="1184"/>
                  </a:lnTo>
                  <a:lnTo>
                    <a:pt x="8037" y="1184"/>
                  </a:lnTo>
                  <a:cubicBezTo>
                    <a:pt x="8064" y="1188"/>
                    <a:pt x="8091" y="1190"/>
                    <a:pt x="8117" y="1190"/>
                  </a:cubicBezTo>
                  <a:cubicBezTo>
                    <a:pt x="8439" y="1190"/>
                    <a:pt x="8703" y="931"/>
                    <a:pt x="8703" y="601"/>
                  </a:cubicBezTo>
                  <a:cubicBezTo>
                    <a:pt x="8703" y="260"/>
                    <a:pt x="8439" y="0"/>
                    <a:pt x="8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174;p24">
              <a:extLst>
                <a:ext uri="{FF2B5EF4-FFF2-40B4-BE49-F238E27FC236}">
                  <a16:creationId xmlns:a16="http://schemas.microsoft.com/office/drawing/2014/main" id="{3860D752-279F-25DE-9540-5EA27DBC1A11}"/>
                </a:ext>
              </a:extLst>
            </p:cNvPr>
            <p:cNvSpPr/>
            <p:nvPr/>
          </p:nvSpPr>
          <p:spPr>
            <a:xfrm>
              <a:off x="6476158" y="2493709"/>
              <a:ext cx="346849" cy="113274"/>
            </a:xfrm>
            <a:custGeom>
              <a:avLst/>
              <a:gdLst/>
              <a:ahLst/>
              <a:cxnLst/>
              <a:rect l="l" t="t" r="r" b="b"/>
              <a:pathLst>
                <a:path w="9229" h="3014" extrusionOk="0">
                  <a:moveTo>
                    <a:pt x="1498" y="699"/>
                  </a:moveTo>
                  <a:cubicBezTo>
                    <a:pt x="1911" y="699"/>
                    <a:pt x="2311" y="1024"/>
                    <a:pt x="2311" y="1509"/>
                  </a:cubicBezTo>
                  <a:cubicBezTo>
                    <a:pt x="2311" y="1949"/>
                    <a:pt x="1954" y="2318"/>
                    <a:pt x="1513" y="2318"/>
                  </a:cubicBezTo>
                  <a:cubicBezTo>
                    <a:pt x="787" y="2318"/>
                    <a:pt x="430" y="1449"/>
                    <a:pt x="942" y="937"/>
                  </a:cubicBezTo>
                  <a:cubicBezTo>
                    <a:pt x="1103" y="772"/>
                    <a:pt x="1302" y="699"/>
                    <a:pt x="1498" y="699"/>
                  </a:cubicBezTo>
                  <a:close/>
                  <a:moveTo>
                    <a:pt x="1505" y="1"/>
                  </a:moveTo>
                  <a:cubicBezTo>
                    <a:pt x="1425" y="1"/>
                    <a:pt x="1344" y="7"/>
                    <a:pt x="1263" y="21"/>
                  </a:cubicBezTo>
                  <a:cubicBezTo>
                    <a:pt x="525" y="151"/>
                    <a:pt x="1" y="783"/>
                    <a:pt x="1" y="1521"/>
                  </a:cubicBezTo>
                  <a:cubicBezTo>
                    <a:pt x="13" y="2271"/>
                    <a:pt x="561" y="2890"/>
                    <a:pt x="1287" y="2997"/>
                  </a:cubicBezTo>
                  <a:cubicBezTo>
                    <a:pt x="1361" y="3008"/>
                    <a:pt x="1435" y="3013"/>
                    <a:pt x="1508" y="3013"/>
                  </a:cubicBezTo>
                  <a:cubicBezTo>
                    <a:pt x="2161" y="3013"/>
                    <a:pt x="2749" y="2592"/>
                    <a:pt x="2942" y="1949"/>
                  </a:cubicBezTo>
                  <a:lnTo>
                    <a:pt x="6442" y="1949"/>
                  </a:lnTo>
                  <a:lnTo>
                    <a:pt x="6442" y="2354"/>
                  </a:lnTo>
                  <a:cubicBezTo>
                    <a:pt x="6442" y="2473"/>
                    <a:pt x="6537" y="2568"/>
                    <a:pt x="6657" y="2568"/>
                  </a:cubicBezTo>
                  <a:lnTo>
                    <a:pt x="6895" y="2568"/>
                  </a:lnTo>
                  <a:cubicBezTo>
                    <a:pt x="7014" y="2568"/>
                    <a:pt x="7097" y="2473"/>
                    <a:pt x="7097" y="2354"/>
                  </a:cubicBezTo>
                  <a:lnTo>
                    <a:pt x="7097" y="1949"/>
                  </a:lnTo>
                  <a:lnTo>
                    <a:pt x="7597" y="1949"/>
                  </a:lnTo>
                  <a:lnTo>
                    <a:pt x="7597" y="2628"/>
                  </a:lnTo>
                  <a:cubicBezTo>
                    <a:pt x="7597" y="2747"/>
                    <a:pt x="7692" y="2842"/>
                    <a:pt x="7800" y="2842"/>
                  </a:cubicBezTo>
                  <a:lnTo>
                    <a:pt x="8050" y="2842"/>
                  </a:lnTo>
                  <a:cubicBezTo>
                    <a:pt x="8169" y="2842"/>
                    <a:pt x="8252" y="2747"/>
                    <a:pt x="8252" y="2628"/>
                  </a:cubicBezTo>
                  <a:lnTo>
                    <a:pt x="8252" y="1949"/>
                  </a:lnTo>
                  <a:lnTo>
                    <a:pt x="8621" y="1949"/>
                  </a:lnTo>
                  <a:cubicBezTo>
                    <a:pt x="9224" y="1949"/>
                    <a:pt x="9228" y="1044"/>
                    <a:pt x="8633" y="1044"/>
                  </a:cubicBezTo>
                  <a:cubicBezTo>
                    <a:pt x="8629" y="1044"/>
                    <a:pt x="8625" y="1044"/>
                    <a:pt x="8621" y="1044"/>
                  </a:cubicBezTo>
                  <a:lnTo>
                    <a:pt x="2930" y="1044"/>
                  </a:lnTo>
                  <a:cubicBezTo>
                    <a:pt x="2729" y="410"/>
                    <a:pt x="2143" y="1"/>
                    <a:pt x="15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175;p24">
              <a:extLst>
                <a:ext uri="{FF2B5EF4-FFF2-40B4-BE49-F238E27FC236}">
                  <a16:creationId xmlns:a16="http://schemas.microsoft.com/office/drawing/2014/main" id="{073875F7-FCEF-EC0C-AF11-EA255B7A9F14}"/>
                </a:ext>
              </a:extLst>
            </p:cNvPr>
            <p:cNvSpPr/>
            <p:nvPr/>
          </p:nvSpPr>
          <p:spPr>
            <a:xfrm>
              <a:off x="2478056" y="2335599"/>
              <a:ext cx="234515" cy="294496"/>
            </a:xfrm>
            <a:custGeom>
              <a:avLst/>
              <a:gdLst/>
              <a:ahLst/>
              <a:cxnLst/>
              <a:rect l="l" t="t" r="r" b="b"/>
              <a:pathLst>
                <a:path w="6240" h="7836" extrusionOk="0">
                  <a:moveTo>
                    <a:pt x="3120" y="679"/>
                  </a:moveTo>
                  <a:lnTo>
                    <a:pt x="5680" y="1620"/>
                  </a:lnTo>
                  <a:lnTo>
                    <a:pt x="5692" y="3739"/>
                  </a:lnTo>
                  <a:cubicBezTo>
                    <a:pt x="5704" y="5275"/>
                    <a:pt x="4715" y="6633"/>
                    <a:pt x="3263" y="7109"/>
                  </a:cubicBezTo>
                  <a:lnTo>
                    <a:pt x="3120" y="7156"/>
                  </a:lnTo>
                  <a:lnTo>
                    <a:pt x="2965" y="7109"/>
                  </a:lnTo>
                  <a:cubicBezTo>
                    <a:pt x="1513" y="6633"/>
                    <a:pt x="536" y="5275"/>
                    <a:pt x="548" y="3739"/>
                  </a:cubicBezTo>
                  <a:lnTo>
                    <a:pt x="548" y="1620"/>
                  </a:lnTo>
                  <a:lnTo>
                    <a:pt x="3120" y="679"/>
                  </a:lnTo>
                  <a:close/>
                  <a:moveTo>
                    <a:pt x="3120" y="1"/>
                  </a:moveTo>
                  <a:lnTo>
                    <a:pt x="13" y="1144"/>
                  </a:lnTo>
                  <a:lnTo>
                    <a:pt x="13" y="3704"/>
                  </a:lnTo>
                  <a:cubicBezTo>
                    <a:pt x="1" y="5561"/>
                    <a:pt x="1179" y="7204"/>
                    <a:pt x="2941" y="7787"/>
                  </a:cubicBezTo>
                  <a:lnTo>
                    <a:pt x="3120" y="7835"/>
                  </a:lnTo>
                  <a:lnTo>
                    <a:pt x="3299" y="7787"/>
                  </a:lnTo>
                  <a:cubicBezTo>
                    <a:pt x="5061" y="7204"/>
                    <a:pt x="6239" y="5561"/>
                    <a:pt x="6228" y="3704"/>
                  </a:cubicBezTo>
                  <a:lnTo>
                    <a:pt x="6228" y="1144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176;p24">
              <a:extLst>
                <a:ext uri="{FF2B5EF4-FFF2-40B4-BE49-F238E27FC236}">
                  <a16:creationId xmlns:a16="http://schemas.microsoft.com/office/drawing/2014/main" id="{7786DDB4-0DE5-3F4A-F408-CE8259E47868}"/>
                </a:ext>
              </a:extLst>
            </p:cNvPr>
            <p:cNvSpPr/>
            <p:nvPr/>
          </p:nvSpPr>
          <p:spPr>
            <a:xfrm>
              <a:off x="2523268" y="2406104"/>
              <a:ext cx="144542" cy="142024"/>
            </a:xfrm>
            <a:custGeom>
              <a:avLst/>
              <a:gdLst/>
              <a:ahLst/>
              <a:cxnLst/>
              <a:rect l="l" t="t" r="r" b="b"/>
              <a:pathLst>
                <a:path w="3846" h="3779" extrusionOk="0">
                  <a:moveTo>
                    <a:pt x="1919" y="1227"/>
                  </a:moveTo>
                  <a:cubicBezTo>
                    <a:pt x="2489" y="1227"/>
                    <a:pt x="2839" y="1899"/>
                    <a:pt x="2465" y="2375"/>
                  </a:cubicBezTo>
                  <a:cubicBezTo>
                    <a:pt x="2329" y="2546"/>
                    <a:pt x="2126" y="2634"/>
                    <a:pt x="1920" y="2634"/>
                  </a:cubicBezTo>
                  <a:cubicBezTo>
                    <a:pt x="1766" y="2634"/>
                    <a:pt x="1609" y="2584"/>
                    <a:pt x="1477" y="2482"/>
                  </a:cubicBezTo>
                  <a:cubicBezTo>
                    <a:pt x="988" y="2090"/>
                    <a:pt x="1215" y="1304"/>
                    <a:pt x="1834" y="1232"/>
                  </a:cubicBezTo>
                  <a:cubicBezTo>
                    <a:pt x="1863" y="1229"/>
                    <a:pt x="1891" y="1227"/>
                    <a:pt x="1919" y="1227"/>
                  </a:cubicBezTo>
                  <a:close/>
                  <a:moveTo>
                    <a:pt x="1907" y="0"/>
                  </a:moveTo>
                  <a:cubicBezTo>
                    <a:pt x="1822" y="0"/>
                    <a:pt x="1738" y="6"/>
                    <a:pt x="1655" y="18"/>
                  </a:cubicBezTo>
                  <a:cubicBezTo>
                    <a:pt x="1560" y="30"/>
                    <a:pt x="1500" y="125"/>
                    <a:pt x="1512" y="208"/>
                  </a:cubicBezTo>
                  <a:lnTo>
                    <a:pt x="1584" y="506"/>
                  </a:lnTo>
                  <a:cubicBezTo>
                    <a:pt x="1369" y="566"/>
                    <a:pt x="1167" y="661"/>
                    <a:pt x="1000" y="804"/>
                  </a:cubicBezTo>
                  <a:lnTo>
                    <a:pt x="810" y="566"/>
                  </a:lnTo>
                  <a:cubicBezTo>
                    <a:pt x="778" y="527"/>
                    <a:pt x="731" y="506"/>
                    <a:pt x="686" y="506"/>
                  </a:cubicBezTo>
                  <a:cubicBezTo>
                    <a:pt x="648" y="506"/>
                    <a:pt x="611" y="521"/>
                    <a:pt x="584" y="554"/>
                  </a:cubicBezTo>
                  <a:cubicBezTo>
                    <a:pt x="512" y="613"/>
                    <a:pt x="464" y="673"/>
                    <a:pt x="405" y="744"/>
                  </a:cubicBezTo>
                  <a:cubicBezTo>
                    <a:pt x="357" y="804"/>
                    <a:pt x="310" y="875"/>
                    <a:pt x="262" y="958"/>
                  </a:cubicBezTo>
                  <a:cubicBezTo>
                    <a:pt x="214" y="1030"/>
                    <a:pt x="238" y="1137"/>
                    <a:pt x="334" y="1185"/>
                  </a:cubicBezTo>
                  <a:lnTo>
                    <a:pt x="607" y="1316"/>
                  </a:lnTo>
                  <a:cubicBezTo>
                    <a:pt x="512" y="1506"/>
                    <a:pt x="464" y="1720"/>
                    <a:pt x="464" y="1947"/>
                  </a:cubicBezTo>
                  <a:lnTo>
                    <a:pt x="167" y="1947"/>
                  </a:lnTo>
                  <a:cubicBezTo>
                    <a:pt x="72" y="1947"/>
                    <a:pt x="0" y="2030"/>
                    <a:pt x="12" y="2125"/>
                  </a:cubicBezTo>
                  <a:cubicBezTo>
                    <a:pt x="24" y="2292"/>
                    <a:pt x="60" y="2459"/>
                    <a:pt x="119" y="2625"/>
                  </a:cubicBezTo>
                  <a:cubicBezTo>
                    <a:pt x="146" y="2687"/>
                    <a:pt x="211" y="2722"/>
                    <a:pt x="277" y="2722"/>
                  </a:cubicBezTo>
                  <a:cubicBezTo>
                    <a:pt x="300" y="2722"/>
                    <a:pt x="324" y="2718"/>
                    <a:pt x="345" y="2709"/>
                  </a:cubicBezTo>
                  <a:lnTo>
                    <a:pt x="619" y="2578"/>
                  </a:lnTo>
                  <a:cubicBezTo>
                    <a:pt x="715" y="2768"/>
                    <a:pt x="845" y="2947"/>
                    <a:pt x="1024" y="3078"/>
                  </a:cubicBezTo>
                  <a:lnTo>
                    <a:pt x="834" y="3316"/>
                  </a:lnTo>
                  <a:cubicBezTo>
                    <a:pt x="774" y="3387"/>
                    <a:pt x="786" y="3495"/>
                    <a:pt x="869" y="3554"/>
                  </a:cubicBezTo>
                  <a:cubicBezTo>
                    <a:pt x="1012" y="3649"/>
                    <a:pt x="1167" y="3721"/>
                    <a:pt x="1334" y="3768"/>
                  </a:cubicBezTo>
                  <a:cubicBezTo>
                    <a:pt x="1350" y="3775"/>
                    <a:pt x="1367" y="3779"/>
                    <a:pt x="1384" y="3779"/>
                  </a:cubicBezTo>
                  <a:cubicBezTo>
                    <a:pt x="1452" y="3779"/>
                    <a:pt x="1517" y="3725"/>
                    <a:pt x="1536" y="3649"/>
                  </a:cubicBezTo>
                  <a:lnTo>
                    <a:pt x="1607" y="3352"/>
                  </a:lnTo>
                  <a:cubicBezTo>
                    <a:pt x="1709" y="3375"/>
                    <a:pt x="1816" y="3387"/>
                    <a:pt x="1924" y="3387"/>
                  </a:cubicBezTo>
                  <a:cubicBezTo>
                    <a:pt x="2033" y="3387"/>
                    <a:pt x="2143" y="3375"/>
                    <a:pt x="2250" y="3352"/>
                  </a:cubicBezTo>
                  <a:lnTo>
                    <a:pt x="2322" y="3649"/>
                  </a:lnTo>
                  <a:cubicBezTo>
                    <a:pt x="2331" y="3725"/>
                    <a:pt x="2394" y="3779"/>
                    <a:pt x="2468" y="3779"/>
                  </a:cubicBezTo>
                  <a:cubicBezTo>
                    <a:pt x="2486" y="3779"/>
                    <a:pt x="2505" y="3775"/>
                    <a:pt x="2524" y="3768"/>
                  </a:cubicBezTo>
                  <a:cubicBezTo>
                    <a:pt x="2691" y="3721"/>
                    <a:pt x="2846" y="3637"/>
                    <a:pt x="2989" y="3542"/>
                  </a:cubicBezTo>
                  <a:cubicBezTo>
                    <a:pt x="3060" y="3495"/>
                    <a:pt x="3084" y="3387"/>
                    <a:pt x="3024" y="3316"/>
                  </a:cubicBezTo>
                  <a:lnTo>
                    <a:pt x="2834" y="3078"/>
                  </a:lnTo>
                  <a:cubicBezTo>
                    <a:pt x="2917" y="3006"/>
                    <a:pt x="2989" y="2935"/>
                    <a:pt x="3060" y="2840"/>
                  </a:cubicBezTo>
                  <a:cubicBezTo>
                    <a:pt x="3131" y="2756"/>
                    <a:pt x="3191" y="2661"/>
                    <a:pt x="3239" y="2566"/>
                  </a:cubicBezTo>
                  <a:lnTo>
                    <a:pt x="3512" y="2697"/>
                  </a:lnTo>
                  <a:cubicBezTo>
                    <a:pt x="3535" y="2710"/>
                    <a:pt x="3559" y="2716"/>
                    <a:pt x="3582" y="2716"/>
                  </a:cubicBezTo>
                  <a:cubicBezTo>
                    <a:pt x="3643" y="2716"/>
                    <a:pt x="3701" y="2674"/>
                    <a:pt x="3727" y="2613"/>
                  </a:cubicBezTo>
                  <a:cubicBezTo>
                    <a:pt x="3786" y="2447"/>
                    <a:pt x="3822" y="2280"/>
                    <a:pt x="3846" y="2101"/>
                  </a:cubicBezTo>
                  <a:cubicBezTo>
                    <a:pt x="3846" y="2018"/>
                    <a:pt x="3774" y="1935"/>
                    <a:pt x="3679" y="1935"/>
                  </a:cubicBezTo>
                  <a:lnTo>
                    <a:pt x="3382" y="1935"/>
                  </a:lnTo>
                  <a:cubicBezTo>
                    <a:pt x="3382" y="1709"/>
                    <a:pt x="3334" y="1494"/>
                    <a:pt x="3239" y="1304"/>
                  </a:cubicBezTo>
                  <a:lnTo>
                    <a:pt x="3512" y="1173"/>
                  </a:lnTo>
                  <a:cubicBezTo>
                    <a:pt x="3596" y="1125"/>
                    <a:pt x="3620" y="1030"/>
                    <a:pt x="3572" y="947"/>
                  </a:cubicBezTo>
                  <a:cubicBezTo>
                    <a:pt x="3477" y="792"/>
                    <a:pt x="3358" y="649"/>
                    <a:pt x="3239" y="518"/>
                  </a:cubicBezTo>
                  <a:cubicBezTo>
                    <a:pt x="3212" y="491"/>
                    <a:pt x="3178" y="479"/>
                    <a:pt x="3144" y="479"/>
                  </a:cubicBezTo>
                  <a:cubicBezTo>
                    <a:pt x="3103" y="479"/>
                    <a:pt x="3062" y="497"/>
                    <a:pt x="3036" y="530"/>
                  </a:cubicBezTo>
                  <a:lnTo>
                    <a:pt x="2822" y="792"/>
                  </a:lnTo>
                  <a:cubicBezTo>
                    <a:pt x="2643" y="649"/>
                    <a:pt x="2441" y="554"/>
                    <a:pt x="2239" y="506"/>
                  </a:cubicBezTo>
                  <a:lnTo>
                    <a:pt x="2298" y="208"/>
                  </a:lnTo>
                  <a:cubicBezTo>
                    <a:pt x="2322" y="125"/>
                    <a:pt x="2250" y="30"/>
                    <a:pt x="2167" y="18"/>
                  </a:cubicBezTo>
                  <a:cubicBezTo>
                    <a:pt x="2078" y="6"/>
                    <a:pt x="1991" y="0"/>
                    <a:pt x="19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177;p24">
              <a:extLst>
                <a:ext uri="{FF2B5EF4-FFF2-40B4-BE49-F238E27FC236}">
                  <a16:creationId xmlns:a16="http://schemas.microsoft.com/office/drawing/2014/main" id="{AB21CC9B-3DAA-A338-E9FF-882E3C448F38}"/>
                </a:ext>
              </a:extLst>
            </p:cNvPr>
            <p:cNvSpPr/>
            <p:nvPr/>
          </p:nvSpPr>
          <p:spPr>
            <a:xfrm>
              <a:off x="5762917" y="1450982"/>
              <a:ext cx="219745" cy="276119"/>
            </a:xfrm>
            <a:custGeom>
              <a:avLst/>
              <a:gdLst/>
              <a:ahLst/>
              <a:cxnLst/>
              <a:rect l="l" t="t" r="r" b="b"/>
              <a:pathLst>
                <a:path w="5847" h="7347" extrusionOk="0">
                  <a:moveTo>
                    <a:pt x="2929" y="643"/>
                  </a:moveTo>
                  <a:lnTo>
                    <a:pt x="5334" y="1524"/>
                  </a:lnTo>
                  <a:lnTo>
                    <a:pt x="5334" y="3513"/>
                  </a:lnTo>
                  <a:cubicBezTo>
                    <a:pt x="5346" y="4941"/>
                    <a:pt x="4430" y="6215"/>
                    <a:pt x="3060" y="6668"/>
                  </a:cubicBezTo>
                  <a:lnTo>
                    <a:pt x="2929" y="6715"/>
                  </a:lnTo>
                  <a:lnTo>
                    <a:pt x="2786" y="6668"/>
                  </a:lnTo>
                  <a:cubicBezTo>
                    <a:pt x="1429" y="6215"/>
                    <a:pt x="512" y="4941"/>
                    <a:pt x="512" y="3513"/>
                  </a:cubicBezTo>
                  <a:lnTo>
                    <a:pt x="512" y="1524"/>
                  </a:lnTo>
                  <a:lnTo>
                    <a:pt x="2929" y="643"/>
                  </a:lnTo>
                  <a:close/>
                  <a:moveTo>
                    <a:pt x="2929" y="0"/>
                  </a:moveTo>
                  <a:lnTo>
                    <a:pt x="12" y="1072"/>
                  </a:lnTo>
                  <a:lnTo>
                    <a:pt x="12" y="3477"/>
                  </a:lnTo>
                  <a:cubicBezTo>
                    <a:pt x="0" y="5215"/>
                    <a:pt x="1108" y="6751"/>
                    <a:pt x="2763" y="7299"/>
                  </a:cubicBezTo>
                  <a:lnTo>
                    <a:pt x="2929" y="7346"/>
                  </a:lnTo>
                  <a:lnTo>
                    <a:pt x="3096" y="7299"/>
                  </a:lnTo>
                  <a:cubicBezTo>
                    <a:pt x="4739" y="6751"/>
                    <a:pt x="5846" y="5215"/>
                    <a:pt x="5846" y="3477"/>
                  </a:cubicBezTo>
                  <a:lnTo>
                    <a:pt x="5846" y="1072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178;p24">
              <a:extLst>
                <a:ext uri="{FF2B5EF4-FFF2-40B4-BE49-F238E27FC236}">
                  <a16:creationId xmlns:a16="http://schemas.microsoft.com/office/drawing/2014/main" id="{51CDEC9C-39A6-F6B3-D96F-F0AE0E301139}"/>
                </a:ext>
              </a:extLst>
            </p:cNvPr>
            <p:cNvSpPr/>
            <p:nvPr/>
          </p:nvSpPr>
          <p:spPr>
            <a:xfrm>
              <a:off x="5804972" y="1516977"/>
              <a:ext cx="136086" cy="133380"/>
            </a:xfrm>
            <a:custGeom>
              <a:avLst/>
              <a:gdLst/>
              <a:ahLst/>
              <a:cxnLst/>
              <a:rect l="l" t="t" r="r" b="b"/>
              <a:pathLst>
                <a:path w="3621" h="3549" extrusionOk="0">
                  <a:moveTo>
                    <a:pt x="1812" y="1156"/>
                  </a:moveTo>
                  <a:cubicBezTo>
                    <a:pt x="2346" y="1156"/>
                    <a:pt x="2673" y="1791"/>
                    <a:pt x="2322" y="2233"/>
                  </a:cubicBezTo>
                  <a:cubicBezTo>
                    <a:pt x="2192" y="2397"/>
                    <a:pt x="1999" y="2483"/>
                    <a:pt x="1804" y="2483"/>
                  </a:cubicBezTo>
                  <a:cubicBezTo>
                    <a:pt x="1660" y="2483"/>
                    <a:pt x="1515" y="2436"/>
                    <a:pt x="1394" y="2340"/>
                  </a:cubicBezTo>
                  <a:cubicBezTo>
                    <a:pt x="941" y="1971"/>
                    <a:pt x="1144" y="1233"/>
                    <a:pt x="1727" y="1161"/>
                  </a:cubicBezTo>
                  <a:cubicBezTo>
                    <a:pt x="1756" y="1158"/>
                    <a:pt x="1784" y="1156"/>
                    <a:pt x="1812" y="1156"/>
                  </a:cubicBezTo>
                  <a:close/>
                  <a:moveTo>
                    <a:pt x="1792" y="0"/>
                  </a:moveTo>
                  <a:cubicBezTo>
                    <a:pt x="1712" y="0"/>
                    <a:pt x="1632" y="6"/>
                    <a:pt x="1548" y="18"/>
                  </a:cubicBezTo>
                  <a:cubicBezTo>
                    <a:pt x="1465" y="30"/>
                    <a:pt x="1406" y="113"/>
                    <a:pt x="1429" y="209"/>
                  </a:cubicBezTo>
                  <a:lnTo>
                    <a:pt x="1489" y="483"/>
                  </a:lnTo>
                  <a:cubicBezTo>
                    <a:pt x="1298" y="530"/>
                    <a:pt x="1108" y="614"/>
                    <a:pt x="953" y="744"/>
                  </a:cubicBezTo>
                  <a:lnTo>
                    <a:pt x="774" y="530"/>
                  </a:lnTo>
                  <a:cubicBezTo>
                    <a:pt x="742" y="492"/>
                    <a:pt x="696" y="470"/>
                    <a:pt x="651" y="470"/>
                  </a:cubicBezTo>
                  <a:cubicBezTo>
                    <a:pt x="613" y="470"/>
                    <a:pt x="576" y="486"/>
                    <a:pt x="548" y="518"/>
                  </a:cubicBezTo>
                  <a:cubicBezTo>
                    <a:pt x="489" y="566"/>
                    <a:pt x="441" y="625"/>
                    <a:pt x="393" y="685"/>
                  </a:cubicBezTo>
                  <a:cubicBezTo>
                    <a:pt x="334" y="756"/>
                    <a:pt x="298" y="816"/>
                    <a:pt x="251" y="887"/>
                  </a:cubicBezTo>
                  <a:cubicBezTo>
                    <a:pt x="203" y="959"/>
                    <a:pt x="239" y="1066"/>
                    <a:pt x="310" y="1102"/>
                  </a:cubicBezTo>
                  <a:lnTo>
                    <a:pt x="572" y="1221"/>
                  </a:lnTo>
                  <a:cubicBezTo>
                    <a:pt x="489" y="1411"/>
                    <a:pt x="441" y="1614"/>
                    <a:pt x="441" y="1816"/>
                  </a:cubicBezTo>
                  <a:lnTo>
                    <a:pt x="155" y="1816"/>
                  </a:lnTo>
                  <a:cubicBezTo>
                    <a:pt x="72" y="1816"/>
                    <a:pt x="1" y="1899"/>
                    <a:pt x="12" y="1983"/>
                  </a:cubicBezTo>
                  <a:cubicBezTo>
                    <a:pt x="24" y="2138"/>
                    <a:pt x="60" y="2304"/>
                    <a:pt x="120" y="2447"/>
                  </a:cubicBezTo>
                  <a:cubicBezTo>
                    <a:pt x="137" y="2508"/>
                    <a:pt x="192" y="2549"/>
                    <a:pt x="253" y="2549"/>
                  </a:cubicBezTo>
                  <a:cubicBezTo>
                    <a:pt x="276" y="2549"/>
                    <a:pt x="299" y="2543"/>
                    <a:pt x="322" y="2530"/>
                  </a:cubicBezTo>
                  <a:lnTo>
                    <a:pt x="572" y="2411"/>
                  </a:lnTo>
                  <a:cubicBezTo>
                    <a:pt x="667" y="2590"/>
                    <a:pt x="798" y="2757"/>
                    <a:pt x="953" y="2876"/>
                  </a:cubicBezTo>
                  <a:lnTo>
                    <a:pt x="774" y="3102"/>
                  </a:lnTo>
                  <a:cubicBezTo>
                    <a:pt x="715" y="3173"/>
                    <a:pt x="739" y="3281"/>
                    <a:pt x="822" y="3328"/>
                  </a:cubicBezTo>
                  <a:cubicBezTo>
                    <a:pt x="953" y="3411"/>
                    <a:pt x="1108" y="3483"/>
                    <a:pt x="1263" y="3542"/>
                  </a:cubicBezTo>
                  <a:cubicBezTo>
                    <a:pt x="1277" y="3547"/>
                    <a:pt x="1291" y="3549"/>
                    <a:pt x="1305" y="3549"/>
                  </a:cubicBezTo>
                  <a:cubicBezTo>
                    <a:pt x="1373" y="3549"/>
                    <a:pt x="1433" y="3502"/>
                    <a:pt x="1453" y="3423"/>
                  </a:cubicBezTo>
                  <a:lnTo>
                    <a:pt x="1513" y="3150"/>
                  </a:lnTo>
                  <a:cubicBezTo>
                    <a:pt x="1614" y="3173"/>
                    <a:pt x="1715" y="3185"/>
                    <a:pt x="1816" y="3185"/>
                  </a:cubicBezTo>
                  <a:cubicBezTo>
                    <a:pt x="1917" y="3185"/>
                    <a:pt x="2019" y="3173"/>
                    <a:pt x="2120" y="3150"/>
                  </a:cubicBezTo>
                  <a:lnTo>
                    <a:pt x="2179" y="3423"/>
                  </a:lnTo>
                  <a:cubicBezTo>
                    <a:pt x="2198" y="3497"/>
                    <a:pt x="2252" y="3542"/>
                    <a:pt x="2320" y="3542"/>
                  </a:cubicBezTo>
                  <a:cubicBezTo>
                    <a:pt x="2340" y="3542"/>
                    <a:pt x="2360" y="3539"/>
                    <a:pt x="2382" y="3531"/>
                  </a:cubicBezTo>
                  <a:cubicBezTo>
                    <a:pt x="2525" y="3483"/>
                    <a:pt x="2679" y="3411"/>
                    <a:pt x="2810" y="3328"/>
                  </a:cubicBezTo>
                  <a:cubicBezTo>
                    <a:pt x="2882" y="3281"/>
                    <a:pt x="2894" y="3173"/>
                    <a:pt x="2846" y="3102"/>
                  </a:cubicBezTo>
                  <a:lnTo>
                    <a:pt x="2668" y="2888"/>
                  </a:lnTo>
                  <a:cubicBezTo>
                    <a:pt x="2822" y="2757"/>
                    <a:pt x="2953" y="2590"/>
                    <a:pt x="3037" y="2411"/>
                  </a:cubicBezTo>
                  <a:lnTo>
                    <a:pt x="3299" y="2530"/>
                  </a:lnTo>
                  <a:cubicBezTo>
                    <a:pt x="3320" y="2540"/>
                    <a:pt x="3343" y="2544"/>
                    <a:pt x="3365" y="2544"/>
                  </a:cubicBezTo>
                  <a:cubicBezTo>
                    <a:pt x="3427" y="2544"/>
                    <a:pt x="3483" y="2509"/>
                    <a:pt x="3501" y="2447"/>
                  </a:cubicBezTo>
                  <a:cubicBezTo>
                    <a:pt x="3561" y="2292"/>
                    <a:pt x="3596" y="2138"/>
                    <a:pt x="3608" y="1983"/>
                  </a:cubicBezTo>
                  <a:cubicBezTo>
                    <a:pt x="3620" y="1887"/>
                    <a:pt x="3549" y="1816"/>
                    <a:pt x="3465" y="1816"/>
                  </a:cubicBezTo>
                  <a:lnTo>
                    <a:pt x="3180" y="1816"/>
                  </a:lnTo>
                  <a:cubicBezTo>
                    <a:pt x="3180" y="1614"/>
                    <a:pt x="3132" y="1411"/>
                    <a:pt x="3037" y="1221"/>
                  </a:cubicBezTo>
                  <a:lnTo>
                    <a:pt x="3299" y="1102"/>
                  </a:lnTo>
                  <a:cubicBezTo>
                    <a:pt x="3382" y="1054"/>
                    <a:pt x="3406" y="959"/>
                    <a:pt x="3358" y="887"/>
                  </a:cubicBezTo>
                  <a:cubicBezTo>
                    <a:pt x="3263" y="744"/>
                    <a:pt x="3168" y="614"/>
                    <a:pt x="3049" y="483"/>
                  </a:cubicBezTo>
                  <a:cubicBezTo>
                    <a:pt x="3020" y="460"/>
                    <a:pt x="2987" y="448"/>
                    <a:pt x="2955" y="448"/>
                  </a:cubicBezTo>
                  <a:cubicBezTo>
                    <a:pt x="2918" y="448"/>
                    <a:pt x="2883" y="463"/>
                    <a:pt x="2858" y="494"/>
                  </a:cubicBezTo>
                  <a:lnTo>
                    <a:pt x="2656" y="744"/>
                  </a:lnTo>
                  <a:cubicBezTo>
                    <a:pt x="2489" y="614"/>
                    <a:pt x="2298" y="530"/>
                    <a:pt x="2096" y="483"/>
                  </a:cubicBezTo>
                  <a:lnTo>
                    <a:pt x="2168" y="209"/>
                  </a:lnTo>
                  <a:cubicBezTo>
                    <a:pt x="2179" y="113"/>
                    <a:pt x="2120" y="30"/>
                    <a:pt x="2037" y="18"/>
                  </a:cubicBezTo>
                  <a:cubicBezTo>
                    <a:pt x="1953" y="6"/>
                    <a:pt x="1873" y="0"/>
                    <a:pt x="1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185;p24">
            <a:extLst>
              <a:ext uri="{FF2B5EF4-FFF2-40B4-BE49-F238E27FC236}">
                <a16:creationId xmlns:a16="http://schemas.microsoft.com/office/drawing/2014/main" id="{907979A0-4A7E-F6EF-CA92-71B932C61E15}"/>
              </a:ext>
            </a:extLst>
          </p:cNvPr>
          <p:cNvGrpSpPr/>
          <p:nvPr/>
        </p:nvGrpSpPr>
        <p:grpSpPr>
          <a:xfrm>
            <a:off x="3699800" y="3865094"/>
            <a:ext cx="1366500" cy="947700"/>
            <a:chOff x="3888853" y="3852900"/>
            <a:chExt cx="1366500" cy="947700"/>
          </a:xfrm>
        </p:grpSpPr>
        <p:sp>
          <p:nvSpPr>
            <p:cNvPr id="1208" name="Google Shape;1186;p24">
              <a:extLst>
                <a:ext uri="{FF2B5EF4-FFF2-40B4-BE49-F238E27FC236}">
                  <a16:creationId xmlns:a16="http://schemas.microsoft.com/office/drawing/2014/main" id="{3C990B34-52AD-CB69-D038-98F76101A507}"/>
                </a:ext>
              </a:extLst>
            </p:cNvPr>
            <p:cNvSpPr txBox="1"/>
            <p:nvPr/>
          </p:nvSpPr>
          <p:spPr>
            <a:xfrm>
              <a:off x="3897403" y="385290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b="1" dirty="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209" name="Google Shape;1187;p24">
              <a:extLst>
                <a:ext uri="{FF2B5EF4-FFF2-40B4-BE49-F238E27FC236}">
                  <a16:creationId xmlns:a16="http://schemas.microsoft.com/office/drawing/2014/main" id="{6D243F53-5EAE-E5CC-2572-89D1A23316E7}"/>
                </a:ext>
              </a:extLst>
            </p:cNvPr>
            <p:cNvSpPr txBox="1"/>
            <p:nvPr/>
          </p:nvSpPr>
          <p:spPr>
            <a:xfrm flipH="1">
              <a:off x="3888853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Получаване на достъп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210" name="Google Shape;1188;p24">
            <a:extLst>
              <a:ext uri="{FF2B5EF4-FFF2-40B4-BE49-F238E27FC236}">
                <a16:creationId xmlns:a16="http://schemas.microsoft.com/office/drawing/2014/main" id="{CADFD4D3-0BD8-805A-E27A-D059AAD48216}"/>
              </a:ext>
            </a:extLst>
          </p:cNvPr>
          <p:cNvGrpSpPr/>
          <p:nvPr/>
        </p:nvGrpSpPr>
        <p:grpSpPr>
          <a:xfrm>
            <a:off x="5309937" y="3865119"/>
            <a:ext cx="1367100" cy="947675"/>
            <a:chOff x="5446796" y="3852925"/>
            <a:chExt cx="1367100" cy="947675"/>
          </a:xfrm>
        </p:grpSpPr>
        <p:sp>
          <p:nvSpPr>
            <p:cNvPr id="1211" name="Google Shape;1189;p24">
              <a:extLst>
                <a:ext uri="{FF2B5EF4-FFF2-40B4-BE49-F238E27FC236}">
                  <a16:creationId xmlns:a16="http://schemas.microsoft.com/office/drawing/2014/main" id="{AF655D95-0B89-23A8-396D-F3024348463F}"/>
                </a:ext>
              </a:extLst>
            </p:cNvPr>
            <p:cNvSpPr txBox="1"/>
            <p:nvPr/>
          </p:nvSpPr>
          <p:spPr>
            <a:xfrm>
              <a:off x="5446796" y="3852925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4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212" name="Google Shape;1190;p24">
              <a:extLst>
                <a:ext uri="{FF2B5EF4-FFF2-40B4-BE49-F238E27FC236}">
                  <a16:creationId xmlns:a16="http://schemas.microsoft.com/office/drawing/2014/main" id="{67692CB1-391D-7136-E74E-01F43BEE72C6}"/>
                </a:ext>
              </a:extLst>
            </p:cNvPr>
            <p:cNvSpPr txBox="1"/>
            <p:nvPr/>
          </p:nvSpPr>
          <p:spPr>
            <a:xfrm flipH="1">
              <a:off x="544709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Поддържане на достъп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213" name="Google Shape;1191;p24">
            <a:extLst>
              <a:ext uri="{FF2B5EF4-FFF2-40B4-BE49-F238E27FC236}">
                <a16:creationId xmlns:a16="http://schemas.microsoft.com/office/drawing/2014/main" id="{2514D94C-BBC7-50C7-35CC-AD4D33C28FB5}"/>
              </a:ext>
            </a:extLst>
          </p:cNvPr>
          <p:cNvGrpSpPr/>
          <p:nvPr/>
        </p:nvGrpSpPr>
        <p:grpSpPr>
          <a:xfrm>
            <a:off x="6920950" y="3865194"/>
            <a:ext cx="1367100" cy="947600"/>
            <a:chOff x="7005613" y="3853000"/>
            <a:chExt cx="1367100" cy="947600"/>
          </a:xfrm>
        </p:grpSpPr>
        <p:sp>
          <p:nvSpPr>
            <p:cNvPr id="1214" name="Google Shape;1192;p24">
              <a:extLst>
                <a:ext uri="{FF2B5EF4-FFF2-40B4-BE49-F238E27FC236}">
                  <a16:creationId xmlns:a16="http://schemas.microsoft.com/office/drawing/2014/main" id="{BB1CDE46-C71D-EF84-B1B8-B3F6AAD0F57D}"/>
                </a:ext>
              </a:extLst>
            </p:cNvPr>
            <p:cNvSpPr txBox="1"/>
            <p:nvPr/>
          </p:nvSpPr>
          <p:spPr>
            <a:xfrm>
              <a:off x="7005613" y="3853000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5</a:t>
              </a:r>
              <a:endParaRPr b="1" dirty="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215" name="Google Shape;1193;p24">
              <a:extLst>
                <a:ext uri="{FF2B5EF4-FFF2-40B4-BE49-F238E27FC236}">
                  <a16:creationId xmlns:a16="http://schemas.microsoft.com/office/drawing/2014/main" id="{EEC33C89-6415-53E1-ED7E-24B87F079E59}"/>
                </a:ext>
              </a:extLst>
            </p:cNvPr>
            <p:cNvSpPr txBox="1"/>
            <p:nvPr/>
          </p:nvSpPr>
          <p:spPr>
            <a:xfrm flipH="1">
              <a:off x="7005913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bg-BG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Анализ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1216" name="Google Shape;1069;p24">
            <a:extLst>
              <a:ext uri="{FF2B5EF4-FFF2-40B4-BE49-F238E27FC236}">
                <a16:creationId xmlns:a16="http://schemas.microsoft.com/office/drawing/2014/main" id="{2967C521-D859-73C3-67D6-F3CD7805B7E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-BG" dirty="0"/>
              <a:t>Етапи на </a:t>
            </a:r>
            <a:r>
              <a:rPr lang="en-US" dirty="0"/>
              <a:t>Pen testing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1322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1090;p24">
            <a:extLst>
              <a:ext uri="{FF2B5EF4-FFF2-40B4-BE49-F238E27FC236}">
                <a16:creationId xmlns:a16="http://schemas.microsoft.com/office/drawing/2014/main" id="{C5B589F1-368A-55C5-9F67-A83275CFBB98}"/>
              </a:ext>
            </a:extLst>
          </p:cNvPr>
          <p:cNvGrpSpPr/>
          <p:nvPr/>
        </p:nvGrpSpPr>
        <p:grpSpPr>
          <a:xfrm>
            <a:off x="747001" y="871205"/>
            <a:ext cx="1484190" cy="1579079"/>
            <a:chOff x="4331024" y="3137098"/>
            <a:chExt cx="482409" cy="568323"/>
          </a:xfrm>
        </p:grpSpPr>
        <p:sp>
          <p:nvSpPr>
            <p:cNvPr id="31" name="Google Shape;1091;p24">
              <a:extLst>
                <a:ext uri="{FF2B5EF4-FFF2-40B4-BE49-F238E27FC236}">
                  <a16:creationId xmlns:a16="http://schemas.microsoft.com/office/drawing/2014/main" id="{4B90425F-0FEB-C1F6-6EAD-9F24A7B7B45B}"/>
                </a:ext>
              </a:extLst>
            </p:cNvPr>
            <p:cNvSpPr/>
            <p:nvPr/>
          </p:nvSpPr>
          <p:spPr>
            <a:xfrm>
              <a:off x="4331024" y="313709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13" y="0"/>
                  </a:moveTo>
                  <a:cubicBezTo>
                    <a:pt x="6337" y="0"/>
                    <a:pt x="6263" y="9"/>
                    <a:pt x="6192" y="27"/>
                  </a:cubicBezTo>
                  <a:lnTo>
                    <a:pt x="762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12" y="1571"/>
                    <a:pt x="0" y="1968"/>
                  </a:cubicBezTo>
                  <a:lnTo>
                    <a:pt x="0" y="5266"/>
                  </a:lnTo>
                  <a:cubicBezTo>
                    <a:pt x="0" y="6576"/>
                    <a:pt x="191" y="7873"/>
                    <a:pt x="584" y="9124"/>
                  </a:cubicBezTo>
                  <a:cubicBezTo>
                    <a:pt x="1131" y="10886"/>
                    <a:pt x="2108" y="12564"/>
                    <a:pt x="3632" y="13743"/>
                  </a:cubicBezTo>
                  <a:cubicBezTo>
                    <a:pt x="4441" y="14374"/>
                    <a:pt x="5358" y="14839"/>
                    <a:pt x="6358" y="15112"/>
                  </a:cubicBezTo>
                  <a:cubicBezTo>
                    <a:pt x="6382" y="15118"/>
                    <a:pt x="6412" y="15121"/>
                    <a:pt x="6442" y="15121"/>
                  </a:cubicBezTo>
                  <a:cubicBezTo>
                    <a:pt x="6471" y="15121"/>
                    <a:pt x="6501" y="15118"/>
                    <a:pt x="6525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12" y="1571"/>
                    <a:pt x="12479" y="1265"/>
                    <a:pt x="12095" y="1265"/>
                  </a:cubicBezTo>
                  <a:cubicBezTo>
                    <a:pt x="12088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67" y="9"/>
                    <a:pt x="6489" y="0"/>
                    <a:pt x="64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92;p24">
              <a:extLst>
                <a:ext uri="{FF2B5EF4-FFF2-40B4-BE49-F238E27FC236}">
                  <a16:creationId xmlns:a16="http://schemas.microsoft.com/office/drawing/2014/main" id="{A0FFFEEF-8927-B195-E9A8-68E3F8266E32}"/>
                </a:ext>
              </a:extLst>
            </p:cNvPr>
            <p:cNvSpPr/>
            <p:nvPr/>
          </p:nvSpPr>
          <p:spPr>
            <a:xfrm>
              <a:off x="4358760" y="3172539"/>
              <a:ext cx="426486" cy="500336"/>
            </a:xfrm>
            <a:custGeom>
              <a:avLst/>
              <a:gdLst/>
              <a:ahLst/>
              <a:cxnLst/>
              <a:rect l="l" t="t" r="r" b="b"/>
              <a:pathLst>
                <a:path w="11348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8" y="977"/>
                    <a:pt x="551" y="977"/>
                  </a:cubicBezTo>
                  <a:cubicBezTo>
                    <a:pt x="262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7" y="13312"/>
                  </a:lnTo>
                  <a:cubicBezTo>
                    <a:pt x="9895" y="12169"/>
                    <a:pt x="11347" y="7847"/>
                    <a:pt x="11347" y="4502"/>
                  </a:cubicBezTo>
                  <a:lnTo>
                    <a:pt x="11347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93;p24">
              <a:extLst>
                <a:ext uri="{FF2B5EF4-FFF2-40B4-BE49-F238E27FC236}">
                  <a16:creationId xmlns:a16="http://schemas.microsoft.com/office/drawing/2014/main" id="{7FD34802-DBF8-FDAD-AADD-E21607C7FD14}"/>
                </a:ext>
              </a:extLst>
            </p:cNvPr>
            <p:cNvSpPr/>
            <p:nvPr/>
          </p:nvSpPr>
          <p:spPr>
            <a:xfrm>
              <a:off x="4365036" y="3180619"/>
              <a:ext cx="413934" cy="484626"/>
            </a:xfrm>
            <a:custGeom>
              <a:avLst/>
              <a:gdLst/>
              <a:ahLst/>
              <a:cxnLst/>
              <a:rect l="l" t="t" r="r" b="b"/>
              <a:pathLst>
                <a:path w="11014" h="12895" extrusionOk="0">
                  <a:moveTo>
                    <a:pt x="10454" y="941"/>
                  </a:moveTo>
                  <a:cubicBezTo>
                    <a:pt x="10752" y="929"/>
                    <a:pt x="11002" y="1155"/>
                    <a:pt x="11014" y="1441"/>
                  </a:cubicBezTo>
                  <a:lnTo>
                    <a:pt x="11014" y="4358"/>
                  </a:lnTo>
                  <a:cubicBezTo>
                    <a:pt x="11014" y="7596"/>
                    <a:pt x="9597" y="11787"/>
                    <a:pt x="5560" y="12895"/>
                  </a:cubicBezTo>
                  <a:cubicBezTo>
                    <a:pt x="5537" y="12895"/>
                    <a:pt x="5525" y="12895"/>
                    <a:pt x="5513" y="12895"/>
                  </a:cubicBezTo>
                  <a:cubicBezTo>
                    <a:pt x="1465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12" y="1155"/>
                    <a:pt x="262" y="929"/>
                    <a:pt x="560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94;p24">
              <a:extLst>
                <a:ext uri="{FF2B5EF4-FFF2-40B4-BE49-F238E27FC236}">
                  <a16:creationId xmlns:a16="http://schemas.microsoft.com/office/drawing/2014/main" id="{8F573528-1A15-78A6-0835-7C294C6F5FBE}"/>
                </a:ext>
              </a:extLst>
            </p:cNvPr>
            <p:cNvSpPr/>
            <p:nvPr/>
          </p:nvSpPr>
          <p:spPr>
            <a:xfrm>
              <a:off x="4507323" y="3279047"/>
              <a:ext cx="129810" cy="129810"/>
            </a:xfrm>
            <a:custGeom>
              <a:avLst/>
              <a:gdLst/>
              <a:ahLst/>
              <a:cxnLst/>
              <a:rect l="l" t="t" r="r" b="b"/>
              <a:pathLst>
                <a:path w="3454" h="3454" extrusionOk="0">
                  <a:moveTo>
                    <a:pt x="1727" y="1"/>
                  </a:moveTo>
                  <a:cubicBezTo>
                    <a:pt x="774" y="1"/>
                    <a:pt x="0" y="775"/>
                    <a:pt x="0" y="1727"/>
                  </a:cubicBezTo>
                  <a:cubicBezTo>
                    <a:pt x="0" y="2680"/>
                    <a:pt x="774" y="3453"/>
                    <a:pt x="1727" y="3453"/>
                  </a:cubicBezTo>
                  <a:cubicBezTo>
                    <a:pt x="2679" y="3453"/>
                    <a:pt x="3453" y="2680"/>
                    <a:pt x="3453" y="1727"/>
                  </a:cubicBezTo>
                  <a:cubicBezTo>
                    <a:pt x="3453" y="775"/>
                    <a:pt x="2679" y="1"/>
                    <a:pt x="1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95;p24">
              <a:extLst>
                <a:ext uri="{FF2B5EF4-FFF2-40B4-BE49-F238E27FC236}">
                  <a16:creationId xmlns:a16="http://schemas.microsoft.com/office/drawing/2014/main" id="{E96DC26E-5A2A-0768-AACA-7C81D24900D2}"/>
                </a:ext>
              </a:extLst>
            </p:cNvPr>
            <p:cNvSpPr/>
            <p:nvPr/>
          </p:nvSpPr>
          <p:spPr>
            <a:xfrm>
              <a:off x="4446477" y="3405700"/>
              <a:ext cx="251051" cy="100270"/>
            </a:xfrm>
            <a:custGeom>
              <a:avLst/>
              <a:gdLst/>
              <a:ahLst/>
              <a:cxnLst/>
              <a:rect l="l" t="t" r="r" b="b"/>
              <a:pathLst>
                <a:path w="6680" h="2668" extrusionOk="0">
                  <a:moveTo>
                    <a:pt x="2072" y="0"/>
                  </a:moveTo>
                  <a:cubicBezTo>
                    <a:pt x="1191" y="357"/>
                    <a:pt x="488" y="1048"/>
                    <a:pt x="143" y="1941"/>
                  </a:cubicBezTo>
                  <a:cubicBezTo>
                    <a:pt x="0" y="2286"/>
                    <a:pt x="262" y="2667"/>
                    <a:pt x="643" y="2667"/>
                  </a:cubicBezTo>
                  <a:lnTo>
                    <a:pt x="6049" y="2667"/>
                  </a:lnTo>
                  <a:cubicBezTo>
                    <a:pt x="6430" y="2667"/>
                    <a:pt x="6680" y="2286"/>
                    <a:pt x="6537" y="1941"/>
                  </a:cubicBezTo>
                  <a:cubicBezTo>
                    <a:pt x="6191" y="1048"/>
                    <a:pt x="5501" y="357"/>
                    <a:pt x="4620" y="0"/>
                  </a:cubicBezTo>
                  <a:cubicBezTo>
                    <a:pt x="4245" y="292"/>
                    <a:pt x="3795" y="438"/>
                    <a:pt x="3346" y="438"/>
                  </a:cubicBezTo>
                  <a:cubicBezTo>
                    <a:pt x="2896" y="438"/>
                    <a:pt x="2447" y="292"/>
                    <a:pt x="2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185;p24">
            <a:extLst>
              <a:ext uri="{FF2B5EF4-FFF2-40B4-BE49-F238E27FC236}">
                <a16:creationId xmlns:a16="http://schemas.microsoft.com/office/drawing/2014/main" id="{907979A0-4A7E-F6EF-CA92-71B932C61E15}"/>
              </a:ext>
            </a:extLst>
          </p:cNvPr>
          <p:cNvGrpSpPr/>
          <p:nvPr/>
        </p:nvGrpSpPr>
        <p:grpSpPr>
          <a:xfrm>
            <a:off x="453642" y="2646324"/>
            <a:ext cx="2070909" cy="1452258"/>
            <a:chOff x="3888853" y="3852900"/>
            <a:chExt cx="1366500" cy="947700"/>
          </a:xfrm>
        </p:grpSpPr>
        <p:sp>
          <p:nvSpPr>
            <p:cNvPr id="1208" name="Google Shape;1186;p24">
              <a:extLst>
                <a:ext uri="{FF2B5EF4-FFF2-40B4-BE49-F238E27FC236}">
                  <a16:creationId xmlns:a16="http://schemas.microsoft.com/office/drawing/2014/main" id="{3C990B34-52AD-CB69-D038-98F76101A507}"/>
                </a:ext>
              </a:extLst>
            </p:cNvPr>
            <p:cNvSpPr txBox="1"/>
            <p:nvPr/>
          </p:nvSpPr>
          <p:spPr>
            <a:xfrm>
              <a:off x="3897403" y="385290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sz="2400" b="1" dirty="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209" name="Google Shape;1187;p24">
              <a:extLst>
                <a:ext uri="{FF2B5EF4-FFF2-40B4-BE49-F238E27FC236}">
                  <a16:creationId xmlns:a16="http://schemas.microsoft.com/office/drawing/2014/main" id="{6D243F53-5EAE-E5CC-2572-89D1A23316E7}"/>
                </a:ext>
              </a:extLst>
            </p:cNvPr>
            <p:cNvSpPr txBox="1"/>
            <p:nvPr/>
          </p:nvSpPr>
          <p:spPr>
            <a:xfrm flipH="1">
              <a:off x="3888853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800" b="1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Получаване на достъп</a:t>
              </a:r>
              <a:endParaRPr sz="1800" b="1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1219" name="TextBox 1218">
            <a:extLst>
              <a:ext uri="{FF2B5EF4-FFF2-40B4-BE49-F238E27FC236}">
                <a16:creationId xmlns:a16="http://schemas.microsoft.com/office/drawing/2014/main" id="{224B3C8A-DC75-0FF6-1D13-02ADC297E564}"/>
              </a:ext>
            </a:extLst>
          </p:cNvPr>
          <p:cNvSpPr txBox="1"/>
          <p:nvPr/>
        </p:nvSpPr>
        <p:spPr>
          <a:xfrm>
            <a:off x="5125249" y="726561"/>
            <a:ext cx="213231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/>
              <a:t>Използва атаки като:</a:t>
            </a:r>
          </a:p>
          <a:p>
            <a:pPr marL="285750" indent="-285750">
              <a:buFontTx/>
              <a:buChar char="-"/>
            </a:pPr>
            <a:r>
              <a:rPr lang="en-BG" dirty="0">
                <a:solidFill>
                  <a:schemeClr val="accent2">
                    <a:lumMod val="75000"/>
                  </a:schemeClr>
                </a:solidFill>
              </a:rPr>
              <a:t>cross-site </a:t>
            </a:r>
            <a:r>
              <a:rPr lang="bg-BG" dirty="0">
                <a:solidFill>
                  <a:schemeClr val="accent2">
                    <a:lumMod val="75000"/>
                  </a:schemeClr>
                </a:solidFill>
              </a:rPr>
              <a:t>скриптове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SQL injection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backdoors</a:t>
            </a:r>
            <a:endParaRPr lang="en-BG" dirty="0">
              <a:solidFill>
                <a:schemeClr val="accent4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</a:pPr>
            <a:endParaRPr lang="bg-BG" dirty="0"/>
          </a:p>
        </p:txBody>
      </p:sp>
      <p:sp>
        <p:nvSpPr>
          <p:cNvPr id="1220" name="TextBox 1219">
            <a:extLst>
              <a:ext uri="{FF2B5EF4-FFF2-40B4-BE49-F238E27FC236}">
                <a16:creationId xmlns:a16="http://schemas.microsoft.com/office/drawing/2014/main" id="{D3613309-56F0-0937-33E3-E0E78F5561BF}"/>
              </a:ext>
            </a:extLst>
          </p:cNvPr>
          <p:cNvSpPr txBox="1"/>
          <p:nvPr/>
        </p:nvSpPr>
        <p:spPr>
          <a:xfrm>
            <a:off x="5125249" y="3682075"/>
            <a:ext cx="29498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b="1" i="1" dirty="0">
                <a:solidFill>
                  <a:schemeClr val="accent2">
                    <a:lumMod val="75000"/>
                  </a:schemeClr>
                </a:solidFill>
              </a:rPr>
              <a:t>Цел</a:t>
            </a:r>
            <a:r>
              <a:rPr lang="bg-BG" dirty="0"/>
              <a:t> – Да открие всички уязвими </a:t>
            </a:r>
          </a:p>
          <a:p>
            <a:r>
              <a:rPr lang="bg-BG" dirty="0"/>
              <a:t>места на системата</a:t>
            </a:r>
          </a:p>
        </p:txBody>
      </p:sp>
      <p:grpSp>
        <p:nvGrpSpPr>
          <p:cNvPr id="1222" name="Google Shape;4140;p44">
            <a:extLst>
              <a:ext uri="{FF2B5EF4-FFF2-40B4-BE49-F238E27FC236}">
                <a16:creationId xmlns:a16="http://schemas.microsoft.com/office/drawing/2014/main" id="{9A0DE85E-A4E6-3761-7578-6259B8B15F73}"/>
              </a:ext>
            </a:extLst>
          </p:cNvPr>
          <p:cNvGrpSpPr/>
          <p:nvPr/>
        </p:nvGrpSpPr>
        <p:grpSpPr>
          <a:xfrm>
            <a:off x="4105478" y="771458"/>
            <a:ext cx="812941" cy="674489"/>
            <a:chOff x="1846372" y="3824941"/>
            <a:chExt cx="812941" cy="674489"/>
          </a:xfrm>
        </p:grpSpPr>
        <p:sp>
          <p:nvSpPr>
            <p:cNvPr id="1223" name="Google Shape;4141;p44">
              <a:extLst>
                <a:ext uri="{FF2B5EF4-FFF2-40B4-BE49-F238E27FC236}">
                  <a16:creationId xmlns:a16="http://schemas.microsoft.com/office/drawing/2014/main" id="{FD5A4748-9F61-286F-8D10-95124809CA8C}"/>
                </a:ext>
              </a:extLst>
            </p:cNvPr>
            <p:cNvSpPr/>
            <p:nvPr/>
          </p:nvSpPr>
          <p:spPr>
            <a:xfrm>
              <a:off x="1846372" y="3824941"/>
              <a:ext cx="812941" cy="674489"/>
            </a:xfrm>
            <a:custGeom>
              <a:avLst/>
              <a:gdLst/>
              <a:ahLst/>
              <a:cxnLst/>
              <a:rect l="l" t="t" r="r" b="b"/>
              <a:pathLst>
                <a:path w="25659" h="21289" extrusionOk="0">
                  <a:moveTo>
                    <a:pt x="11979" y="0"/>
                  </a:moveTo>
                  <a:cubicBezTo>
                    <a:pt x="11100" y="0"/>
                    <a:pt x="10209" y="135"/>
                    <a:pt x="9454" y="419"/>
                  </a:cubicBezTo>
                  <a:cubicBezTo>
                    <a:pt x="8704" y="705"/>
                    <a:pt x="8156" y="1157"/>
                    <a:pt x="8311" y="2002"/>
                  </a:cubicBezTo>
                  <a:cubicBezTo>
                    <a:pt x="8406" y="2657"/>
                    <a:pt x="9383" y="3550"/>
                    <a:pt x="9180" y="4158"/>
                  </a:cubicBezTo>
                  <a:cubicBezTo>
                    <a:pt x="9109" y="4384"/>
                    <a:pt x="8942" y="4562"/>
                    <a:pt x="8764" y="4705"/>
                  </a:cubicBezTo>
                  <a:cubicBezTo>
                    <a:pt x="7323" y="5955"/>
                    <a:pt x="5418" y="6158"/>
                    <a:pt x="3644" y="6670"/>
                  </a:cubicBezTo>
                  <a:cubicBezTo>
                    <a:pt x="2251" y="7086"/>
                    <a:pt x="763" y="7110"/>
                    <a:pt x="227" y="8551"/>
                  </a:cubicBezTo>
                  <a:cubicBezTo>
                    <a:pt x="1" y="9146"/>
                    <a:pt x="1" y="9801"/>
                    <a:pt x="298" y="10361"/>
                  </a:cubicBezTo>
                  <a:cubicBezTo>
                    <a:pt x="667" y="11063"/>
                    <a:pt x="1370" y="11420"/>
                    <a:pt x="2060" y="11730"/>
                  </a:cubicBezTo>
                  <a:cubicBezTo>
                    <a:pt x="2620" y="11992"/>
                    <a:pt x="3620" y="12087"/>
                    <a:pt x="3930" y="12682"/>
                  </a:cubicBezTo>
                  <a:cubicBezTo>
                    <a:pt x="4585" y="13921"/>
                    <a:pt x="2715" y="14754"/>
                    <a:pt x="2013" y="15326"/>
                  </a:cubicBezTo>
                  <a:cubicBezTo>
                    <a:pt x="715" y="16349"/>
                    <a:pt x="1620" y="18183"/>
                    <a:pt x="2572" y="19076"/>
                  </a:cubicBezTo>
                  <a:cubicBezTo>
                    <a:pt x="3751" y="20171"/>
                    <a:pt x="5347" y="20576"/>
                    <a:pt x="6894" y="20826"/>
                  </a:cubicBezTo>
                  <a:cubicBezTo>
                    <a:pt x="8680" y="21112"/>
                    <a:pt x="10490" y="21219"/>
                    <a:pt x="12312" y="21279"/>
                  </a:cubicBezTo>
                  <a:cubicBezTo>
                    <a:pt x="12643" y="21285"/>
                    <a:pt x="12974" y="21288"/>
                    <a:pt x="13306" y="21288"/>
                  </a:cubicBezTo>
                  <a:cubicBezTo>
                    <a:pt x="14898" y="21288"/>
                    <a:pt x="16500" y="21212"/>
                    <a:pt x="18086" y="21005"/>
                  </a:cubicBezTo>
                  <a:cubicBezTo>
                    <a:pt x="19682" y="20802"/>
                    <a:pt x="22015" y="20660"/>
                    <a:pt x="23146" y="19326"/>
                  </a:cubicBezTo>
                  <a:cubicBezTo>
                    <a:pt x="23551" y="18850"/>
                    <a:pt x="23706" y="18207"/>
                    <a:pt x="23468" y="17612"/>
                  </a:cubicBezTo>
                  <a:cubicBezTo>
                    <a:pt x="23206" y="16957"/>
                    <a:pt x="22563" y="16659"/>
                    <a:pt x="21968" y="16314"/>
                  </a:cubicBezTo>
                  <a:cubicBezTo>
                    <a:pt x="21670" y="16135"/>
                    <a:pt x="21372" y="15933"/>
                    <a:pt x="21206" y="15623"/>
                  </a:cubicBezTo>
                  <a:cubicBezTo>
                    <a:pt x="21063" y="15337"/>
                    <a:pt x="21027" y="14992"/>
                    <a:pt x="21075" y="14683"/>
                  </a:cubicBezTo>
                  <a:cubicBezTo>
                    <a:pt x="21182" y="13968"/>
                    <a:pt x="21622" y="13397"/>
                    <a:pt x="22182" y="12956"/>
                  </a:cubicBezTo>
                  <a:cubicBezTo>
                    <a:pt x="23325" y="12016"/>
                    <a:pt x="24980" y="11456"/>
                    <a:pt x="25468" y="9908"/>
                  </a:cubicBezTo>
                  <a:cubicBezTo>
                    <a:pt x="25659" y="9253"/>
                    <a:pt x="25504" y="8551"/>
                    <a:pt x="25039" y="8027"/>
                  </a:cubicBezTo>
                  <a:cubicBezTo>
                    <a:pt x="24587" y="7539"/>
                    <a:pt x="23944" y="7253"/>
                    <a:pt x="23325" y="7122"/>
                  </a:cubicBezTo>
                  <a:cubicBezTo>
                    <a:pt x="22950" y="7043"/>
                    <a:pt x="22568" y="7020"/>
                    <a:pt x="22182" y="7020"/>
                  </a:cubicBezTo>
                  <a:cubicBezTo>
                    <a:pt x="21700" y="7020"/>
                    <a:pt x="21213" y="7056"/>
                    <a:pt x="20729" y="7063"/>
                  </a:cubicBezTo>
                  <a:cubicBezTo>
                    <a:pt x="20680" y="7064"/>
                    <a:pt x="20631" y="7065"/>
                    <a:pt x="20581" y="7065"/>
                  </a:cubicBezTo>
                  <a:cubicBezTo>
                    <a:pt x="19698" y="7065"/>
                    <a:pt x="18793" y="6854"/>
                    <a:pt x="18229" y="6110"/>
                  </a:cubicBezTo>
                  <a:cubicBezTo>
                    <a:pt x="17515" y="5181"/>
                    <a:pt x="17669" y="3931"/>
                    <a:pt x="17146" y="2943"/>
                  </a:cubicBezTo>
                  <a:cubicBezTo>
                    <a:pt x="16800" y="2264"/>
                    <a:pt x="16324" y="1669"/>
                    <a:pt x="15764" y="1181"/>
                  </a:cubicBezTo>
                  <a:cubicBezTo>
                    <a:pt x="15193" y="693"/>
                    <a:pt x="14526" y="359"/>
                    <a:pt x="13800" y="205"/>
                  </a:cubicBezTo>
                  <a:cubicBezTo>
                    <a:pt x="13237" y="70"/>
                    <a:pt x="12611" y="0"/>
                    <a:pt x="119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4142;p44">
              <a:extLst>
                <a:ext uri="{FF2B5EF4-FFF2-40B4-BE49-F238E27FC236}">
                  <a16:creationId xmlns:a16="http://schemas.microsoft.com/office/drawing/2014/main" id="{1AA45428-3672-AA15-F5DB-BD4EBE74AAFB}"/>
                </a:ext>
              </a:extLst>
            </p:cNvPr>
            <p:cNvSpPr/>
            <p:nvPr/>
          </p:nvSpPr>
          <p:spPr>
            <a:xfrm>
              <a:off x="2034218" y="4118099"/>
              <a:ext cx="449701" cy="275764"/>
            </a:xfrm>
            <a:custGeom>
              <a:avLst/>
              <a:gdLst/>
              <a:ahLst/>
              <a:cxnLst/>
              <a:rect l="l" t="t" r="r" b="b"/>
              <a:pathLst>
                <a:path w="14194" h="8704" extrusionOk="0">
                  <a:moveTo>
                    <a:pt x="1" y="0"/>
                  </a:moveTo>
                  <a:lnTo>
                    <a:pt x="1" y="8013"/>
                  </a:lnTo>
                  <a:cubicBezTo>
                    <a:pt x="1" y="8394"/>
                    <a:pt x="299" y="8704"/>
                    <a:pt x="680" y="8704"/>
                  </a:cubicBezTo>
                  <a:lnTo>
                    <a:pt x="13515" y="8704"/>
                  </a:lnTo>
                  <a:cubicBezTo>
                    <a:pt x="13884" y="8704"/>
                    <a:pt x="14193" y="8406"/>
                    <a:pt x="14193" y="8013"/>
                  </a:cubicBezTo>
                  <a:lnTo>
                    <a:pt x="141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4143;p44">
              <a:extLst>
                <a:ext uri="{FF2B5EF4-FFF2-40B4-BE49-F238E27FC236}">
                  <a16:creationId xmlns:a16="http://schemas.microsoft.com/office/drawing/2014/main" id="{C4CA8C19-95F4-3C57-C071-8367C5452051}"/>
                </a:ext>
              </a:extLst>
            </p:cNvPr>
            <p:cNvSpPr/>
            <p:nvPr/>
          </p:nvSpPr>
          <p:spPr>
            <a:xfrm>
              <a:off x="2030448" y="4114329"/>
              <a:ext cx="457622" cy="283685"/>
            </a:xfrm>
            <a:custGeom>
              <a:avLst/>
              <a:gdLst/>
              <a:ahLst/>
              <a:cxnLst/>
              <a:rect l="l" t="t" r="r" b="b"/>
              <a:pathLst>
                <a:path w="14444" h="8954" extrusionOk="0">
                  <a:moveTo>
                    <a:pt x="14193" y="238"/>
                  </a:moveTo>
                  <a:lnTo>
                    <a:pt x="14193" y="8132"/>
                  </a:lnTo>
                  <a:cubicBezTo>
                    <a:pt x="14193" y="8454"/>
                    <a:pt x="13943" y="8704"/>
                    <a:pt x="13634" y="8704"/>
                  </a:cubicBezTo>
                  <a:lnTo>
                    <a:pt x="799" y="8704"/>
                  </a:lnTo>
                  <a:cubicBezTo>
                    <a:pt x="489" y="8704"/>
                    <a:pt x="239" y="8454"/>
                    <a:pt x="239" y="8132"/>
                  </a:cubicBezTo>
                  <a:lnTo>
                    <a:pt x="239" y="238"/>
                  </a:lnTo>
                  <a:close/>
                  <a:moveTo>
                    <a:pt x="1" y="0"/>
                  </a:moveTo>
                  <a:lnTo>
                    <a:pt x="1" y="8132"/>
                  </a:lnTo>
                  <a:cubicBezTo>
                    <a:pt x="1" y="8585"/>
                    <a:pt x="346" y="8954"/>
                    <a:pt x="810" y="8954"/>
                  </a:cubicBezTo>
                  <a:lnTo>
                    <a:pt x="13634" y="8954"/>
                  </a:lnTo>
                  <a:cubicBezTo>
                    <a:pt x="14074" y="8954"/>
                    <a:pt x="14443" y="8597"/>
                    <a:pt x="14443" y="8132"/>
                  </a:cubicBezTo>
                  <a:lnTo>
                    <a:pt x="144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4144;p44">
              <a:extLst>
                <a:ext uri="{FF2B5EF4-FFF2-40B4-BE49-F238E27FC236}">
                  <a16:creationId xmlns:a16="http://schemas.microsoft.com/office/drawing/2014/main" id="{396E07F8-E2BE-1BB7-967D-565A02E134A8}"/>
                </a:ext>
              </a:extLst>
            </p:cNvPr>
            <p:cNvSpPr/>
            <p:nvPr/>
          </p:nvSpPr>
          <p:spPr>
            <a:xfrm>
              <a:off x="2029719" y="4069054"/>
              <a:ext cx="458351" cy="44546"/>
            </a:xfrm>
            <a:custGeom>
              <a:avLst/>
              <a:gdLst/>
              <a:ahLst/>
              <a:cxnLst/>
              <a:rect l="l" t="t" r="r" b="b"/>
              <a:pathLst>
                <a:path w="14467" h="1406" extrusionOk="0">
                  <a:moveTo>
                    <a:pt x="822" y="1"/>
                  </a:moveTo>
                  <a:cubicBezTo>
                    <a:pt x="381" y="1"/>
                    <a:pt x="0" y="358"/>
                    <a:pt x="0" y="810"/>
                  </a:cubicBezTo>
                  <a:lnTo>
                    <a:pt x="0" y="1405"/>
                  </a:lnTo>
                  <a:lnTo>
                    <a:pt x="14454" y="1405"/>
                  </a:lnTo>
                  <a:lnTo>
                    <a:pt x="14454" y="810"/>
                  </a:lnTo>
                  <a:lnTo>
                    <a:pt x="14466" y="810"/>
                  </a:lnTo>
                  <a:cubicBezTo>
                    <a:pt x="14466" y="370"/>
                    <a:pt x="14109" y="1"/>
                    <a:pt x="136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4145;p44">
              <a:extLst>
                <a:ext uri="{FF2B5EF4-FFF2-40B4-BE49-F238E27FC236}">
                  <a16:creationId xmlns:a16="http://schemas.microsoft.com/office/drawing/2014/main" id="{D975C28B-645B-6D8F-D638-AA09AB482C6E}"/>
                </a:ext>
              </a:extLst>
            </p:cNvPr>
            <p:cNvSpPr/>
            <p:nvPr/>
          </p:nvSpPr>
          <p:spPr>
            <a:xfrm>
              <a:off x="2391470" y="4079605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4146;p44">
              <a:extLst>
                <a:ext uri="{FF2B5EF4-FFF2-40B4-BE49-F238E27FC236}">
                  <a16:creationId xmlns:a16="http://schemas.microsoft.com/office/drawing/2014/main" id="{50BC73F1-7803-797E-D7A7-A693115452FB}"/>
                </a:ext>
              </a:extLst>
            </p:cNvPr>
            <p:cNvSpPr/>
            <p:nvPr/>
          </p:nvSpPr>
          <p:spPr>
            <a:xfrm>
              <a:off x="2419382" y="4079605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4147;p44">
              <a:extLst>
                <a:ext uri="{FF2B5EF4-FFF2-40B4-BE49-F238E27FC236}">
                  <a16:creationId xmlns:a16="http://schemas.microsoft.com/office/drawing/2014/main" id="{F15E3D5B-F89B-640D-D168-319BF0D78CFC}"/>
                </a:ext>
              </a:extLst>
            </p:cNvPr>
            <p:cNvSpPr/>
            <p:nvPr/>
          </p:nvSpPr>
          <p:spPr>
            <a:xfrm>
              <a:off x="2446914" y="4079605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43" y="1"/>
                    <a:pt x="0" y="132"/>
                    <a:pt x="0" y="299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4148;p44">
              <a:extLst>
                <a:ext uri="{FF2B5EF4-FFF2-40B4-BE49-F238E27FC236}">
                  <a16:creationId xmlns:a16="http://schemas.microsoft.com/office/drawing/2014/main" id="{0540179A-9A41-FE17-B42C-9E38977680F0}"/>
                </a:ext>
              </a:extLst>
            </p:cNvPr>
            <p:cNvSpPr/>
            <p:nvPr/>
          </p:nvSpPr>
          <p:spPr>
            <a:xfrm>
              <a:off x="2157589" y="4154217"/>
              <a:ext cx="202578" cy="198237"/>
            </a:xfrm>
            <a:custGeom>
              <a:avLst/>
              <a:gdLst/>
              <a:ahLst/>
              <a:cxnLst/>
              <a:rect l="l" t="t" r="r" b="b"/>
              <a:pathLst>
                <a:path w="6394" h="6257" extrusionOk="0">
                  <a:moveTo>
                    <a:pt x="3204" y="1"/>
                  </a:moveTo>
                  <a:cubicBezTo>
                    <a:pt x="3160" y="1"/>
                    <a:pt x="3116" y="2"/>
                    <a:pt x="3072" y="3"/>
                  </a:cubicBezTo>
                  <a:cubicBezTo>
                    <a:pt x="1346" y="75"/>
                    <a:pt x="0" y="1539"/>
                    <a:pt x="84" y="3266"/>
                  </a:cubicBezTo>
                  <a:cubicBezTo>
                    <a:pt x="153" y="4937"/>
                    <a:pt x="1535" y="6257"/>
                    <a:pt x="3203" y="6257"/>
                  </a:cubicBezTo>
                  <a:cubicBezTo>
                    <a:pt x="3246" y="6257"/>
                    <a:pt x="3290" y="6256"/>
                    <a:pt x="3334" y="6254"/>
                  </a:cubicBezTo>
                  <a:cubicBezTo>
                    <a:pt x="5060" y="6171"/>
                    <a:pt x="6394" y="4718"/>
                    <a:pt x="6322" y="2992"/>
                  </a:cubicBezTo>
                  <a:cubicBezTo>
                    <a:pt x="6253" y="1310"/>
                    <a:pt x="4861" y="1"/>
                    <a:pt x="32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4149;p44">
              <a:extLst>
                <a:ext uri="{FF2B5EF4-FFF2-40B4-BE49-F238E27FC236}">
                  <a16:creationId xmlns:a16="http://schemas.microsoft.com/office/drawing/2014/main" id="{E283B0F7-3A82-360A-EE98-3EF546CBFAFC}"/>
                </a:ext>
              </a:extLst>
            </p:cNvPr>
            <p:cNvSpPr/>
            <p:nvPr/>
          </p:nvSpPr>
          <p:spPr>
            <a:xfrm>
              <a:off x="2202864" y="4192394"/>
              <a:ext cx="114310" cy="147545"/>
            </a:xfrm>
            <a:custGeom>
              <a:avLst/>
              <a:gdLst/>
              <a:ahLst/>
              <a:cxnLst/>
              <a:rect l="l" t="t" r="r" b="b"/>
              <a:pathLst>
                <a:path w="3608" h="4657" extrusionOk="0">
                  <a:moveTo>
                    <a:pt x="1786" y="1"/>
                  </a:moveTo>
                  <a:cubicBezTo>
                    <a:pt x="1429" y="1"/>
                    <a:pt x="1167" y="96"/>
                    <a:pt x="1012" y="287"/>
                  </a:cubicBezTo>
                  <a:cubicBezTo>
                    <a:pt x="822" y="489"/>
                    <a:pt x="845" y="763"/>
                    <a:pt x="845" y="811"/>
                  </a:cubicBezTo>
                  <a:lnTo>
                    <a:pt x="845" y="1227"/>
                  </a:lnTo>
                  <a:cubicBezTo>
                    <a:pt x="810" y="1287"/>
                    <a:pt x="774" y="1358"/>
                    <a:pt x="774" y="1430"/>
                  </a:cubicBezTo>
                  <a:lnTo>
                    <a:pt x="774" y="1739"/>
                  </a:lnTo>
                  <a:cubicBezTo>
                    <a:pt x="774" y="1834"/>
                    <a:pt x="822" y="1918"/>
                    <a:pt x="893" y="1977"/>
                  </a:cubicBezTo>
                  <a:cubicBezTo>
                    <a:pt x="964" y="2263"/>
                    <a:pt x="1119" y="2489"/>
                    <a:pt x="1179" y="2549"/>
                  </a:cubicBezTo>
                  <a:lnTo>
                    <a:pt x="1179" y="2811"/>
                  </a:lnTo>
                  <a:cubicBezTo>
                    <a:pt x="1179" y="2894"/>
                    <a:pt x="1131" y="2966"/>
                    <a:pt x="1072" y="2989"/>
                  </a:cubicBezTo>
                  <a:lnTo>
                    <a:pt x="369" y="3382"/>
                  </a:lnTo>
                  <a:cubicBezTo>
                    <a:pt x="143" y="3501"/>
                    <a:pt x="12" y="3728"/>
                    <a:pt x="0" y="3978"/>
                  </a:cubicBezTo>
                  <a:cubicBezTo>
                    <a:pt x="476" y="4406"/>
                    <a:pt x="1119" y="4656"/>
                    <a:pt x="1798" y="4656"/>
                  </a:cubicBezTo>
                  <a:cubicBezTo>
                    <a:pt x="2500" y="4656"/>
                    <a:pt x="3131" y="4406"/>
                    <a:pt x="3608" y="3978"/>
                  </a:cubicBezTo>
                  <a:cubicBezTo>
                    <a:pt x="3584" y="3728"/>
                    <a:pt x="3441" y="3501"/>
                    <a:pt x="3215" y="3394"/>
                  </a:cubicBezTo>
                  <a:lnTo>
                    <a:pt x="2453" y="3025"/>
                  </a:lnTo>
                  <a:cubicBezTo>
                    <a:pt x="2381" y="2989"/>
                    <a:pt x="2334" y="2918"/>
                    <a:pt x="2334" y="2835"/>
                  </a:cubicBezTo>
                  <a:lnTo>
                    <a:pt x="2334" y="2561"/>
                  </a:lnTo>
                  <a:cubicBezTo>
                    <a:pt x="2357" y="2537"/>
                    <a:pt x="2369" y="2513"/>
                    <a:pt x="2393" y="2489"/>
                  </a:cubicBezTo>
                  <a:cubicBezTo>
                    <a:pt x="2500" y="2358"/>
                    <a:pt x="2572" y="2192"/>
                    <a:pt x="2631" y="2025"/>
                  </a:cubicBezTo>
                  <a:cubicBezTo>
                    <a:pt x="2738" y="1977"/>
                    <a:pt x="2810" y="1858"/>
                    <a:pt x="2810" y="1739"/>
                  </a:cubicBezTo>
                  <a:lnTo>
                    <a:pt x="2810" y="1430"/>
                  </a:lnTo>
                  <a:cubicBezTo>
                    <a:pt x="2810" y="1358"/>
                    <a:pt x="2786" y="1287"/>
                    <a:pt x="2738" y="1227"/>
                  </a:cubicBezTo>
                  <a:lnTo>
                    <a:pt x="2738" y="811"/>
                  </a:lnTo>
                  <a:cubicBezTo>
                    <a:pt x="2738" y="763"/>
                    <a:pt x="2750" y="513"/>
                    <a:pt x="2572" y="287"/>
                  </a:cubicBezTo>
                  <a:cubicBezTo>
                    <a:pt x="2417" y="108"/>
                    <a:pt x="2143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4150;p44">
              <a:extLst>
                <a:ext uri="{FF2B5EF4-FFF2-40B4-BE49-F238E27FC236}">
                  <a16:creationId xmlns:a16="http://schemas.microsoft.com/office/drawing/2014/main" id="{4A73F955-2024-DD59-E333-6A5DB7745F08}"/>
                </a:ext>
              </a:extLst>
            </p:cNvPr>
            <p:cNvSpPr/>
            <p:nvPr/>
          </p:nvSpPr>
          <p:spPr>
            <a:xfrm>
              <a:off x="1981435" y="4330467"/>
              <a:ext cx="110540" cy="110920"/>
            </a:xfrm>
            <a:custGeom>
              <a:avLst/>
              <a:gdLst/>
              <a:ahLst/>
              <a:cxnLst/>
              <a:rect l="l" t="t" r="r" b="b"/>
              <a:pathLst>
                <a:path w="3489" h="3501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lnTo>
                    <a:pt x="0" y="3251"/>
                  </a:lnTo>
                  <a:cubicBezTo>
                    <a:pt x="0" y="3382"/>
                    <a:pt x="119" y="3501"/>
                    <a:pt x="250" y="3501"/>
                  </a:cubicBezTo>
                  <a:lnTo>
                    <a:pt x="3239" y="3501"/>
                  </a:lnTo>
                  <a:cubicBezTo>
                    <a:pt x="3370" y="3501"/>
                    <a:pt x="3489" y="3382"/>
                    <a:pt x="3489" y="3251"/>
                  </a:cubicBezTo>
                  <a:lnTo>
                    <a:pt x="3489" y="263"/>
                  </a:lnTo>
                  <a:cubicBezTo>
                    <a:pt x="3489" y="120"/>
                    <a:pt x="3370" y="1"/>
                    <a:pt x="32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4151;p44">
              <a:extLst>
                <a:ext uri="{FF2B5EF4-FFF2-40B4-BE49-F238E27FC236}">
                  <a16:creationId xmlns:a16="http://schemas.microsoft.com/office/drawing/2014/main" id="{BD3DE27F-8736-9152-1053-75B4FA84325A}"/>
                </a:ext>
              </a:extLst>
            </p:cNvPr>
            <p:cNvSpPr/>
            <p:nvPr/>
          </p:nvSpPr>
          <p:spPr>
            <a:xfrm>
              <a:off x="1999145" y="4349223"/>
              <a:ext cx="74739" cy="73028"/>
            </a:xfrm>
            <a:custGeom>
              <a:avLst/>
              <a:gdLst/>
              <a:ahLst/>
              <a:cxnLst/>
              <a:rect l="l" t="t" r="r" b="b"/>
              <a:pathLst>
                <a:path w="2359" h="2305" extrusionOk="0">
                  <a:moveTo>
                    <a:pt x="335" y="1"/>
                  </a:moveTo>
                  <a:cubicBezTo>
                    <a:pt x="271" y="1"/>
                    <a:pt x="209" y="22"/>
                    <a:pt x="167" y="63"/>
                  </a:cubicBezTo>
                  <a:lnTo>
                    <a:pt x="96" y="147"/>
                  </a:lnTo>
                  <a:cubicBezTo>
                    <a:pt x="1" y="230"/>
                    <a:pt x="1" y="397"/>
                    <a:pt x="96" y="480"/>
                  </a:cubicBezTo>
                  <a:lnTo>
                    <a:pt x="763" y="1159"/>
                  </a:lnTo>
                  <a:lnTo>
                    <a:pt x="96" y="1826"/>
                  </a:lnTo>
                  <a:cubicBezTo>
                    <a:pt x="1" y="1909"/>
                    <a:pt x="1" y="2076"/>
                    <a:pt x="96" y="2171"/>
                  </a:cubicBezTo>
                  <a:lnTo>
                    <a:pt x="167" y="2242"/>
                  </a:lnTo>
                  <a:cubicBezTo>
                    <a:pt x="209" y="2284"/>
                    <a:pt x="271" y="2305"/>
                    <a:pt x="335" y="2305"/>
                  </a:cubicBezTo>
                  <a:cubicBezTo>
                    <a:pt x="399" y="2305"/>
                    <a:pt x="465" y="2284"/>
                    <a:pt x="513" y="2242"/>
                  </a:cubicBezTo>
                  <a:lnTo>
                    <a:pt x="1179" y="1576"/>
                  </a:lnTo>
                  <a:lnTo>
                    <a:pt x="1846" y="2242"/>
                  </a:lnTo>
                  <a:cubicBezTo>
                    <a:pt x="1894" y="2284"/>
                    <a:pt x="1956" y="2305"/>
                    <a:pt x="2019" y="2305"/>
                  </a:cubicBezTo>
                  <a:cubicBezTo>
                    <a:pt x="2081" y="2305"/>
                    <a:pt x="2144" y="2284"/>
                    <a:pt x="2191" y="2242"/>
                  </a:cubicBezTo>
                  <a:lnTo>
                    <a:pt x="2263" y="2171"/>
                  </a:lnTo>
                  <a:cubicBezTo>
                    <a:pt x="2358" y="2076"/>
                    <a:pt x="2358" y="1909"/>
                    <a:pt x="2263" y="1826"/>
                  </a:cubicBezTo>
                  <a:lnTo>
                    <a:pt x="1596" y="1159"/>
                  </a:lnTo>
                  <a:lnTo>
                    <a:pt x="2263" y="480"/>
                  </a:lnTo>
                  <a:cubicBezTo>
                    <a:pt x="2358" y="397"/>
                    <a:pt x="2358" y="230"/>
                    <a:pt x="2263" y="147"/>
                  </a:cubicBezTo>
                  <a:lnTo>
                    <a:pt x="2191" y="63"/>
                  </a:lnTo>
                  <a:cubicBezTo>
                    <a:pt x="2144" y="22"/>
                    <a:pt x="2081" y="1"/>
                    <a:pt x="2019" y="1"/>
                  </a:cubicBezTo>
                  <a:cubicBezTo>
                    <a:pt x="1956" y="1"/>
                    <a:pt x="1894" y="22"/>
                    <a:pt x="1846" y="63"/>
                  </a:cubicBezTo>
                  <a:lnTo>
                    <a:pt x="1179" y="742"/>
                  </a:lnTo>
                  <a:lnTo>
                    <a:pt x="513" y="63"/>
                  </a:lnTo>
                  <a:cubicBezTo>
                    <a:pt x="465" y="22"/>
                    <a:pt x="399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4152;p44">
              <a:extLst>
                <a:ext uri="{FF2B5EF4-FFF2-40B4-BE49-F238E27FC236}">
                  <a16:creationId xmlns:a16="http://schemas.microsoft.com/office/drawing/2014/main" id="{F312283A-D15F-A179-9A4D-8FEFFF2EB77E}"/>
                </a:ext>
              </a:extLst>
            </p:cNvPr>
            <p:cNvSpPr/>
            <p:nvPr/>
          </p:nvSpPr>
          <p:spPr>
            <a:xfrm>
              <a:off x="2420871" y="4163373"/>
              <a:ext cx="180337" cy="328959"/>
            </a:xfrm>
            <a:custGeom>
              <a:avLst/>
              <a:gdLst/>
              <a:ahLst/>
              <a:cxnLst/>
              <a:rect l="l" t="t" r="r" b="b"/>
              <a:pathLst>
                <a:path w="5692" h="10383" extrusionOk="0">
                  <a:moveTo>
                    <a:pt x="1096" y="0"/>
                  </a:moveTo>
                  <a:cubicBezTo>
                    <a:pt x="501" y="0"/>
                    <a:pt x="1" y="488"/>
                    <a:pt x="1" y="1084"/>
                  </a:cubicBezTo>
                  <a:lnTo>
                    <a:pt x="1" y="9299"/>
                  </a:lnTo>
                  <a:cubicBezTo>
                    <a:pt x="1" y="9894"/>
                    <a:pt x="489" y="10382"/>
                    <a:pt x="1084" y="10382"/>
                  </a:cubicBezTo>
                  <a:lnTo>
                    <a:pt x="4597" y="10382"/>
                  </a:lnTo>
                  <a:cubicBezTo>
                    <a:pt x="5192" y="10382"/>
                    <a:pt x="5680" y="9894"/>
                    <a:pt x="5680" y="9299"/>
                  </a:cubicBezTo>
                  <a:lnTo>
                    <a:pt x="5680" y="1084"/>
                  </a:lnTo>
                  <a:cubicBezTo>
                    <a:pt x="5692" y="476"/>
                    <a:pt x="5204" y="0"/>
                    <a:pt x="46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4153;p44">
              <a:extLst>
                <a:ext uri="{FF2B5EF4-FFF2-40B4-BE49-F238E27FC236}">
                  <a16:creationId xmlns:a16="http://schemas.microsoft.com/office/drawing/2014/main" id="{C4188237-59EF-AED0-238B-42ACA3401BC9}"/>
                </a:ext>
              </a:extLst>
            </p:cNvPr>
            <p:cNvSpPr/>
            <p:nvPr/>
          </p:nvSpPr>
          <p:spPr>
            <a:xfrm>
              <a:off x="2437473" y="4211657"/>
              <a:ext cx="146785" cy="229001"/>
            </a:xfrm>
            <a:custGeom>
              <a:avLst/>
              <a:gdLst/>
              <a:ahLst/>
              <a:cxnLst/>
              <a:rect l="l" t="t" r="r" b="b"/>
              <a:pathLst>
                <a:path w="4633" h="7228" extrusionOk="0">
                  <a:moveTo>
                    <a:pt x="1" y="0"/>
                  </a:moveTo>
                  <a:lnTo>
                    <a:pt x="1" y="7227"/>
                  </a:lnTo>
                  <a:lnTo>
                    <a:pt x="4632" y="7227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4154;p44">
              <a:extLst>
                <a:ext uri="{FF2B5EF4-FFF2-40B4-BE49-F238E27FC236}">
                  <a16:creationId xmlns:a16="http://schemas.microsoft.com/office/drawing/2014/main" id="{D4CCC0D8-3FF1-E73F-3D4D-E4C8EBB6D389}"/>
                </a:ext>
              </a:extLst>
            </p:cNvPr>
            <p:cNvSpPr/>
            <p:nvPr/>
          </p:nvSpPr>
          <p:spPr>
            <a:xfrm>
              <a:off x="2501978" y="4272741"/>
              <a:ext cx="18883" cy="55888"/>
            </a:xfrm>
            <a:custGeom>
              <a:avLst/>
              <a:gdLst/>
              <a:ahLst/>
              <a:cxnLst/>
              <a:rect l="l" t="t" r="r" b="b"/>
              <a:pathLst>
                <a:path w="596" h="1764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465"/>
                  </a:lnTo>
                  <a:cubicBezTo>
                    <a:pt x="1" y="1632"/>
                    <a:pt x="132" y="1763"/>
                    <a:pt x="298" y="1763"/>
                  </a:cubicBezTo>
                  <a:cubicBezTo>
                    <a:pt x="453" y="1763"/>
                    <a:pt x="596" y="1632"/>
                    <a:pt x="596" y="1465"/>
                  </a:cubicBezTo>
                  <a:lnTo>
                    <a:pt x="596" y="299"/>
                  </a:lnTo>
                  <a:cubicBezTo>
                    <a:pt x="572" y="132"/>
                    <a:pt x="441" y="1"/>
                    <a:pt x="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4155;p44">
              <a:extLst>
                <a:ext uri="{FF2B5EF4-FFF2-40B4-BE49-F238E27FC236}">
                  <a16:creationId xmlns:a16="http://schemas.microsoft.com/office/drawing/2014/main" id="{57203C02-5E88-3DAB-97A9-ED89204256AA}"/>
                </a:ext>
              </a:extLst>
            </p:cNvPr>
            <p:cNvSpPr/>
            <p:nvPr/>
          </p:nvSpPr>
          <p:spPr>
            <a:xfrm>
              <a:off x="2462755" y="4294760"/>
              <a:ext cx="96220" cy="82881"/>
            </a:xfrm>
            <a:custGeom>
              <a:avLst/>
              <a:gdLst/>
              <a:ahLst/>
              <a:cxnLst/>
              <a:rect l="l" t="t" r="r" b="b"/>
              <a:pathLst>
                <a:path w="3037" h="2616" extrusionOk="0">
                  <a:moveTo>
                    <a:pt x="2300" y="1"/>
                  </a:moveTo>
                  <a:cubicBezTo>
                    <a:pt x="2225" y="1"/>
                    <a:pt x="2151" y="31"/>
                    <a:pt x="2096" y="92"/>
                  </a:cubicBezTo>
                  <a:cubicBezTo>
                    <a:pt x="1989" y="199"/>
                    <a:pt x="1977" y="389"/>
                    <a:pt x="2108" y="508"/>
                  </a:cubicBezTo>
                  <a:cubicBezTo>
                    <a:pt x="2334" y="699"/>
                    <a:pt x="2441" y="997"/>
                    <a:pt x="2382" y="1294"/>
                  </a:cubicBezTo>
                  <a:cubicBezTo>
                    <a:pt x="2298" y="1699"/>
                    <a:pt x="1941" y="2021"/>
                    <a:pt x="1513" y="2021"/>
                  </a:cubicBezTo>
                  <a:cubicBezTo>
                    <a:pt x="1072" y="2021"/>
                    <a:pt x="727" y="1699"/>
                    <a:pt x="655" y="1306"/>
                  </a:cubicBezTo>
                  <a:cubicBezTo>
                    <a:pt x="596" y="1009"/>
                    <a:pt x="691" y="699"/>
                    <a:pt x="917" y="508"/>
                  </a:cubicBezTo>
                  <a:cubicBezTo>
                    <a:pt x="1048" y="389"/>
                    <a:pt x="1048" y="199"/>
                    <a:pt x="941" y="92"/>
                  </a:cubicBezTo>
                  <a:cubicBezTo>
                    <a:pt x="884" y="35"/>
                    <a:pt x="808" y="5"/>
                    <a:pt x="729" y="5"/>
                  </a:cubicBezTo>
                  <a:cubicBezTo>
                    <a:pt x="659" y="5"/>
                    <a:pt x="586" y="29"/>
                    <a:pt x="524" y="80"/>
                  </a:cubicBezTo>
                  <a:cubicBezTo>
                    <a:pt x="179" y="389"/>
                    <a:pt x="0" y="854"/>
                    <a:pt x="48" y="1306"/>
                  </a:cubicBezTo>
                  <a:cubicBezTo>
                    <a:pt x="119" y="2056"/>
                    <a:pt x="739" y="2616"/>
                    <a:pt x="1489" y="2616"/>
                  </a:cubicBezTo>
                  <a:cubicBezTo>
                    <a:pt x="2227" y="2616"/>
                    <a:pt x="2822" y="2056"/>
                    <a:pt x="2929" y="1354"/>
                  </a:cubicBezTo>
                  <a:cubicBezTo>
                    <a:pt x="3037" y="878"/>
                    <a:pt x="2858" y="389"/>
                    <a:pt x="2501" y="80"/>
                  </a:cubicBezTo>
                  <a:cubicBezTo>
                    <a:pt x="2443" y="28"/>
                    <a:pt x="2371" y="1"/>
                    <a:pt x="23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4156;p44">
              <a:extLst>
                <a:ext uri="{FF2B5EF4-FFF2-40B4-BE49-F238E27FC236}">
                  <a16:creationId xmlns:a16="http://schemas.microsoft.com/office/drawing/2014/main" id="{69D07327-52DF-549F-8002-4E13A6B0F05A}"/>
                </a:ext>
              </a:extLst>
            </p:cNvPr>
            <p:cNvSpPr/>
            <p:nvPr/>
          </p:nvSpPr>
          <p:spPr>
            <a:xfrm>
              <a:off x="2489907" y="4183365"/>
              <a:ext cx="42676" cy="10582"/>
            </a:xfrm>
            <a:custGeom>
              <a:avLst/>
              <a:gdLst/>
              <a:ahLst/>
              <a:cxnLst/>
              <a:rect l="l" t="t" r="r" b="b"/>
              <a:pathLst>
                <a:path w="1347" h="334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179" y="334"/>
                  </a:lnTo>
                  <a:cubicBezTo>
                    <a:pt x="1275" y="334"/>
                    <a:pt x="1346" y="262"/>
                    <a:pt x="1346" y="167"/>
                  </a:cubicBezTo>
                  <a:cubicBezTo>
                    <a:pt x="1346" y="83"/>
                    <a:pt x="1275" y="0"/>
                    <a:pt x="1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4157;p44">
              <a:extLst>
                <a:ext uri="{FF2B5EF4-FFF2-40B4-BE49-F238E27FC236}">
                  <a16:creationId xmlns:a16="http://schemas.microsoft.com/office/drawing/2014/main" id="{D0BA6D4E-E56D-A5A1-C150-345E84D1021C}"/>
                </a:ext>
              </a:extLst>
            </p:cNvPr>
            <p:cNvSpPr/>
            <p:nvPr/>
          </p:nvSpPr>
          <p:spPr>
            <a:xfrm>
              <a:off x="2474066" y="4183840"/>
              <a:ext cx="10233" cy="10487"/>
            </a:xfrm>
            <a:custGeom>
              <a:avLst/>
              <a:gdLst/>
              <a:ahLst/>
              <a:cxnLst/>
              <a:rect l="l" t="t" r="r" b="b"/>
              <a:pathLst>
                <a:path w="323" h="33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24" y="80"/>
                    <a:pt x="13" y="128"/>
                    <a:pt x="1" y="164"/>
                  </a:cubicBezTo>
                  <a:cubicBezTo>
                    <a:pt x="1" y="211"/>
                    <a:pt x="13" y="259"/>
                    <a:pt x="48" y="283"/>
                  </a:cubicBezTo>
                  <a:cubicBezTo>
                    <a:pt x="72" y="319"/>
                    <a:pt x="120" y="330"/>
                    <a:pt x="167" y="330"/>
                  </a:cubicBezTo>
                  <a:cubicBezTo>
                    <a:pt x="203" y="330"/>
                    <a:pt x="251" y="319"/>
                    <a:pt x="286" y="283"/>
                  </a:cubicBezTo>
                  <a:cubicBezTo>
                    <a:pt x="310" y="259"/>
                    <a:pt x="322" y="211"/>
                    <a:pt x="322" y="164"/>
                  </a:cubicBezTo>
                  <a:cubicBezTo>
                    <a:pt x="322" y="128"/>
                    <a:pt x="310" y="80"/>
                    <a:pt x="286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4158;p44">
              <a:extLst>
                <a:ext uri="{FF2B5EF4-FFF2-40B4-BE49-F238E27FC236}">
                  <a16:creationId xmlns:a16="http://schemas.microsoft.com/office/drawing/2014/main" id="{A36D2408-0723-458F-62F5-DD70EDEF40F4}"/>
                </a:ext>
              </a:extLst>
            </p:cNvPr>
            <p:cNvSpPr/>
            <p:nvPr/>
          </p:nvSpPr>
          <p:spPr>
            <a:xfrm>
              <a:off x="2494818" y="4450797"/>
              <a:ext cx="30954" cy="30954"/>
            </a:xfrm>
            <a:custGeom>
              <a:avLst/>
              <a:gdLst/>
              <a:ahLst/>
              <a:cxnLst/>
              <a:rect l="l" t="t" r="r" b="b"/>
              <a:pathLst>
                <a:path w="977" h="977" extrusionOk="0">
                  <a:moveTo>
                    <a:pt x="489" y="1"/>
                  </a:moveTo>
                  <a:cubicBezTo>
                    <a:pt x="215" y="1"/>
                    <a:pt x="0" y="215"/>
                    <a:pt x="0" y="489"/>
                  </a:cubicBezTo>
                  <a:cubicBezTo>
                    <a:pt x="0" y="763"/>
                    <a:pt x="215" y="977"/>
                    <a:pt x="489" y="977"/>
                  </a:cubicBezTo>
                  <a:cubicBezTo>
                    <a:pt x="762" y="977"/>
                    <a:pt x="977" y="763"/>
                    <a:pt x="977" y="489"/>
                  </a:cubicBezTo>
                  <a:cubicBezTo>
                    <a:pt x="977" y="215"/>
                    <a:pt x="762" y="1"/>
                    <a:pt x="4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4184;p44">
            <a:extLst>
              <a:ext uri="{FF2B5EF4-FFF2-40B4-BE49-F238E27FC236}">
                <a16:creationId xmlns:a16="http://schemas.microsoft.com/office/drawing/2014/main" id="{31A12A8C-9094-0D71-C086-26D2D9471BFE}"/>
              </a:ext>
            </a:extLst>
          </p:cNvPr>
          <p:cNvGrpSpPr/>
          <p:nvPr/>
        </p:nvGrpSpPr>
        <p:grpSpPr>
          <a:xfrm>
            <a:off x="4165719" y="3606504"/>
            <a:ext cx="812561" cy="674362"/>
            <a:chOff x="6480917" y="3809385"/>
            <a:chExt cx="812561" cy="674362"/>
          </a:xfrm>
        </p:grpSpPr>
        <p:sp>
          <p:nvSpPr>
            <p:cNvPr id="1245" name="Google Shape;4185;p44">
              <a:extLst>
                <a:ext uri="{FF2B5EF4-FFF2-40B4-BE49-F238E27FC236}">
                  <a16:creationId xmlns:a16="http://schemas.microsoft.com/office/drawing/2014/main" id="{5860865D-071D-B7D6-95F6-F7BDC14000E2}"/>
                </a:ext>
              </a:extLst>
            </p:cNvPr>
            <p:cNvSpPr/>
            <p:nvPr/>
          </p:nvSpPr>
          <p:spPr>
            <a:xfrm>
              <a:off x="6480917" y="3809385"/>
              <a:ext cx="812561" cy="674362"/>
            </a:xfrm>
            <a:custGeom>
              <a:avLst/>
              <a:gdLst/>
              <a:ahLst/>
              <a:cxnLst/>
              <a:rect l="l" t="t" r="r" b="b"/>
              <a:pathLst>
                <a:path w="25647" h="21285" extrusionOk="0">
                  <a:moveTo>
                    <a:pt x="12002" y="1"/>
                  </a:moveTo>
                  <a:cubicBezTo>
                    <a:pt x="11116" y="1"/>
                    <a:pt x="10215" y="135"/>
                    <a:pt x="9454" y="422"/>
                  </a:cubicBezTo>
                  <a:cubicBezTo>
                    <a:pt x="8704" y="708"/>
                    <a:pt x="8156" y="1148"/>
                    <a:pt x="8311" y="2005"/>
                  </a:cubicBezTo>
                  <a:cubicBezTo>
                    <a:pt x="8406" y="2660"/>
                    <a:pt x="9382" y="3553"/>
                    <a:pt x="9180" y="4160"/>
                  </a:cubicBezTo>
                  <a:cubicBezTo>
                    <a:pt x="9109" y="4387"/>
                    <a:pt x="8942" y="4565"/>
                    <a:pt x="8763" y="4708"/>
                  </a:cubicBezTo>
                  <a:cubicBezTo>
                    <a:pt x="7323" y="5958"/>
                    <a:pt x="5418" y="6149"/>
                    <a:pt x="3644" y="6673"/>
                  </a:cubicBezTo>
                  <a:cubicBezTo>
                    <a:pt x="2251" y="7089"/>
                    <a:pt x="762" y="7101"/>
                    <a:pt x="227" y="8554"/>
                  </a:cubicBezTo>
                  <a:cubicBezTo>
                    <a:pt x="0" y="9149"/>
                    <a:pt x="0" y="9804"/>
                    <a:pt x="298" y="10363"/>
                  </a:cubicBezTo>
                  <a:cubicBezTo>
                    <a:pt x="667" y="11066"/>
                    <a:pt x="1370" y="11423"/>
                    <a:pt x="2060" y="11733"/>
                  </a:cubicBezTo>
                  <a:cubicBezTo>
                    <a:pt x="2620" y="11983"/>
                    <a:pt x="3620" y="12090"/>
                    <a:pt x="3929" y="12685"/>
                  </a:cubicBezTo>
                  <a:cubicBezTo>
                    <a:pt x="4584" y="13923"/>
                    <a:pt x="2703" y="14757"/>
                    <a:pt x="2012" y="15316"/>
                  </a:cubicBezTo>
                  <a:cubicBezTo>
                    <a:pt x="715" y="16352"/>
                    <a:pt x="1620" y="18174"/>
                    <a:pt x="2572" y="19067"/>
                  </a:cubicBezTo>
                  <a:cubicBezTo>
                    <a:pt x="3751" y="20174"/>
                    <a:pt x="5346" y="20579"/>
                    <a:pt x="6894" y="20829"/>
                  </a:cubicBezTo>
                  <a:cubicBezTo>
                    <a:pt x="8680" y="21115"/>
                    <a:pt x="10490" y="21210"/>
                    <a:pt x="12311" y="21270"/>
                  </a:cubicBezTo>
                  <a:cubicBezTo>
                    <a:pt x="12706" y="21279"/>
                    <a:pt x="13101" y="21285"/>
                    <a:pt x="13497" y="21285"/>
                  </a:cubicBezTo>
                  <a:cubicBezTo>
                    <a:pt x="15026" y="21285"/>
                    <a:pt x="16563" y="21206"/>
                    <a:pt x="18086" y="21008"/>
                  </a:cubicBezTo>
                  <a:cubicBezTo>
                    <a:pt x="19669" y="20793"/>
                    <a:pt x="22015" y="20662"/>
                    <a:pt x="23146" y="19329"/>
                  </a:cubicBezTo>
                  <a:cubicBezTo>
                    <a:pt x="23539" y="18853"/>
                    <a:pt x="23706" y="18210"/>
                    <a:pt x="23468" y="17614"/>
                  </a:cubicBezTo>
                  <a:cubicBezTo>
                    <a:pt x="23206" y="16960"/>
                    <a:pt x="22563" y="16662"/>
                    <a:pt x="21967" y="16317"/>
                  </a:cubicBezTo>
                  <a:cubicBezTo>
                    <a:pt x="21670" y="16138"/>
                    <a:pt x="21372" y="15936"/>
                    <a:pt x="21205" y="15614"/>
                  </a:cubicBezTo>
                  <a:cubicBezTo>
                    <a:pt x="21062" y="15340"/>
                    <a:pt x="21027" y="14995"/>
                    <a:pt x="21074" y="14685"/>
                  </a:cubicBezTo>
                  <a:cubicBezTo>
                    <a:pt x="21182" y="13971"/>
                    <a:pt x="21622" y="13400"/>
                    <a:pt x="22182" y="12959"/>
                  </a:cubicBezTo>
                  <a:cubicBezTo>
                    <a:pt x="23325" y="12018"/>
                    <a:pt x="24980" y="11447"/>
                    <a:pt x="25468" y="9899"/>
                  </a:cubicBezTo>
                  <a:cubicBezTo>
                    <a:pt x="25646" y="9244"/>
                    <a:pt x="25492" y="8554"/>
                    <a:pt x="25039" y="8030"/>
                  </a:cubicBezTo>
                  <a:cubicBezTo>
                    <a:pt x="24587" y="7542"/>
                    <a:pt x="23944" y="7256"/>
                    <a:pt x="23325" y="7125"/>
                  </a:cubicBezTo>
                  <a:cubicBezTo>
                    <a:pt x="22945" y="7039"/>
                    <a:pt x="22558" y="7014"/>
                    <a:pt x="22169" y="7014"/>
                  </a:cubicBezTo>
                  <a:cubicBezTo>
                    <a:pt x="21690" y="7014"/>
                    <a:pt x="21208" y="7052"/>
                    <a:pt x="20729" y="7065"/>
                  </a:cubicBezTo>
                  <a:cubicBezTo>
                    <a:pt x="20680" y="7067"/>
                    <a:pt x="20630" y="7067"/>
                    <a:pt x="20581" y="7067"/>
                  </a:cubicBezTo>
                  <a:cubicBezTo>
                    <a:pt x="19698" y="7067"/>
                    <a:pt x="18792" y="6857"/>
                    <a:pt x="18229" y="6113"/>
                  </a:cubicBezTo>
                  <a:cubicBezTo>
                    <a:pt x="17514" y="5184"/>
                    <a:pt x="17669" y="3934"/>
                    <a:pt x="17145" y="2934"/>
                  </a:cubicBezTo>
                  <a:cubicBezTo>
                    <a:pt x="16800" y="2267"/>
                    <a:pt x="16324" y="1672"/>
                    <a:pt x="15764" y="1184"/>
                  </a:cubicBezTo>
                  <a:cubicBezTo>
                    <a:pt x="15193" y="696"/>
                    <a:pt x="14526" y="362"/>
                    <a:pt x="13800" y="196"/>
                  </a:cubicBezTo>
                  <a:cubicBezTo>
                    <a:pt x="13243" y="68"/>
                    <a:pt x="12626" y="1"/>
                    <a:pt x="120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4186;p44">
              <a:extLst>
                <a:ext uri="{FF2B5EF4-FFF2-40B4-BE49-F238E27FC236}">
                  <a16:creationId xmlns:a16="http://schemas.microsoft.com/office/drawing/2014/main" id="{436E4F81-8F77-FCCD-4DBE-935F315A3146}"/>
                </a:ext>
              </a:extLst>
            </p:cNvPr>
            <p:cNvSpPr/>
            <p:nvPr/>
          </p:nvSpPr>
          <p:spPr>
            <a:xfrm>
              <a:off x="6661983" y="4094717"/>
              <a:ext cx="450050" cy="276145"/>
            </a:xfrm>
            <a:custGeom>
              <a:avLst/>
              <a:gdLst/>
              <a:ahLst/>
              <a:cxnLst/>
              <a:rect l="l" t="t" r="r" b="b"/>
              <a:pathLst>
                <a:path w="14205" h="8716" extrusionOk="0">
                  <a:moveTo>
                    <a:pt x="0" y="0"/>
                  </a:moveTo>
                  <a:lnTo>
                    <a:pt x="0" y="8025"/>
                  </a:lnTo>
                  <a:cubicBezTo>
                    <a:pt x="0" y="8394"/>
                    <a:pt x="298" y="8716"/>
                    <a:pt x="691" y="8716"/>
                  </a:cubicBezTo>
                  <a:lnTo>
                    <a:pt x="13514" y="8716"/>
                  </a:lnTo>
                  <a:cubicBezTo>
                    <a:pt x="13883" y="8716"/>
                    <a:pt x="14204" y="8418"/>
                    <a:pt x="14204" y="8025"/>
                  </a:cubicBezTo>
                  <a:lnTo>
                    <a:pt x="14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4187;p44">
              <a:extLst>
                <a:ext uri="{FF2B5EF4-FFF2-40B4-BE49-F238E27FC236}">
                  <a16:creationId xmlns:a16="http://schemas.microsoft.com/office/drawing/2014/main" id="{2121A13E-F4D4-1941-0548-50ECB9A6CADC}"/>
                </a:ext>
              </a:extLst>
            </p:cNvPr>
            <p:cNvSpPr/>
            <p:nvPr/>
          </p:nvSpPr>
          <p:spPr>
            <a:xfrm>
              <a:off x="6657832" y="4090567"/>
              <a:ext cx="458351" cy="284065"/>
            </a:xfrm>
            <a:custGeom>
              <a:avLst/>
              <a:gdLst/>
              <a:ahLst/>
              <a:cxnLst/>
              <a:rect l="l" t="t" r="r" b="b"/>
              <a:pathLst>
                <a:path w="14467" h="8966" extrusionOk="0">
                  <a:moveTo>
                    <a:pt x="14216" y="238"/>
                  </a:moveTo>
                  <a:lnTo>
                    <a:pt x="14216" y="8144"/>
                  </a:lnTo>
                  <a:cubicBezTo>
                    <a:pt x="14216" y="8454"/>
                    <a:pt x="13954" y="8704"/>
                    <a:pt x="13645" y="8704"/>
                  </a:cubicBezTo>
                  <a:lnTo>
                    <a:pt x="822" y="8704"/>
                  </a:lnTo>
                  <a:cubicBezTo>
                    <a:pt x="500" y="8704"/>
                    <a:pt x="250" y="8454"/>
                    <a:pt x="250" y="8144"/>
                  </a:cubicBezTo>
                  <a:lnTo>
                    <a:pt x="250" y="238"/>
                  </a:lnTo>
                  <a:close/>
                  <a:moveTo>
                    <a:pt x="0" y="0"/>
                  </a:moveTo>
                  <a:lnTo>
                    <a:pt x="0" y="8144"/>
                  </a:lnTo>
                  <a:cubicBezTo>
                    <a:pt x="0" y="8585"/>
                    <a:pt x="358" y="8966"/>
                    <a:pt x="822" y="8966"/>
                  </a:cubicBezTo>
                  <a:lnTo>
                    <a:pt x="13645" y="8966"/>
                  </a:lnTo>
                  <a:cubicBezTo>
                    <a:pt x="14097" y="8966"/>
                    <a:pt x="14466" y="8608"/>
                    <a:pt x="14466" y="8144"/>
                  </a:cubicBezTo>
                  <a:lnTo>
                    <a:pt x="144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4188;p44">
              <a:extLst>
                <a:ext uri="{FF2B5EF4-FFF2-40B4-BE49-F238E27FC236}">
                  <a16:creationId xmlns:a16="http://schemas.microsoft.com/office/drawing/2014/main" id="{FE3CAE96-8BCE-2E0D-8295-D148397B4453}"/>
                </a:ext>
              </a:extLst>
            </p:cNvPr>
            <p:cNvSpPr/>
            <p:nvPr/>
          </p:nvSpPr>
          <p:spPr>
            <a:xfrm>
              <a:off x="6657832" y="4045292"/>
              <a:ext cx="457971" cy="44926"/>
            </a:xfrm>
            <a:custGeom>
              <a:avLst/>
              <a:gdLst/>
              <a:ahLst/>
              <a:cxnLst/>
              <a:rect l="l" t="t" r="r" b="b"/>
              <a:pathLst>
                <a:path w="14455" h="1418" extrusionOk="0">
                  <a:moveTo>
                    <a:pt x="822" y="0"/>
                  </a:moveTo>
                  <a:cubicBezTo>
                    <a:pt x="369" y="0"/>
                    <a:pt x="0" y="358"/>
                    <a:pt x="0" y="822"/>
                  </a:cubicBezTo>
                  <a:lnTo>
                    <a:pt x="0" y="1417"/>
                  </a:lnTo>
                  <a:lnTo>
                    <a:pt x="14455" y="1417"/>
                  </a:lnTo>
                  <a:lnTo>
                    <a:pt x="14455" y="822"/>
                  </a:lnTo>
                  <a:cubicBezTo>
                    <a:pt x="14455" y="370"/>
                    <a:pt x="14085" y="0"/>
                    <a:pt x="13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4189;p44">
              <a:extLst>
                <a:ext uri="{FF2B5EF4-FFF2-40B4-BE49-F238E27FC236}">
                  <a16:creationId xmlns:a16="http://schemas.microsoft.com/office/drawing/2014/main" id="{B2AE970F-9395-0943-1DD3-6B6BA095E433}"/>
                </a:ext>
              </a:extLst>
            </p:cNvPr>
            <p:cNvSpPr/>
            <p:nvPr/>
          </p:nvSpPr>
          <p:spPr>
            <a:xfrm>
              <a:off x="7018823" y="4056223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4190;p44">
              <a:extLst>
                <a:ext uri="{FF2B5EF4-FFF2-40B4-BE49-F238E27FC236}">
                  <a16:creationId xmlns:a16="http://schemas.microsoft.com/office/drawing/2014/main" id="{60E31433-F593-315E-0165-20A1EC449146}"/>
                </a:ext>
              </a:extLst>
            </p:cNvPr>
            <p:cNvSpPr/>
            <p:nvPr/>
          </p:nvSpPr>
          <p:spPr>
            <a:xfrm>
              <a:off x="7046735" y="4056223"/>
              <a:ext cx="18883" cy="18914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4191;p44">
              <a:extLst>
                <a:ext uri="{FF2B5EF4-FFF2-40B4-BE49-F238E27FC236}">
                  <a16:creationId xmlns:a16="http://schemas.microsoft.com/office/drawing/2014/main" id="{D2170AC1-FAF9-362A-B229-BB68D059E476}"/>
                </a:ext>
              </a:extLst>
            </p:cNvPr>
            <p:cNvSpPr/>
            <p:nvPr/>
          </p:nvSpPr>
          <p:spPr>
            <a:xfrm>
              <a:off x="7074647" y="4056223"/>
              <a:ext cx="18914" cy="18914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4192;p44">
              <a:extLst>
                <a:ext uri="{FF2B5EF4-FFF2-40B4-BE49-F238E27FC236}">
                  <a16:creationId xmlns:a16="http://schemas.microsoft.com/office/drawing/2014/main" id="{E70CC5ED-FA8C-CB7D-D3D0-04A72CD2B49C}"/>
                </a:ext>
              </a:extLst>
            </p:cNvPr>
            <p:cNvSpPr/>
            <p:nvPr/>
          </p:nvSpPr>
          <p:spPr>
            <a:xfrm>
              <a:off x="6751739" y="4131215"/>
              <a:ext cx="269745" cy="313593"/>
            </a:xfrm>
            <a:custGeom>
              <a:avLst/>
              <a:gdLst/>
              <a:ahLst/>
              <a:cxnLst/>
              <a:rect l="l" t="t" r="r" b="b"/>
              <a:pathLst>
                <a:path w="8514" h="9898" extrusionOk="0">
                  <a:moveTo>
                    <a:pt x="4253" y="0"/>
                  </a:moveTo>
                  <a:cubicBezTo>
                    <a:pt x="4165" y="0"/>
                    <a:pt x="4079" y="33"/>
                    <a:pt x="4013" y="98"/>
                  </a:cubicBezTo>
                  <a:cubicBezTo>
                    <a:pt x="3073" y="1015"/>
                    <a:pt x="1966" y="1444"/>
                    <a:pt x="489" y="1444"/>
                  </a:cubicBezTo>
                  <a:cubicBezTo>
                    <a:pt x="299" y="1444"/>
                    <a:pt x="132" y="1587"/>
                    <a:pt x="132" y="1801"/>
                  </a:cubicBezTo>
                  <a:cubicBezTo>
                    <a:pt x="132" y="2051"/>
                    <a:pt x="132" y="2289"/>
                    <a:pt x="120" y="2563"/>
                  </a:cubicBezTo>
                  <a:cubicBezTo>
                    <a:pt x="72" y="5039"/>
                    <a:pt x="1" y="8433"/>
                    <a:pt x="4144" y="9861"/>
                  </a:cubicBezTo>
                  <a:lnTo>
                    <a:pt x="4263" y="9897"/>
                  </a:lnTo>
                  <a:lnTo>
                    <a:pt x="4382" y="9861"/>
                  </a:lnTo>
                  <a:cubicBezTo>
                    <a:pt x="8514" y="8457"/>
                    <a:pt x="8466" y="5063"/>
                    <a:pt x="8407" y="2563"/>
                  </a:cubicBezTo>
                  <a:cubicBezTo>
                    <a:pt x="8395" y="2301"/>
                    <a:pt x="8395" y="2051"/>
                    <a:pt x="8395" y="1801"/>
                  </a:cubicBezTo>
                  <a:cubicBezTo>
                    <a:pt x="8395" y="1610"/>
                    <a:pt x="8240" y="1444"/>
                    <a:pt x="8038" y="1444"/>
                  </a:cubicBezTo>
                  <a:cubicBezTo>
                    <a:pt x="6561" y="1444"/>
                    <a:pt x="5430" y="1015"/>
                    <a:pt x="4502" y="98"/>
                  </a:cubicBezTo>
                  <a:cubicBezTo>
                    <a:pt x="4430" y="33"/>
                    <a:pt x="4341" y="0"/>
                    <a:pt x="4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4193;p44">
              <a:extLst>
                <a:ext uri="{FF2B5EF4-FFF2-40B4-BE49-F238E27FC236}">
                  <a16:creationId xmlns:a16="http://schemas.microsoft.com/office/drawing/2014/main" id="{0D9EB6CD-58B3-718D-F1F8-59B74D693779}"/>
                </a:ext>
              </a:extLst>
            </p:cNvPr>
            <p:cNvSpPr/>
            <p:nvPr/>
          </p:nvSpPr>
          <p:spPr>
            <a:xfrm>
              <a:off x="6778542" y="4162708"/>
              <a:ext cx="215790" cy="250418"/>
            </a:xfrm>
            <a:custGeom>
              <a:avLst/>
              <a:gdLst/>
              <a:ahLst/>
              <a:cxnLst/>
              <a:rect l="l" t="t" r="r" b="b"/>
              <a:pathLst>
                <a:path w="6811" h="7904" extrusionOk="0">
                  <a:moveTo>
                    <a:pt x="3417" y="0"/>
                  </a:moveTo>
                  <a:cubicBezTo>
                    <a:pt x="3346" y="0"/>
                    <a:pt x="3275" y="27"/>
                    <a:pt x="3215" y="81"/>
                  </a:cubicBezTo>
                  <a:cubicBezTo>
                    <a:pt x="2465" y="807"/>
                    <a:pt x="1560" y="1152"/>
                    <a:pt x="381" y="1152"/>
                  </a:cubicBezTo>
                  <a:cubicBezTo>
                    <a:pt x="227" y="1152"/>
                    <a:pt x="107" y="1271"/>
                    <a:pt x="107" y="1426"/>
                  </a:cubicBezTo>
                  <a:cubicBezTo>
                    <a:pt x="107" y="1628"/>
                    <a:pt x="107" y="1831"/>
                    <a:pt x="84" y="2045"/>
                  </a:cubicBezTo>
                  <a:cubicBezTo>
                    <a:pt x="48" y="4022"/>
                    <a:pt x="0" y="6748"/>
                    <a:pt x="3322" y="7891"/>
                  </a:cubicBezTo>
                  <a:lnTo>
                    <a:pt x="3406" y="7903"/>
                  </a:lnTo>
                  <a:lnTo>
                    <a:pt x="3501" y="7891"/>
                  </a:lnTo>
                  <a:cubicBezTo>
                    <a:pt x="6811" y="6760"/>
                    <a:pt x="6775" y="4034"/>
                    <a:pt x="6739" y="2045"/>
                  </a:cubicBezTo>
                  <a:cubicBezTo>
                    <a:pt x="6727" y="1831"/>
                    <a:pt x="6727" y="1640"/>
                    <a:pt x="6727" y="1426"/>
                  </a:cubicBezTo>
                  <a:cubicBezTo>
                    <a:pt x="6727" y="1271"/>
                    <a:pt x="6608" y="1152"/>
                    <a:pt x="6442" y="1152"/>
                  </a:cubicBezTo>
                  <a:cubicBezTo>
                    <a:pt x="5263" y="1152"/>
                    <a:pt x="4358" y="807"/>
                    <a:pt x="3620" y="81"/>
                  </a:cubicBezTo>
                  <a:cubicBezTo>
                    <a:pt x="3560" y="27"/>
                    <a:pt x="3489" y="0"/>
                    <a:pt x="3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4194;p44">
              <a:extLst>
                <a:ext uri="{FF2B5EF4-FFF2-40B4-BE49-F238E27FC236}">
                  <a16:creationId xmlns:a16="http://schemas.microsoft.com/office/drawing/2014/main" id="{E26FFA60-5DEB-DBA8-A0C0-751F675B8CE6}"/>
                </a:ext>
              </a:extLst>
            </p:cNvPr>
            <p:cNvSpPr/>
            <p:nvPr/>
          </p:nvSpPr>
          <p:spPr>
            <a:xfrm>
              <a:off x="6850588" y="4202533"/>
              <a:ext cx="73598" cy="42708"/>
            </a:xfrm>
            <a:custGeom>
              <a:avLst/>
              <a:gdLst/>
              <a:ahLst/>
              <a:cxnLst/>
              <a:rect l="l" t="t" r="r" b="b"/>
              <a:pathLst>
                <a:path w="2323" h="1348" extrusionOk="0">
                  <a:moveTo>
                    <a:pt x="555" y="0"/>
                  </a:moveTo>
                  <a:cubicBezTo>
                    <a:pt x="533" y="0"/>
                    <a:pt x="511" y="5"/>
                    <a:pt x="489" y="14"/>
                  </a:cubicBezTo>
                  <a:cubicBezTo>
                    <a:pt x="417" y="38"/>
                    <a:pt x="393" y="133"/>
                    <a:pt x="417" y="205"/>
                  </a:cubicBezTo>
                  <a:lnTo>
                    <a:pt x="536" y="455"/>
                  </a:lnTo>
                  <a:cubicBezTo>
                    <a:pt x="239" y="514"/>
                    <a:pt x="0" y="788"/>
                    <a:pt x="0" y="1098"/>
                  </a:cubicBezTo>
                  <a:lnTo>
                    <a:pt x="0" y="1348"/>
                  </a:lnTo>
                  <a:lnTo>
                    <a:pt x="2322" y="1348"/>
                  </a:lnTo>
                  <a:lnTo>
                    <a:pt x="2322" y="1098"/>
                  </a:lnTo>
                  <a:cubicBezTo>
                    <a:pt x="2310" y="788"/>
                    <a:pt x="2072" y="514"/>
                    <a:pt x="1774" y="455"/>
                  </a:cubicBezTo>
                  <a:lnTo>
                    <a:pt x="1894" y="205"/>
                  </a:lnTo>
                  <a:cubicBezTo>
                    <a:pt x="1917" y="133"/>
                    <a:pt x="1894" y="38"/>
                    <a:pt x="1822" y="14"/>
                  </a:cubicBezTo>
                  <a:cubicBezTo>
                    <a:pt x="1800" y="5"/>
                    <a:pt x="1777" y="0"/>
                    <a:pt x="1756" y="0"/>
                  </a:cubicBezTo>
                  <a:cubicBezTo>
                    <a:pt x="1697" y="0"/>
                    <a:pt x="1646" y="33"/>
                    <a:pt x="1620" y="86"/>
                  </a:cubicBezTo>
                  <a:lnTo>
                    <a:pt x="1465" y="443"/>
                  </a:lnTo>
                  <a:lnTo>
                    <a:pt x="846" y="443"/>
                  </a:lnTo>
                  <a:lnTo>
                    <a:pt x="691" y="86"/>
                  </a:lnTo>
                  <a:cubicBezTo>
                    <a:pt x="665" y="33"/>
                    <a:pt x="613" y="0"/>
                    <a:pt x="5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4195;p44">
              <a:extLst>
                <a:ext uri="{FF2B5EF4-FFF2-40B4-BE49-F238E27FC236}">
                  <a16:creationId xmlns:a16="http://schemas.microsoft.com/office/drawing/2014/main" id="{B009829D-15C0-D6F1-6FA4-589DC0F95AA3}"/>
                </a:ext>
              </a:extLst>
            </p:cNvPr>
            <p:cNvSpPr/>
            <p:nvPr/>
          </p:nvSpPr>
          <p:spPr>
            <a:xfrm>
              <a:off x="6803825" y="4235419"/>
              <a:ext cx="165985" cy="132813"/>
            </a:xfrm>
            <a:custGeom>
              <a:avLst/>
              <a:gdLst/>
              <a:ahLst/>
              <a:cxnLst/>
              <a:rect l="l" t="t" r="r" b="b"/>
              <a:pathLst>
                <a:path w="5239" h="4192" extrusionOk="0">
                  <a:moveTo>
                    <a:pt x="405" y="0"/>
                  </a:moveTo>
                  <a:cubicBezTo>
                    <a:pt x="333" y="0"/>
                    <a:pt x="262" y="72"/>
                    <a:pt x="262" y="143"/>
                  </a:cubicBezTo>
                  <a:lnTo>
                    <a:pt x="262" y="357"/>
                  </a:lnTo>
                  <a:cubicBezTo>
                    <a:pt x="262" y="834"/>
                    <a:pt x="619" y="1238"/>
                    <a:pt x="1060" y="1310"/>
                  </a:cubicBezTo>
                  <a:lnTo>
                    <a:pt x="1060" y="1619"/>
                  </a:lnTo>
                  <a:lnTo>
                    <a:pt x="155" y="1619"/>
                  </a:lnTo>
                  <a:cubicBezTo>
                    <a:pt x="60" y="1619"/>
                    <a:pt x="0" y="1691"/>
                    <a:pt x="0" y="1774"/>
                  </a:cubicBezTo>
                  <a:cubicBezTo>
                    <a:pt x="0" y="1846"/>
                    <a:pt x="83" y="1917"/>
                    <a:pt x="155" y="1917"/>
                  </a:cubicBezTo>
                  <a:lnTo>
                    <a:pt x="1060" y="1917"/>
                  </a:lnTo>
                  <a:lnTo>
                    <a:pt x="1060" y="2227"/>
                  </a:lnTo>
                  <a:cubicBezTo>
                    <a:pt x="595" y="2310"/>
                    <a:pt x="262" y="2703"/>
                    <a:pt x="262" y="3179"/>
                  </a:cubicBezTo>
                  <a:lnTo>
                    <a:pt x="262" y="3393"/>
                  </a:lnTo>
                  <a:cubicBezTo>
                    <a:pt x="262" y="3477"/>
                    <a:pt x="333" y="3536"/>
                    <a:pt x="405" y="3536"/>
                  </a:cubicBezTo>
                  <a:cubicBezTo>
                    <a:pt x="476" y="3536"/>
                    <a:pt x="560" y="3465"/>
                    <a:pt x="560" y="3393"/>
                  </a:cubicBezTo>
                  <a:lnTo>
                    <a:pt x="560" y="3179"/>
                  </a:lnTo>
                  <a:cubicBezTo>
                    <a:pt x="560" y="2870"/>
                    <a:pt x="762" y="2620"/>
                    <a:pt x="1060" y="2548"/>
                  </a:cubicBezTo>
                  <a:lnTo>
                    <a:pt x="1060" y="2631"/>
                  </a:lnTo>
                  <a:cubicBezTo>
                    <a:pt x="1060" y="3501"/>
                    <a:pt x="1762" y="4191"/>
                    <a:pt x="2619" y="4191"/>
                  </a:cubicBezTo>
                  <a:cubicBezTo>
                    <a:pt x="3489" y="4191"/>
                    <a:pt x="4191" y="3501"/>
                    <a:pt x="4191" y="2631"/>
                  </a:cubicBezTo>
                  <a:lnTo>
                    <a:pt x="4191" y="2548"/>
                  </a:lnTo>
                  <a:cubicBezTo>
                    <a:pt x="4465" y="2620"/>
                    <a:pt x="4691" y="2870"/>
                    <a:pt x="4691" y="3179"/>
                  </a:cubicBezTo>
                  <a:lnTo>
                    <a:pt x="4691" y="3393"/>
                  </a:lnTo>
                  <a:cubicBezTo>
                    <a:pt x="4691" y="3477"/>
                    <a:pt x="4763" y="3536"/>
                    <a:pt x="4846" y="3536"/>
                  </a:cubicBezTo>
                  <a:cubicBezTo>
                    <a:pt x="4917" y="3536"/>
                    <a:pt x="4989" y="3465"/>
                    <a:pt x="4989" y="3393"/>
                  </a:cubicBezTo>
                  <a:lnTo>
                    <a:pt x="4989" y="3179"/>
                  </a:lnTo>
                  <a:cubicBezTo>
                    <a:pt x="4989" y="2703"/>
                    <a:pt x="4632" y="2310"/>
                    <a:pt x="4191" y="2227"/>
                  </a:cubicBezTo>
                  <a:lnTo>
                    <a:pt x="4191" y="1917"/>
                  </a:lnTo>
                  <a:lnTo>
                    <a:pt x="5096" y="1917"/>
                  </a:lnTo>
                  <a:cubicBezTo>
                    <a:pt x="5179" y="1917"/>
                    <a:pt x="5239" y="1846"/>
                    <a:pt x="5239" y="1774"/>
                  </a:cubicBezTo>
                  <a:cubicBezTo>
                    <a:pt x="5239" y="1691"/>
                    <a:pt x="5167" y="1619"/>
                    <a:pt x="5096" y="1619"/>
                  </a:cubicBezTo>
                  <a:lnTo>
                    <a:pt x="4191" y="1619"/>
                  </a:lnTo>
                  <a:lnTo>
                    <a:pt x="4191" y="1310"/>
                  </a:lnTo>
                  <a:cubicBezTo>
                    <a:pt x="4643" y="1238"/>
                    <a:pt x="4989" y="834"/>
                    <a:pt x="4989" y="357"/>
                  </a:cubicBezTo>
                  <a:lnTo>
                    <a:pt x="4989" y="143"/>
                  </a:lnTo>
                  <a:cubicBezTo>
                    <a:pt x="4989" y="60"/>
                    <a:pt x="4917" y="0"/>
                    <a:pt x="4846" y="0"/>
                  </a:cubicBezTo>
                  <a:cubicBezTo>
                    <a:pt x="4763" y="0"/>
                    <a:pt x="4691" y="72"/>
                    <a:pt x="4691" y="143"/>
                  </a:cubicBezTo>
                  <a:lnTo>
                    <a:pt x="4691" y="357"/>
                  </a:lnTo>
                  <a:cubicBezTo>
                    <a:pt x="4691" y="667"/>
                    <a:pt x="4489" y="917"/>
                    <a:pt x="4191" y="1000"/>
                  </a:cubicBezTo>
                  <a:lnTo>
                    <a:pt x="4191" y="857"/>
                  </a:lnTo>
                  <a:cubicBezTo>
                    <a:pt x="4191" y="726"/>
                    <a:pt x="4072" y="607"/>
                    <a:pt x="3929" y="607"/>
                  </a:cubicBezTo>
                  <a:lnTo>
                    <a:pt x="2774" y="607"/>
                  </a:lnTo>
                  <a:lnTo>
                    <a:pt x="2774" y="2381"/>
                  </a:lnTo>
                  <a:cubicBezTo>
                    <a:pt x="2774" y="2465"/>
                    <a:pt x="2703" y="2524"/>
                    <a:pt x="2619" y="2524"/>
                  </a:cubicBezTo>
                  <a:cubicBezTo>
                    <a:pt x="2536" y="2524"/>
                    <a:pt x="2477" y="2453"/>
                    <a:pt x="2477" y="2381"/>
                  </a:cubicBezTo>
                  <a:lnTo>
                    <a:pt x="2477" y="607"/>
                  </a:lnTo>
                  <a:lnTo>
                    <a:pt x="1310" y="607"/>
                  </a:lnTo>
                  <a:cubicBezTo>
                    <a:pt x="1179" y="607"/>
                    <a:pt x="1060" y="726"/>
                    <a:pt x="1060" y="857"/>
                  </a:cubicBezTo>
                  <a:lnTo>
                    <a:pt x="1060" y="1000"/>
                  </a:lnTo>
                  <a:cubicBezTo>
                    <a:pt x="774" y="917"/>
                    <a:pt x="560" y="667"/>
                    <a:pt x="560" y="357"/>
                  </a:cubicBezTo>
                  <a:lnTo>
                    <a:pt x="560" y="143"/>
                  </a:lnTo>
                  <a:cubicBezTo>
                    <a:pt x="560" y="60"/>
                    <a:pt x="476" y="0"/>
                    <a:pt x="4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4196;p44">
              <a:extLst>
                <a:ext uri="{FF2B5EF4-FFF2-40B4-BE49-F238E27FC236}">
                  <a16:creationId xmlns:a16="http://schemas.microsoft.com/office/drawing/2014/main" id="{EE576F72-BAA6-329B-0B7F-80235363A0FE}"/>
                </a:ext>
              </a:extLst>
            </p:cNvPr>
            <p:cNvSpPr/>
            <p:nvPr/>
          </p:nvSpPr>
          <p:spPr>
            <a:xfrm>
              <a:off x="7061467" y="4134700"/>
              <a:ext cx="110920" cy="110920"/>
            </a:xfrm>
            <a:custGeom>
              <a:avLst/>
              <a:gdLst/>
              <a:ahLst/>
              <a:cxnLst/>
              <a:rect l="l" t="t" r="r" b="b"/>
              <a:pathLst>
                <a:path w="3501" h="3501" extrusionOk="0">
                  <a:moveTo>
                    <a:pt x="250" y="0"/>
                  </a:moveTo>
                  <a:cubicBezTo>
                    <a:pt x="119" y="0"/>
                    <a:pt x="0" y="131"/>
                    <a:pt x="0" y="262"/>
                  </a:cubicBezTo>
                  <a:lnTo>
                    <a:pt x="0" y="3251"/>
                  </a:lnTo>
                  <a:cubicBezTo>
                    <a:pt x="0" y="3382"/>
                    <a:pt x="119" y="3501"/>
                    <a:pt x="250" y="3501"/>
                  </a:cubicBezTo>
                  <a:lnTo>
                    <a:pt x="3239" y="3501"/>
                  </a:lnTo>
                  <a:cubicBezTo>
                    <a:pt x="3381" y="3501"/>
                    <a:pt x="3500" y="3382"/>
                    <a:pt x="3500" y="3251"/>
                  </a:cubicBezTo>
                  <a:lnTo>
                    <a:pt x="3500" y="262"/>
                  </a:lnTo>
                  <a:cubicBezTo>
                    <a:pt x="3500" y="119"/>
                    <a:pt x="3381" y="0"/>
                    <a:pt x="3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4197;p44">
              <a:extLst>
                <a:ext uri="{FF2B5EF4-FFF2-40B4-BE49-F238E27FC236}">
                  <a16:creationId xmlns:a16="http://schemas.microsoft.com/office/drawing/2014/main" id="{24C60554-8ED5-FAED-CB44-A9024EEA33EE}"/>
                </a:ext>
              </a:extLst>
            </p:cNvPr>
            <p:cNvSpPr/>
            <p:nvPr/>
          </p:nvSpPr>
          <p:spPr>
            <a:xfrm>
              <a:off x="7076928" y="4160553"/>
              <a:ext cx="80379" cy="57535"/>
            </a:xfrm>
            <a:custGeom>
              <a:avLst/>
              <a:gdLst/>
              <a:ahLst/>
              <a:cxnLst/>
              <a:rect l="l" t="t" r="r" b="b"/>
              <a:pathLst>
                <a:path w="2537" h="1816" extrusionOk="0">
                  <a:moveTo>
                    <a:pt x="2254" y="1"/>
                  </a:moveTo>
                  <a:cubicBezTo>
                    <a:pt x="2194" y="1"/>
                    <a:pt x="2133" y="22"/>
                    <a:pt x="2084" y="65"/>
                  </a:cubicBezTo>
                  <a:lnTo>
                    <a:pt x="1084" y="1018"/>
                  </a:lnTo>
                  <a:cubicBezTo>
                    <a:pt x="1039" y="1068"/>
                    <a:pt x="978" y="1092"/>
                    <a:pt x="916" y="1092"/>
                  </a:cubicBezTo>
                  <a:cubicBezTo>
                    <a:pt x="847" y="1092"/>
                    <a:pt x="777" y="1062"/>
                    <a:pt x="726" y="1006"/>
                  </a:cubicBezTo>
                  <a:lnTo>
                    <a:pt x="465" y="696"/>
                  </a:lnTo>
                  <a:cubicBezTo>
                    <a:pt x="415" y="641"/>
                    <a:pt x="351" y="614"/>
                    <a:pt x="285" y="614"/>
                  </a:cubicBezTo>
                  <a:cubicBezTo>
                    <a:pt x="223" y="614"/>
                    <a:pt x="159" y="638"/>
                    <a:pt x="107" y="684"/>
                  </a:cubicBezTo>
                  <a:cubicBezTo>
                    <a:pt x="0" y="768"/>
                    <a:pt x="0" y="934"/>
                    <a:pt x="95" y="1042"/>
                  </a:cubicBezTo>
                  <a:lnTo>
                    <a:pt x="703" y="1720"/>
                  </a:lnTo>
                  <a:cubicBezTo>
                    <a:pt x="750" y="1780"/>
                    <a:pt x="810" y="1816"/>
                    <a:pt x="881" y="1816"/>
                  </a:cubicBezTo>
                  <a:lnTo>
                    <a:pt x="893" y="1816"/>
                  </a:lnTo>
                  <a:cubicBezTo>
                    <a:pt x="965" y="1816"/>
                    <a:pt x="1024" y="1780"/>
                    <a:pt x="1072" y="1732"/>
                  </a:cubicBezTo>
                  <a:lnTo>
                    <a:pt x="2429" y="446"/>
                  </a:lnTo>
                  <a:cubicBezTo>
                    <a:pt x="2536" y="351"/>
                    <a:pt x="2536" y="184"/>
                    <a:pt x="2441" y="89"/>
                  </a:cubicBezTo>
                  <a:cubicBezTo>
                    <a:pt x="2396" y="31"/>
                    <a:pt x="2326" y="1"/>
                    <a:pt x="2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58" name="Google Shape;409;p19">
            <a:extLst>
              <a:ext uri="{FF2B5EF4-FFF2-40B4-BE49-F238E27FC236}">
                <a16:creationId xmlns:a16="http://schemas.microsoft.com/office/drawing/2014/main" id="{3F8E0C3C-02D4-1374-2098-19FACC198FEF}"/>
              </a:ext>
            </a:extLst>
          </p:cNvPr>
          <p:cNvCxnSpPr>
            <a:cxnSpLocks/>
          </p:cNvCxnSpPr>
          <p:nvPr/>
        </p:nvCxnSpPr>
        <p:spPr>
          <a:xfrm flipV="1">
            <a:off x="2098880" y="1199852"/>
            <a:ext cx="1919872" cy="1455894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59" name="Google Shape;409;p19">
            <a:extLst>
              <a:ext uri="{FF2B5EF4-FFF2-40B4-BE49-F238E27FC236}">
                <a16:creationId xmlns:a16="http://schemas.microsoft.com/office/drawing/2014/main" id="{F54876EB-B3B8-48B5-4286-95FECD4A5361}"/>
              </a:ext>
            </a:extLst>
          </p:cNvPr>
          <p:cNvCxnSpPr>
            <a:cxnSpLocks/>
          </p:cNvCxnSpPr>
          <p:nvPr/>
        </p:nvCxnSpPr>
        <p:spPr>
          <a:xfrm>
            <a:off x="2098880" y="2646324"/>
            <a:ext cx="2006598" cy="1207018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99722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9" grpId="0"/>
      <p:bldP spid="12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1090;p24">
            <a:extLst>
              <a:ext uri="{FF2B5EF4-FFF2-40B4-BE49-F238E27FC236}">
                <a16:creationId xmlns:a16="http://schemas.microsoft.com/office/drawing/2014/main" id="{C5B589F1-368A-55C5-9F67-A83275CFBB98}"/>
              </a:ext>
            </a:extLst>
          </p:cNvPr>
          <p:cNvGrpSpPr/>
          <p:nvPr/>
        </p:nvGrpSpPr>
        <p:grpSpPr>
          <a:xfrm>
            <a:off x="4166392" y="3434763"/>
            <a:ext cx="467076" cy="560012"/>
            <a:chOff x="4331024" y="3137098"/>
            <a:chExt cx="482409" cy="568323"/>
          </a:xfrm>
        </p:grpSpPr>
        <p:sp>
          <p:nvSpPr>
            <p:cNvPr id="31" name="Google Shape;1091;p24">
              <a:extLst>
                <a:ext uri="{FF2B5EF4-FFF2-40B4-BE49-F238E27FC236}">
                  <a16:creationId xmlns:a16="http://schemas.microsoft.com/office/drawing/2014/main" id="{4B90425F-0FEB-C1F6-6EAD-9F24A7B7B45B}"/>
                </a:ext>
              </a:extLst>
            </p:cNvPr>
            <p:cNvSpPr/>
            <p:nvPr/>
          </p:nvSpPr>
          <p:spPr>
            <a:xfrm>
              <a:off x="4331024" y="313709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13" y="0"/>
                  </a:moveTo>
                  <a:cubicBezTo>
                    <a:pt x="6337" y="0"/>
                    <a:pt x="6263" y="9"/>
                    <a:pt x="6192" y="27"/>
                  </a:cubicBezTo>
                  <a:lnTo>
                    <a:pt x="762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12" y="1571"/>
                    <a:pt x="0" y="1968"/>
                  </a:cubicBezTo>
                  <a:lnTo>
                    <a:pt x="0" y="5266"/>
                  </a:lnTo>
                  <a:cubicBezTo>
                    <a:pt x="0" y="6576"/>
                    <a:pt x="191" y="7873"/>
                    <a:pt x="584" y="9124"/>
                  </a:cubicBezTo>
                  <a:cubicBezTo>
                    <a:pt x="1131" y="10886"/>
                    <a:pt x="2108" y="12564"/>
                    <a:pt x="3632" y="13743"/>
                  </a:cubicBezTo>
                  <a:cubicBezTo>
                    <a:pt x="4441" y="14374"/>
                    <a:pt x="5358" y="14839"/>
                    <a:pt x="6358" y="15112"/>
                  </a:cubicBezTo>
                  <a:cubicBezTo>
                    <a:pt x="6382" y="15118"/>
                    <a:pt x="6412" y="15121"/>
                    <a:pt x="6442" y="15121"/>
                  </a:cubicBezTo>
                  <a:cubicBezTo>
                    <a:pt x="6471" y="15121"/>
                    <a:pt x="6501" y="15118"/>
                    <a:pt x="6525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12" y="1571"/>
                    <a:pt x="12479" y="1265"/>
                    <a:pt x="12095" y="1265"/>
                  </a:cubicBezTo>
                  <a:cubicBezTo>
                    <a:pt x="12088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67" y="9"/>
                    <a:pt x="6489" y="0"/>
                    <a:pt x="64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92;p24">
              <a:extLst>
                <a:ext uri="{FF2B5EF4-FFF2-40B4-BE49-F238E27FC236}">
                  <a16:creationId xmlns:a16="http://schemas.microsoft.com/office/drawing/2014/main" id="{A0FFFEEF-8927-B195-E9A8-68E3F8266E32}"/>
                </a:ext>
              </a:extLst>
            </p:cNvPr>
            <p:cNvSpPr/>
            <p:nvPr/>
          </p:nvSpPr>
          <p:spPr>
            <a:xfrm>
              <a:off x="4358760" y="3172539"/>
              <a:ext cx="426486" cy="500336"/>
            </a:xfrm>
            <a:custGeom>
              <a:avLst/>
              <a:gdLst/>
              <a:ahLst/>
              <a:cxnLst/>
              <a:rect l="l" t="t" r="r" b="b"/>
              <a:pathLst>
                <a:path w="11348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8" y="977"/>
                    <a:pt x="551" y="977"/>
                  </a:cubicBezTo>
                  <a:cubicBezTo>
                    <a:pt x="262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7" y="13312"/>
                  </a:lnTo>
                  <a:cubicBezTo>
                    <a:pt x="9895" y="12169"/>
                    <a:pt x="11347" y="7847"/>
                    <a:pt x="11347" y="4502"/>
                  </a:cubicBezTo>
                  <a:lnTo>
                    <a:pt x="11347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93;p24">
              <a:extLst>
                <a:ext uri="{FF2B5EF4-FFF2-40B4-BE49-F238E27FC236}">
                  <a16:creationId xmlns:a16="http://schemas.microsoft.com/office/drawing/2014/main" id="{7FD34802-DBF8-FDAD-AADD-E21607C7FD14}"/>
                </a:ext>
              </a:extLst>
            </p:cNvPr>
            <p:cNvSpPr/>
            <p:nvPr/>
          </p:nvSpPr>
          <p:spPr>
            <a:xfrm>
              <a:off x="4365036" y="3180619"/>
              <a:ext cx="413934" cy="484626"/>
            </a:xfrm>
            <a:custGeom>
              <a:avLst/>
              <a:gdLst/>
              <a:ahLst/>
              <a:cxnLst/>
              <a:rect l="l" t="t" r="r" b="b"/>
              <a:pathLst>
                <a:path w="11014" h="12895" extrusionOk="0">
                  <a:moveTo>
                    <a:pt x="10454" y="941"/>
                  </a:moveTo>
                  <a:cubicBezTo>
                    <a:pt x="10752" y="929"/>
                    <a:pt x="11002" y="1155"/>
                    <a:pt x="11014" y="1441"/>
                  </a:cubicBezTo>
                  <a:lnTo>
                    <a:pt x="11014" y="4358"/>
                  </a:lnTo>
                  <a:cubicBezTo>
                    <a:pt x="11014" y="7596"/>
                    <a:pt x="9597" y="11787"/>
                    <a:pt x="5560" y="12895"/>
                  </a:cubicBezTo>
                  <a:cubicBezTo>
                    <a:pt x="5537" y="12895"/>
                    <a:pt x="5525" y="12895"/>
                    <a:pt x="5513" y="12895"/>
                  </a:cubicBezTo>
                  <a:cubicBezTo>
                    <a:pt x="1465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12" y="1155"/>
                    <a:pt x="262" y="929"/>
                    <a:pt x="560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94;p24">
              <a:extLst>
                <a:ext uri="{FF2B5EF4-FFF2-40B4-BE49-F238E27FC236}">
                  <a16:creationId xmlns:a16="http://schemas.microsoft.com/office/drawing/2014/main" id="{8F573528-1A15-78A6-0835-7C294C6F5FBE}"/>
                </a:ext>
              </a:extLst>
            </p:cNvPr>
            <p:cNvSpPr/>
            <p:nvPr/>
          </p:nvSpPr>
          <p:spPr>
            <a:xfrm>
              <a:off x="4507323" y="3279047"/>
              <a:ext cx="129810" cy="129810"/>
            </a:xfrm>
            <a:custGeom>
              <a:avLst/>
              <a:gdLst/>
              <a:ahLst/>
              <a:cxnLst/>
              <a:rect l="l" t="t" r="r" b="b"/>
              <a:pathLst>
                <a:path w="3454" h="3454" extrusionOk="0">
                  <a:moveTo>
                    <a:pt x="1727" y="1"/>
                  </a:moveTo>
                  <a:cubicBezTo>
                    <a:pt x="774" y="1"/>
                    <a:pt x="0" y="775"/>
                    <a:pt x="0" y="1727"/>
                  </a:cubicBezTo>
                  <a:cubicBezTo>
                    <a:pt x="0" y="2680"/>
                    <a:pt x="774" y="3453"/>
                    <a:pt x="1727" y="3453"/>
                  </a:cubicBezTo>
                  <a:cubicBezTo>
                    <a:pt x="2679" y="3453"/>
                    <a:pt x="3453" y="2680"/>
                    <a:pt x="3453" y="1727"/>
                  </a:cubicBezTo>
                  <a:cubicBezTo>
                    <a:pt x="3453" y="775"/>
                    <a:pt x="2679" y="1"/>
                    <a:pt x="1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95;p24">
              <a:extLst>
                <a:ext uri="{FF2B5EF4-FFF2-40B4-BE49-F238E27FC236}">
                  <a16:creationId xmlns:a16="http://schemas.microsoft.com/office/drawing/2014/main" id="{E96DC26E-5A2A-0768-AACA-7C81D24900D2}"/>
                </a:ext>
              </a:extLst>
            </p:cNvPr>
            <p:cNvSpPr/>
            <p:nvPr/>
          </p:nvSpPr>
          <p:spPr>
            <a:xfrm>
              <a:off x="4446477" y="3405700"/>
              <a:ext cx="251051" cy="100270"/>
            </a:xfrm>
            <a:custGeom>
              <a:avLst/>
              <a:gdLst/>
              <a:ahLst/>
              <a:cxnLst/>
              <a:rect l="l" t="t" r="r" b="b"/>
              <a:pathLst>
                <a:path w="6680" h="2668" extrusionOk="0">
                  <a:moveTo>
                    <a:pt x="2072" y="0"/>
                  </a:moveTo>
                  <a:cubicBezTo>
                    <a:pt x="1191" y="357"/>
                    <a:pt x="488" y="1048"/>
                    <a:pt x="143" y="1941"/>
                  </a:cubicBezTo>
                  <a:cubicBezTo>
                    <a:pt x="0" y="2286"/>
                    <a:pt x="262" y="2667"/>
                    <a:pt x="643" y="2667"/>
                  </a:cubicBezTo>
                  <a:lnTo>
                    <a:pt x="6049" y="2667"/>
                  </a:lnTo>
                  <a:cubicBezTo>
                    <a:pt x="6430" y="2667"/>
                    <a:pt x="6680" y="2286"/>
                    <a:pt x="6537" y="1941"/>
                  </a:cubicBezTo>
                  <a:cubicBezTo>
                    <a:pt x="6191" y="1048"/>
                    <a:pt x="5501" y="357"/>
                    <a:pt x="4620" y="0"/>
                  </a:cubicBezTo>
                  <a:cubicBezTo>
                    <a:pt x="4245" y="292"/>
                    <a:pt x="3795" y="438"/>
                    <a:pt x="3346" y="438"/>
                  </a:cubicBezTo>
                  <a:cubicBezTo>
                    <a:pt x="2896" y="438"/>
                    <a:pt x="2447" y="292"/>
                    <a:pt x="2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185;p24">
            <a:extLst>
              <a:ext uri="{FF2B5EF4-FFF2-40B4-BE49-F238E27FC236}">
                <a16:creationId xmlns:a16="http://schemas.microsoft.com/office/drawing/2014/main" id="{907979A0-4A7E-F6EF-CA92-71B932C61E15}"/>
              </a:ext>
            </a:extLst>
          </p:cNvPr>
          <p:cNvGrpSpPr/>
          <p:nvPr/>
        </p:nvGrpSpPr>
        <p:grpSpPr>
          <a:xfrm>
            <a:off x="3735449" y="4141693"/>
            <a:ext cx="1357154" cy="748942"/>
            <a:chOff x="3897403" y="3852900"/>
            <a:chExt cx="1379441" cy="1193573"/>
          </a:xfrm>
        </p:grpSpPr>
        <p:sp>
          <p:nvSpPr>
            <p:cNvPr id="1208" name="Google Shape;1186;p24">
              <a:extLst>
                <a:ext uri="{FF2B5EF4-FFF2-40B4-BE49-F238E27FC236}">
                  <a16:creationId xmlns:a16="http://schemas.microsoft.com/office/drawing/2014/main" id="{3C990B34-52AD-CB69-D038-98F76101A507}"/>
                </a:ext>
              </a:extLst>
            </p:cNvPr>
            <p:cNvSpPr txBox="1"/>
            <p:nvPr/>
          </p:nvSpPr>
          <p:spPr>
            <a:xfrm>
              <a:off x="3897403" y="385290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b="1" dirty="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209" name="Google Shape;1187;p24">
              <a:extLst>
                <a:ext uri="{FF2B5EF4-FFF2-40B4-BE49-F238E27FC236}">
                  <a16:creationId xmlns:a16="http://schemas.microsoft.com/office/drawing/2014/main" id="{6D243F53-5EAE-E5CC-2572-89D1A23316E7}"/>
                </a:ext>
              </a:extLst>
            </p:cNvPr>
            <p:cNvSpPr txBox="1"/>
            <p:nvPr/>
          </p:nvSpPr>
          <p:spPr>
            <a:xfrm flipH="1">
              <a:off x="3910344" y="4502872"/>
              <a:ext cx="1366500" cy="5436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Получаване на достъп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" name="Google Shape;1096;p24">
            <a:extLst>
              <a:ext uri="{FF2B5EF4-FFF2-40B4-BE49-F238E27FC236}">
                <a16:creationId xmlns:a16="http://schemas.microsoft.com/office/drawing/2014/main" id="{45AD3D66-5C40-AD2C-1E69-3D6127AE9E79}"/>
              </a:ext>
            </a:extLst>
          </p:cNvPr>
          <p:cNvGrpSpPr/>
          <p:nvPr/>
        </p:nvGrpSpPr>
        <p:grpSpPr>
          <a:xfrm>
            <a:off x="2551230" y="3450426"/>
            <a:ext cx="476717" cy="568324"/>
            <a:chOff x="2774016" y="3137098"/>
            <a:chExt cx="481507" cy="566970"/>
          </a:xfrm>
        </p:grpSpPr>
        <p:sp>
          <p:nvSpPr>
            <p:cNvPr id="3" name="Google Shape;1097;p24">
              <a:extLst>
                <a:ext uri="{FF2B5EF4-FFF2-40B4-BE49-F238E27FC236}">
                  <a16:creationId xmlns:a16="http://schemas.microsoft.com/office/drawing/2014/main" id="{D3A6EB34-5634-AEFB-7A68-B627C694751F}"/>
                </a:ext>
              </a:extLst>
            </p:cNvPr>
            <p:cNvSpPr/>
            <p:nvPr/>
          </p:nvSpPr>
          <p:spPr>
            <a:xfrm>
              <a:off x="2774016" y="3137098"/>
              <a:ext cx="481507" cy="566970"/>
            </a:xfrm>
            <a:custGeom>
              <a:avLst/>
              <a:gdLst/>
              <a:ahLst/>
              <a:cxnLst/>
              <a:rect l="l" t="t" r="r" b="b"/>
              <a:pathLst>
                <a:path w="12812" h="15086" extrusionOk="0">
                  <a:moveTo>
                    <a:pt x="6412" y="0"/>
                  </a:moveTo>
                  <a:cubicBezTo>
                    <a:pt x="6338" y="0"/>
                    <a:pt x="6263" y="9"/>
                    <a:pt x="6192" y="27"/>
                  </a:cubicBezTo>
                  <a:lnTo>
                    <a:pt x="775" y="1265"/>
                  </a:lnTo>
                  <a:cubicBezTo>
                    <a:pt x="760" y="1265"/>
                    <a:pt x="746" y="1264"/>
                    <a:pt x="731" y="1264"/>
                  </a:cubicBezTo>
                  <a:cubicBezTo>
                    <a:pt x="335" y="1264"/>
                    <a:pt x="24" y="1577"/>
                    <a:pt x="1" y="1968"/>
                  </a:cubicBezTo>
                  <a:lnTo>
                    <a:pt x="1" y="5254"/>
                  </a:lnTo>
                  <a:cubicBezTo>
                    <a:pt x="1" y="6564"/>
                    <a:pt x="203" y="7861"/>
                    <a:pt x="584" y="9112"/>
                  </a:cubicBezTo>
                  <a:cubicBezTo>
                    <a:pt x="1144" y="10862"/>
                    <a:pt x="2108" y="12529"/>
                    <a:pt x="3620" y="13707"/>
                  </a:cubicBezTo>
                  <a:cubicBezTo>
                    <a:pt x="4430" y="14338"/>
                    <a:pt x="5358" y="14803"/>
                    <a:pt x="6347" y="15077"/>
                  </a:cubicBezTo>
                  <a:cubicBezTo>
                    <a:pt x="6376" y="15083"/>
                    <a:pt x="6406" y="15086"/>
                    <a:pt x="6436" y="15086"/>
                  </a:cubicBezTo>
                  <a:cubicBezTo>
                    <a:pt x="6466" y="15086"/>
                    <a:pt x="6496" y="15083"/>
                    <a:pt x="6525" y="15077"/>
                  </a:cubicBezTo>
                  <a:cubicBezTo>
                    <a:pt x="11181" y="13767"/>
                    <a:pt x="12812" y="9028"/>
                    <a:pt x="12812" y="5254"/>
                  </a:cubicBezTo>
                  <a:lnTo>
                    <a:pt x="12812" y="1968"/>
                  </a:lnTo>
                  <a:cubicBezTo>
                    <a:pt x="12789" y="1577"/>
                    <a:pt x="12478" y="1264"/>
                    <a:pt x="12092" y="1264"/>
                  </a:cubicBezTo>
                  <a:cubicBezTo>
                    <a:pt x="12078" y="1264"/>
                    <a:pt x="12064" y="1265"/>
                    <a:pt x="12050" y="1265"/>
                  </a:cubicBezTo>
                  <a:lnTo>
                    <a:pt x="6632" y="27"/>
                  </a:lnTo>
                  <a:cubicBezTo>
                    <a:pt x="6561" y="9"/>
                    <a:pt x="6487" y="0"/>
                    <a:pt x="64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098;p24">
              <a:extLst>
                <a:ext uri="{FF2B5EF4-FFF2-40B4-BE49-F238E27FC236}">
                  <a16:creationId xmlns:a16="http://schemas.microsoft.com/office/drawing/2014/main" id="{63ED1941-1CC4-5CE0-17B5-F5A488BB71C8}"/>
                </a:ext>
              </a:extLst>
            </p:cNvPr>
            <p:cNvSpPr/>
            <p:nvPr/>
          </p:nvSpPr>
          <p:spPr>
            <a:xfrm>
              <a:off x="2801751" y="3172539"/>
              <a:ext cx="426035" cy="499434"/>
            </a:xfrm>
            <a:custGeom>
              <a:avLst/>
              <a:gdLst/>
              <a:ahLst/>
              <a:cxnLst/>
              <a:rect l="l" t="t" r="r" b="b"/>
              <a:pathLst>
                <a:path w="11336" h="13289" extrusionOk="0">
                  <a:moveTo>
                    <a:pt x="5668" y="1"/>
                  </a:moveTo>
                  <a:lnTo>
                    <a:pt x="572" y="977"/>
                  </a:lnTo>
                  <a:cubicBezTo>
                    <a:pt x="565" y="977"/>
                    <a:pt x="557" y="977"/>
                    <a:pt x="550" y="977"/>
                  </a:cubicBezTo>
                  <a:cubicBezTo>
                    <a:pt x="262" y="977"/>
                    <a:pt x="24" y="1199"/>
                    <a:pt x="1" y="1501"/>
                  </a:cubicBezTo>
                  <a:lnTo>
                    <a:pt x="1" y="4502"/>
                  </a:lnTo>
                  <a:cubicBezTo>
                    <a:pt x="1" y="7835"/>
                    <a:pt x="1501" y="12145"/>
                    <a:pt x="5668" y="13288"/>
                  </a:cubicBezTo>
                  <a:lnTo>
                    <a:pt x="5716" y="13288"/>
                  </a:lnTo>
                  <a:cubicBezTo>
                    <a:pt x="9883" y="12157"/>
                    <a:pt x="11336" y="7835"/>
                    <a:pt x="11336" y="4502"/>
                  </a:cubicBezTo>
                  <a:lnTo>
                    <a:pt x="11336" y="1501"/>
                  </a:lnTo>
                  <a:cubicBezTo>
                    <a:pt x="11324" y="1199"/>
                    <a:pt x="11075" y="977"/>
                    <a:pt x="10787" y="977"/>
                  </a:cubicBezTo>
                  <a:cubicBezTo>
                    <a:pt x="10779" y="977"/>
                    <a:pt x="10772" y="977"/>
                    <a:pt x="10764" y="977"/>
                  </a:cubicBezTo>
                  <a:lnTo>
                    <a:pt x="56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99;p24">
              <a:extLst>
                <a:ext uri="{FF2B5EF4-FFF2-40B4-BE49-F238E27FC236}">
                  <a16:creationId xmlns:a16="http://schemas.microsoft.com/office/drawing/2014/main" id="{84FC74CA-90CB-DDE0-88F2-2FA70E97886A}"/>
                </a:ext>
              </a:extLst>
            </p:cNvPr>
            <p:cNvSpPr/>
            <p:nvPr/>
          </p:nvSpPr>
          <p:spPr>
            <a:xfrm>
              <a:off x="2808479" y="3180168"/>
              <a:ext cx="412581" cy="484175"/>
            </a:xfrm>
            <a:custGeom>
              <a:avLst/>
              <a:gdLst/>
              <a:ahLst/>
              <a:cxnLst/>
              <a:rect l="l" t="t" r="r" b="b"/>
              <a:pathLst>
                <a:path w="10978" h="12883" extrusionOk="0">
                  <a:moveTo>
                    <a:pt x="10430" y="941"/>
                  </a:moveTo>
                  <a:cubicBezTo>
                    <a:pt x="10716" y="929"/>
                    <a:pt x="10966" y="1155"/>
                    <a:pt x="10978" y="1453"/>
                  </a:cubicBezTo>
                  <a:lnTo>
                    <a:pt x="10978" y="4358"/>
                  </a:lnTo>
                  <a:cubicBezTo>
                    <a:pt x="10978" y="7597"/>
                    <a:pt x="9573" y="11776"/>
                    <a:pt x="5537" y="12871"/>
                  </a:cubicBezTo>
                  <a:cubicBezTo>
                    <a:pt x="5525" y="12883"/>
                    <a:pt x="5501" y="12883"/>
                    <a:pt x="5489" y="12871"/>
                  </a:cubicBezTo>
                  <a:cubicBezTo>
                    <a:pt x="1453" y="11776"/>
                    <a:pt x="0" y="7597"/>
                    <a:pt x="0" y="4358"/>
                  </a:cubicBezTo>
                  <a:lnTo>
                    <a:pt x="0" y="1453"/>
                  </a:lnTo>
                  <a:cubicBezTo>
                    <a:pt x="12" y="1167"/>
                    <a:pt x="262" y="941"/>
                    <a:pt x="548" y="953"/>
                  </a:cubicBezTo>
                  <a:lnTo>
                    <a:pt x="5489" y="0"/>
                  </a:ln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100;p24">
              <a:extLst>
                <a:ext uri="{FF2B5EF4-FFF2-40B4-BE49-F238E27FC236}">
                  <a16:creationId xmlns:a16="http://schemas.microsoft.com/office/drawing/2014/main" id="{824B107E-B171-DC5C-BC84-E816F9C58EBD}"/>
                </a:ext>
              </a:extLst>
            </p:cNvPr>
            <p:cNvSpPr/>
            <p:nvPr/>
          </p:nvSpPr>
          <p:spPr>
            <a:xfrm>
              <a:off x="2913184" y="3378829"/>
              <a:ext cx="203171" cy="135635"/>
            </a:xfrm>
            <a:custGeom>
              <a:avLst/>
              <a:gdLst/>
              <a:ahLst/>
              <a:cxnLst/>
              <a:rect l="l" t="t" r="r" b="b"/>
              <a:pathLst>
                <a:path w="5406" h="360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3037"/>
                  </a:lnTo>
                  <a:cubicBezTo>
                    <a:pt x="1" y="3358"/>
                    <a:pt x="251" y="3608"/>
                    <a:pt x="572" y="3608"/>
                  </a:cubicBezTo>
                  <a:lnTo>
                    <a:pt x="4846" y="3608"/>
                  </a:lnTo>
                  <a:cubicBezTo>
                    <a:pt x="5156" y="3608"/>
                    <a:pt x="5406" y="3358"/>
                    <a:pt x="5406" y="3037"/>
                  </a:cubicBezTo>
                  <a:lnTo>
                    <a:pt x="5406" y="560"/>
                  </a:lnTo>
                  <a:cubicBezTo>
                    <a:pt x="5406" y="251"/>
                    <a:pt x="5156" y="1"/>
                    <a:pt x="48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01;p24">
              <a:extLst>
                <a:ext uri="{FF2B5EF4-FFF2-40B4-BE49-F238E27FC236}">
                  <a16:creationId xmlns:a16="http://schemas.microsoft.com/office/drawing/2014/main" id="{3AFBDF01-88F3-28DE-14A3-CB71B1A3121B}"/>
                </a:ext>
              </a:extLst>
            </p:cNvPr>
            <p:cNvSpPr/>
            <p:nvPr/>
          </p:nvSpPr>
          <p:spPr>
            <a:xfrm>
              <a:off x="2949000" y="3304115"/>
              <a:ext cx="131576" cy="74752"/>
            </a:xfrm>
            <a:custGeom>
              <a:avLst/>
              <a:gdLst/>
              <a:ahLst/>
              <a:cxnLst/>
              <a:rect l="l" t="t" r="r" b="b"/>
              <a:pathLst>
                <a:path w="3501" h="1989" extrusionOk="0">
                  <a:moveTo>
                    <a:pt x="1750" y="0"/>
                  </a:moveTo>
                  <a:cubicBezTo>
                    <a:pt x="786" y="0"/>
                    <a:pt x="0" y="774"/>
                    <a:pt x="0" y="1751"/>
                  </a:cubicBezTo>
                  <a:lnTo>
                    <a:pt x="0" y="1989"/>
                  </a:lnTo>
                  <a:lnTo>
                    <a:pt x="488" y="1989"/>
                  </a:lnTo>
                  <a:lnTo>
                    <a:pt x="488" y="1751"/>
                  </a:lnTo>
                  <a:cubicBezTo>
                    <a:pt x="488" y="1048"/>
                    <a:pt x="1048" y="477"/>
                    <a:pt x="1750" y="477"/>
                  </a:cubicBezTo>
                  <a:cubicBezTo>
                    <a:pt x="2453" y="477"/>
                    <a:pt x="3012" y="1048"/>
                    <a:pt x="3012" y="1751"/>
                  </a:cubicBezTo>
                  <a:lnTo>
                    <a:pt x="3012" y="1989"/>
                  </a:lnTo>
                  <a:lnTo>
                    <a:pt x="3500" y="1989"/>
                  </a:lnTo>
                  <a:lnTo>
                    <a:pt x="3500" y="1751"/>
                  </a:lnTo>
                  <a:cubicBezTo>
                    <a:pt x="3500" y="774"/>
                    <a:pt x="2715" y="0"/>
                    <a:pt x="1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02;p24">
              <a:extLst>
                <a:ext uri="{FF2B5EF4-FFF2-40B4-BE49-F238E27FC236}">
                  <a16:creationId xmlns:a16="http://schemas.microsoft.com/office/drawing/2014/main" id="{01A03E2F-CE15-2242-30DE-99825613EEC8}"/>
                </a:ext>
              </a:extLst>
            </p:cNvPr>
            <p:cNvSpPr/>
            <p:nvPr/>
          </p:nvSpPr>
          <p:spPr>
            <a:xfrm>
              <a:off x="3079185" y="3405249"/>
              <a:ext cx="51488" cy="109215"/>
            </a:xfrm>
            <a:custGeom>
              <a:avLst/>
              <a:gdLst/>
              <a:ahLst/>
              <a:cxnLst/>
              <a:rect l="l" t="t" r="r" b="b"/>
              <a:pathLst>
                <a:path w="1370" h="2906" extrusionOk="0">
                  <a:moveTo>
                    <a:pt x="1" y="0"/>
                  </a:moveTo>
                  <a:lnTo>
                    <a:pt x="1" y="2905"/>
                  </a:lnTo>
                  <a:lnTo>
                    <a:pt x="787" y="2905"/>
                  </a:lnTo>
                  <a:cubicBezTo>
                    <a:pt x="1108" y="2905"/>
                    <a:pt x="1370" y="2643"/>
                    <a:pt x="1370" y="2334"/>
                  </a:cubicBezTo>
                  <a:lnTo>
                    <a:pt x="13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03;p24">
              <a:extLst>
                <a:ext uri="{FF2B5EF4-FFF2-40B4-BE49-F238E27FC236}">
                  <a16:creationId xmlns:a16="http://schemas.microsoft.com/office/drawing/2014/main" id="{3B94C63A-5A29-1521-F433-CAB717DFAFD9}"/>
                </a:ext>
              </a:extLst>
            </p:cNvPr>
            <p:cNvSpPr/>
            <p:nvPr/>
          </p:nvSpPr>
          <p:spPr>
            <a:xfrm>
              <a:off x="3050999" y="3348425"/>
              <a:ext cx="107899" cy="69377"/>
            </a:xfrm>
            <a:custGeom>
              <a:avLst/>
              <a:gdLst/>
              <a:ahLst/>
              <a:cxnLst/>
              <a:rect l="l" t="t" r="r" b="b"/>
              <a:pathLst>
                <a:path w="2871" h="1846" extrusionOk="0">
                  <a:moveTo>
                    <a:pt x="1441" y="0"/>
                  </a:moveTo>
                  <a:lnTo>
                    <a:pt x="1" y="1846"/>
                  </a:lnTo>
                  <a:lnTo>
                    <a:pt x="2870" y="1846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1182;p24">
            <a:extLst>
              <a:ext uri="{FF2B5EF4-FFF2-40B4-BE49-F238E27FC236}">
                <a16:creationId xmlns:a16="http://schemas.microsoft.com/office/drawing/2014/main" id="{AC1C182F-08C8-3EB7-3743-978795ACA47C}"/>
              </a:ext>
            </a:extLst>
          </p:cNvPr>
          <p:cNvGrpSpPr/>
          <p:nvPr/>
        </p:nvGrpSpPr>
        <p:grpSpPr>
          <a:xfrm>
            <a:off x="2153044" y="4167572"/>
            <a:ext cx="1289218" cy="751774"/>
            <a:chOff x="2373686" y="3852925"/>
            <a:chExt cx="1366500" cy="1081581"/>
          </a:xfrm>
        </p:grpSpPr>
        <p:sp>
          <p:nvSpPr>
            <p:cNvPr id="11" name="Google Shape;1183;p24">
              <a:extLst>
                <a:ext uri="{FF2B5EF4-FFF2-40B4-BE49-F238E27FC236}">
                  <a16:creationId xmlns:a16="http://schemas.microsoft.com/office/drawing/2014/main" id="{3F53840C-B242-BC01-7A6E-DA643AA60390}"/>
                </a:ext>
              </a:extLst>
            </p:cNvPr>
            <p:cNvSpPr txBox="1"/>
            <p:nvPr/>
          </p:nvSpPr>
          <p:spPr>
            <a:xfrm>
              <a:off x="2373686" y="38529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2" name="Google Shape;1184;p24">
              <a:extLst>
                <a:ext uri="{FF2B5EF4-FFF2-40B4-BE49-F238E27FC236}">
                  <a16:creationId xmlns:a16="http://schemas.microsoft.com/office/drawing/2014/main" id="{11975B63-A5B3-09F8-6746-D9ABE3107D32}"/>
                </a:ext>
              </a:extLst>
            </p:cNvPr>
            <p:cNvSpPr txBox="1"/>
            <p:nvPr/>
          </p:nvSpPr>
          <p:spPr>
            <a:xfrm>
              <a:off x="2373686" y="4390906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Сканиране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3" name="Google Shape;1194;p24">
            <a:extLst>
              <a:ext uri="{FF2B5EF4-FFF2-40B4-BE49-F238E27FC236}">
                <a16:creationId xmlns:a16="http://schemas.microsoft.com/office/drawing/2014/main" id="{9A27E61F-FBB9-7829-AEE0-2847B4C2EA69}"/>
              </a:ext>
            </a:extLst>
          </p:cNvPr>
          <p:cNvGrpSpPr/>
          <p:nvPr/>
        </p:nvGrpSpPr>
        <p:grpSpPr>
          <a:xfrm>
            <a:off x="966178" y="3466615"/>
            <a:ext cx="476717" cy="544260"/>
            <a:chOff x="1214339" y="3211248"/>
            <a:chExt cx="482409" cy="568323"/>
          </a:xfrm>
        </p:grpSpPr>
        <p:sp>
          <p:nvSpPr>
            <p:cNvPr id="14" name="Google Shape;1195;p24">
              <a:extLst>
                <a:ext uri="{FF2B5EF4-FFF2-40B4-BE49-F238E27FC236}">
                  <a16:creationId xmlns:a16="http://schemas.microsoft.com/office/drawing/2014/main" id="{876BCCFC-48CB-E8A8-B698-52DE80469931}"/>
                </a:ext>
              </a:extLst>
            </p:cNvPr>
            <p:cNvSpPr/>
            <p:nvPr/>
          </p:nvSpPr>
          <p:spPr>
            <a:xfrm>
              <a:off x="1214339" y="321124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18" y="0"/>
                  </a:moveTo>
                  <a:cubicBezTo>
                    <a:pt x="6341" y="0"/>
                    <a:pt x="6263" y="9"/>
                    <a:pt x="6192" y="27"/>
                  </a:cubicBezTo>
                  <a:lnTo>
                    <a:pt x="763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24" y="1571"/>
                    <a:pt x="1" y="1968"/>
                  </a:cubicBezTo>
                  <a:lnTo>
                    <a:pt x="1" y="5266"/>
                  </a:lnTo>
                  <a:cubicBezTo>
                    <a:pt x="1" y="6576"/>
                    <a:pt x="203" y="7873"/>
                    <a:pt x="584" y="9124"/>
                  </a:cubicBezTo>
                  <a:cubicBezTo>
                    <a:pt x="1144" y="10886"/>
                    <a:pt x="2120" y="12564"/>
                    <a:pt x="3632" y="13743"/>
                  </a:cubicBezTo>
                  <a:cubicBezTo>
                    <a:pt x="4442" y="14374"/>
                    <a:pt x="5370" y="14839"/>
                    <a:pt x="6358" y="15112"/>
                  </a:cubicBezTo>
                  <a:cubicBezTo>
                    <a:pt x="6388" y="15118"/>
                    <a:pt x="6418" y="15121"/>
                    <a:pt x="6448" y="15121"/>
                  </a:cubicBezTo>
                  <a:cubicBezTo>
                    <a:pt x="6478" y="15121"/>
                    <a:pt x="6507" y="15118"/>
                    <a:pt x="6537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12" y="1571"/>
                    <a:pt x="12491" y="1265"/>
                    <a:pt x="12096" y="1265"/>
                  </a:cubicBezTo>
                  <a:cubicBezTo>
                    <a:pt x="12089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73" y="9"/>
                    <a:pt x="6495" y="0"/>
                    <a:pt x="64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96;p24">
              <a:extLst>
                <a:ext uri="{FF2B5EF4-FFF2-40B4-BE49-F238E27FC236}">
                  <a16:creationId xmlns:a16="http://schemas.microsoft.com/office/drawing/2014/main" id="{F349995F-868D-BA1D-BD56-A757D417B9B6}"/>
                </a:ext>
              </a:extLst>
            </p:cNvPr>
            <p:cNvSpPr/>
            <p:nvPr/>
          </p:nvSpPr>
          <p:spPr>
            <a:xfrm>
              <a:off x="1242075" y="3246689"/>
              <a:ext cx="426937" cy="500336"/>
            </a:xfrm>
            <a:custGeom>
              <a:avLst/>
              <a:gdLst/>
              <a:ahLst/>
              <a:cxnLst/>
              <a:rect l="l" t="t" r="r" b="b"/>
              <a:pathLst>
                <a:path w="11360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8" y="977"/>
                    <a:pt x="551" y="977"/>
                  </a:cubicBezTo>
                  <a:cubicBezTo>
                    <a:pt x="262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8" y="13312"/>
                  </a:lnTo>
                  <a:cubicBezTo>
                    <a:pt x="9907" y="12169"/>
                    <a:pt x="11359" y="7847"/>
                    <a:pt x="11359" y="4502"/>
                  </a:cubicBezTo>
                  <a:lnTo>
                    <a:pt x="11359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97;p24">
              <a:extLst>
                <a:ext uri="{FF2B5EF4-FFF2-40B4-BE49-F238E27FC236}">
                  <a16:creationId xmlns:a16="http://schemas.microsoft.com/office/drawing/2014/main" id="{18DFD14F-C06D-FE22-312C-65743E3205E4}"/>
                </a:ext>
              </a:extLst>
            </p:cNvPr>
            <p:cNvSpPr/>
            <p:nvPr/>
          </p:nvSpPr>
          <p:spPr>
            <a:xfrm>
              <a:off x="1248351" y="3254769"/>
              <a:ext cx="413934" cy="484626"/>
            </a:xfrm>
            <a:custGeom>
              <a:avLst/>
              <a:gdLst/>
              <a:ahLst/>
              <a:cxnLst/>
              <a:rect l="l" t="t" r="r" b="b"/>
              <a:pathLst>
                <a:path w="11014" h="12895" extrusionOk="0">
                  <a:moveTo>
                    <a:pt x="10466" y="941"/>
                  </a:moveTo>
                  <a:cubicBezTo>
                    <a:pt x="10752" y="929"/>
                    <a:pt x="11002" y="1155"/>
                    <a:pt x="11014" y="1441"/>
                  </a:cubicBezTo>
                  <a:lnTo>
                    <a:pt x="11014" y="4358"/>
                  </a:lnTo>
                  <a:cubicBezTo>
                    <a:pt x="11014" y="7596"/>
                    <a:pt x="9609" y="11787"/>
                    <a:pt x="5561" y="12895"/>
                  </a:cubicBezTo>
                  <a:cubicBezTo>
                    <a:pt x="5549" y="12895"/>
                    <a:pt x="5525" y="12895"/>
                    <a:pt x="5513" y="12895"/>
                  </a:cubicBezTo>
                  <a:cubicBezTo>
                    <a:pt x="1465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24" y="1155"/>
                    <a:pt x="262" y="929"/>
                    <a:pt x="560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98;p24">
              <a:extLst>
                <a:ext uri="{FF2B5EF4-FFF2-40B4-BE49-F238E27FC236}">
                  <a16:creationId xmlns:a16="http://schemas.microsoft.com/office/drawing/2014/main" id="{D6EFE12D-17DD-DFB2-7AE2-B909B9272D7B}"/>
                </a:ext>
              </a:extLst>
            </p:cNvPr>
            <p:cNvSpPr/>
            <p:nvPr/>
          </p:nvSpPr>
          <p:spPr>
            <a:xfrm>
              <a:off x="1320848" y="3334406"/>
              <a:ext cx="267174" cy="261837"/>
            </a:xfrm>
            <a:custGeom>
              <a:avLst/>
              <a:gdLst/>
              <a:ahLst/>
              <a:cxnLst/>
              <a:rect l="l" t="t" r="r" b="b"/>
              <a:pathLst>
                <a:path w="7109" h="6967" extrusionOk="0">
                  <a:moveTo>
                    <a:pt x="3574" y="2266"/>
                  </a:moveTo>
                  <a:cubicBezTo>
                    <a:pt x="4626" y="2266"/>
                    <a:pt x="5265" y="3507"/>
                    <a:pt x="4584" y="4370"/>
                  </a:cubicBezTo>
                  <a:cubicBezTo>
                    <a:pt x="4325" y="4698"/>
                    <a:pt x="3948" y="4865"/>
                    <a:pt x="3566" y="4865"/>
                  </a:cubicBezTo>
                  <a:cubicBezTo>
                    <a:pt x="3282" y="4865"/>
                    <a:pt x="2994" y="4772"/>
                    <a:pt x="2751" y="4584"/>
                  </a:cubicBezTo>
                  <a:cubicBezTo>
                    <a:pt x="1846" y="3870"/>
                    <a:pt x="2262" y="2406"/>
                    <a:pt x="3417" y="2275"/>
                  </a:cubicBezTo>
                  <a:cubicBezTo>
                    <a:pt x="3470" y="2269"/>
                    <a:pt x="3523" y="2266"/>
                    <a:pt x="3574" y="2266"/>
                  </a:cubicBezTo>
                  <a:close/>
                  <a:moveTo>
                    <a:pt x="3542" y="1"/>
                  </a:moveTo>
                  <a:cubicBezTo>
                    <a:pt x="3385" y="1"/>
                    <a:pt x="3227" y="12"/>
                    <a:pt x="3072" y="36"/>
                  </a:cubicBezTo>
                  <a:cubicBezTo>
                    <a:pt x="2893" y="60"/>
                    <a:pt x="2786" y="227"/>
                    <a:pt x="2822" y="393"/>
                  </a:cubicBezTo>
                  <a:lnTo>
                    <a:pt x="2953" y="941"/>
                  </a:lnTo>
                  <a:cubicBezTo>
                    <a:pt x="2560" y="1036"/>
                    <a:pt x="2191" y="1215"/>
                    <a:pt x="1869" y="1465"/>
                  </a:cubicBezTo>
                  <a:lnTo>
                    <a:pt x="1524" y="1025"/>
                  </a:lnTo>
                  <a:cubicBezTo>
                    <a:pt x="1467" y="954"/>
                    <a:pt x="1382" y="918"/>
                    <a:pt x="1296" y="918"/>
                  </a:cubicBezTo>
                  <a:cubicBezTo>
                    <a:pt x="1221" y="918"/>
                    <a:pt x="1144" y="945"/>
                    <a:pt x="1084" y="1001"/>
                  </a:cubicBezTo>
                  <a:cubicBezTo>
                    <a:pt x="977" y="1108"/>
                    <a:pt x="869" y="1227"/>
                    <a:pt x="774" y="1346"/>
                  </a:cubicBezTo>
                  <a:cubicBezTo>
                    <a:pt x="679" y="1477"/>
                    <a:pt x="584" y="1608"/>
                    <a:pt x="500" y="1739"/>
                  </a:cubicBezTo>
                  <a:cubicBezTo>
                    <a:pt x="417" y="1894"/>
                    <a:pt x="465" y="2084"/>
                    <a:pt x="619" y="2168"/>
                  </a:cubicBezTo>
                  <a:lnTo>
                    <a:pt x="1131" y="2406"/>
                  </a:lnTo>
                  <a:cubicBezTo>
                    <a:pt x="965" y="2775"/>
                    <a:pt x="869" y="3168"/>
                    <a:pt x="869" y="3572"/>
                  </a:cubicBezTo>
                  <a:lnTo>
                    <a:pt x="310" y="3572"/>
                  </a:lnTo>
                  <a:cubicBezTo>
                    <a:pt x="131" y="3572"/>
                    <a:pt x="0" y="3727"/>
                    <a:pt x="12" y="3894"/>
                  </a:cubicBezTo>
                  <a:cubicBezTo>
                    <a:pt x="48" y="4215"/>
                    <a:pt x="119" y="4525"/>
                    <a:pt x="226" y="4823"/>
                  </a:cubicBezTo>
                  <a:cubicBezTo>
                    <a:pt x="269" y="4942"/>
                    <a:pt x="379" y="5012"/>
                    <a:pt x="494" y="5012"/>
                  </a:cubicBezTo>
                  <a:cubicBezTo>
                    <a:pt x="540" y="5012"/>
                    <a:pt x="587" y="5001"/>
                    <a:pt x="631" y="4977"/>
                  </a:cubicBezTo>
                  <a:lnTo>
                    <a:pt x="1143" y="4739"/>
                  </a:lnTo>
                  <a:cubicBezTo>
                    <a:pt x="1310" y="5096"/>
                    <a:pt x="1572" y="5418"/>
                    <a:pt x="1881" y="5668"/>
                  </a:cubicBezTo>
                  <a:lnTo>
                    <a:pt x="1536" y="6108"/>
                  </a:lnTo>
                  <a:cubicBezTo>
                    <a:pt x="1429" y="6251"/>
                    <a:pt x="1465" y="6442"/>
                    <a:pt x="1608" y="6537"/>
                  </a:cubicBezTo>
                  <a:cubicBezTo>
                    <a:pt x="1869" y="6716"/>
                    <a:pt x="2155" y="6859"/>
                    <a:pt x="2465" y="6954"/>
                  </a:cubicBezTo>
                  <a:cubicBezTo>
                    <a:pt x="2494" y="6962"/>
                    <a:pt x="2523" y="6966"/>
                    <a:pt x="2551" y="6966"/>
                  </a:cubicBezTo>
                  <a:cubicBezTo>
                    <a:pt x="2686" y="6966"/>
                    <a:pt x="2804" y="6877"/>
                    <a:pt x="2834" y="6739"/>
                  </a:cubicBezTo>
                  <a:lnTo>
                    <a:pt x="2965" y="6192"/>
                  </a:lnTo>
                  <a:cubicBezTo>
                    <a:pt x="3161" y="6233"/>
                    <a:pt x="3361" y="6254"/>
                    <a:pt x="3560" y="6254"/>
                  </a:cubicBezTo>
                  <a:cubicBezTo>
                    <a:pt x="3760" y="6254"/>
                    <a:pt x="3959" y="6233"/>
                    <a:pt x="4155" y="6192"/>
                  </a:cubicBezTo>
                  <a:lnTo>
                    <a:pt x="4275" y="6739"/>
                  </a:lnTo>
                  <a:cubicBezTo>
                    <a:pt x="4312" y="6872"/>
                    <a:pt x="4426" y="6960"/>
                    <a:pt x="4555" y="6960"/>
                  </a:cubicBezTo>
                  <a:cubicBezTo>
                    <a:pt x="4588" y="6960"/>
                    <a:pt x="4622" y="6954"/>
                    <a:pt x="4656" y="6942"/>
                  </a:cubicBezTo>
                  <a:cubicBezTo>
                    <a:pt x="4965" y="6847"/>
                    <a:pt x="5251" y="6704"/>
                    <a:pt x="5513" y="6537"/>
                  </a:cubicBezTo>
                  <a:cubicBezTo>
                    <a:pt x="5656" y="6430"/>
                    <a:pt x="5691" y="6239"/>
                    <a:pt x="5584" y="6097"/>
                  </a:cubicBezTo>
                  <a:lnTo>
                    <a:pt x="5227" y="5668"/>
                  </a:lnTo>
                  <a:cubicBezTo>
                    <a:pt x="5549" y="5406"/>
                    <a:pt x="5799" y="5096"/>
                    <a:pt x="5977" y="4727"/>
                  </a:cubicBezTo>
                  <a:lnTo>
                    <a:pt x="6477" y="4965"/>
                  </a:lnTo>
                  <a:cubicBezTo>
                    <a:pt x="6518" y="4984"/>
                    <a:pt x="6561" y="4993"/>
                    <a:pt x="6603" y="4993"/>
                  </a:cubicBezTo>
                  <a:cubicBezTo>
                    <a:pt x="6723" y="4993"/>
                    <a:pt x="6838" y="4922"/>
                    <a:pt x="6882" y="4799"/>
                  </a:cubicBezTo>
                  <a:cubicBezTo>
                    <a:pt x="6989" y="4501"/>
                    <a:pt x="7061" y="4192"/>
                    <a:pt x="7096" y="3870"/>
                  </a:cubicBezTo>
                  <a:cubicBezTo>
                    <a:pt x="7108" y="3703"/>
                    <a:pt x="6965" y="3549"/>
                    <a:pt x="6799" y="3549"/>
                  </a:cubicBezTo>
                  <a:lnTo>
                    <a:pt x="6239" y="3549"/>
                  </a:lnTo>
                  <a:cubicBezTo>
                    <a:pt x="6227" y="3156"/>
                    <a:pt x="6144" y="2751"/>
                    <a:pt x="5965" y="2382"/>
                  </a:cubicBezTo>
                  <a:lnTo>
                    <a:pt x="6477" y="2144"/>
                  </a:lnTo>
                  <a:cubicBezTo>
                    <a:pt x="6632" y="2060"/>
                    <a:pt x="6680" y="1870"/>
                    <a:pt x="6596" y="1727"/>
                  </a:cubicBezTo>
                  <a:cubicBezTo>
                    <a:pt x="6418" y="1441"/>
                    <a:pt x="6203" y="1179"/>
                    <a:pt x="5965" y="941"/>
                  </a:cubicBezTo>
                  <a:cubicBezTo>
                    <a:pt x="5920" y="891"/>
                    <a:pt x="5857" y="867"/>
                    <a:pt x="5793" y="867"/>
                  </a:cubicBezTo>
                  <a:cubicBezTo>
                    <a:pt x="5723" y="867"/>
                    <a:pt x="5652" y="897"/>
                    <a:pt x="5608" y="953"/>
                  </a:cubicBezTo>
                  <a:lnTo>
                    <a:pt x="5227" y="1453"/>
                  </a:lnTo>
                  <a:cubicBezTo>
                    <a:pt x="4906" y="1203"/>
                    <a:pt x="4536" y="1025"/>
                    <a:pt x="4144" y="941"/>
                  </a:cubicBezTo>
                  <a:lnTo>
                    <a:pt x="4275" y="393"/>
                  </a:lnTo>
                  <a:cubicBezTo>
                    <a:pt x="4310" y="227"/>
                    <a:pt x="4191" y="60"/>
                    <a:pt x="4013" y="36"/>
                  </a:cubicBezTo>
                  <a:cubicBezTo>
                    <a:pt x="3858" y="12"/>
                    <a:pt x="3700" y="1"/>
                    <a:pt x="3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070;p24">
            <a:extLst>
              <a:ext uri="{FF2B5EF4-FFF2-40B4-BE49-F238E27FC236}">
                <a16:creationId xmlns:a16="http://schemas.microsoft.com/office/drawing/2014/main" id="{D06C0EEE-B53D-5F4B-0E28-0E1231B16A43}"/>
              </a:ext>
            </a:extLst>
          </p:cNvPr>
          <p:cNvGrpSpPr/>
          <p:nvPr/>
        </p:nvGrpSpPr>
        <p:grpSpPr>
          <a:xfrm>
            <a:off x="1170527" y="3004238"/>
            <a:ext cx="2257786" cy="351534"/>
            <a:chOff x="1341530" y="2712139"/>
            <a:chExt cx="2257786" cy="351534"/>
          </a:xfrm>
        </p:grpSpPr>
        <p:sp>
          <p:nvSpPr>
            <p:cNvPr id="19" name="Google Shape;1071;p24">
              <a:extLst>
                <a:ext uri="{FF2B5EF4-FFF2-40B4-BE49-F238E27FC236}">
                  <a16:creationId xmlns:a16="http://schemas.microsoft.com/office/drawing/2014/main" id="{F4BCC543-C1A3-16B8-2895-9F95A55FE8AA}"/>
                </a:ext>
              </a:extLst>
            </p:cNvPr>
            <p:cNvSpPr/>
            <p:nvPr/>
          </p:nvSpPr>
          <p:spPr>
            <a:xfrm>
              <a:off x="1370850" y="2734875"/>
              <a:ext cx="2200310" cy="294494"/>
            </a:xfrm>
            <a:custGeom>
              <a:avLst/>
              <a:gdLst/>
              <a:ahLst/>
              <a:cxnLst/>
              <a:rect l="l" t="t" r="r" b="b"/>
              <a:pathLst>
                <a:path w="47971" h="11479" fill="none" extrusionOk="0">
                  <a:moveTo>
                    <a:pt x="0" y="11478"/>
                  </a:moveTo>
                  <a:lnTo>
                    <a:pt x="0" y="4584"/>
                  </a:lnTo>
                  <a:cubicBezTo>
                    <a:pt x="0" y="3584"/>
                    <a:pt x="810" y="2775"/>
                    <a:pt x="1798" y="2775"/>
                  </a:cubicBezTo>
                  <a:lnTo>
                    <a:pt x="47078" y="2775"/>
                  </a:lnTo>
                  <a:cubicBezTo>
                    <a:pt x="47578" y="2775"/>
                    <a:pt x="47971" y="2382"/>
                    <a:pt x="47971" y="1882"/>
                  </a:cubicBezTo>
                  <a:lnTo>
                    <a:pt x="4797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72;p24">
              <a:extLst>
                <a:ext uri="{FF2B5EF4-FFF2-40B4-BE49-F238E27FC236}">
                  <a16:creationId xmlns:a16="http://schemas.microsoft.com/office/drawing/2014/main" id="{591C6A5B-492A-9F9E-315C-32AC8B4A6411}"/>
                </a:ext>
              </a:extLst>
            </p:cNvPr>
            <p:cNvSpPr/>
            <p:nvPr/>
          </p:nvSpPr>
          <p:spPr>
            <a:xfrm>
              <a:off x="3542942" y="2712139"/>
              <a:ext cx="56374" cy="45061"/>
            </a:xfrm>
            <a:custGeom>
              <a:avLst/>
              <a:gdLst/>
              <a:ahLst/>
              <a:cxnLst/>
              <a:rect l="l" t="t" r="r" b="b"/>
              <a:pathLst>
                <a:path w="1500" h="1199" extrusionOk="0">
                  <a:moveTo>
                    <a:pt x="801" y="1"/>
                  </a:moveTo>
                  <a:cubicBezTo>
                    <a:pt x="306" y="1"/>
                    <a:pt x="0" y="634"/>
                    <a:pt x="389" y="1022"/>
                  </a:cubicBezTo>
                  <a:cubicBezTo>
                    <a:pt x="512" y="1145"/>
                    <a:pt x="659" y="1198"/>
                    <a:pt x="803" y="1198"/>
                  </a:cubicBezTo>
                  <a:cubicBezTo>
                    <a:pt x="1161" y="1198"/>
                    <a:pt x="1499" y="867"/>
                    <a:pt x="1389" y="451"/>
                  </a:cubicBezTo>
                  <a:cubicBezTo>
                    <a:pt x="1341" y="236"/>
                    <a:pt x="1175" y="70"/>
                    <a:pt x="960" y="22"/>
                  </a:cubicBezTo>
                  <a:cubicBezTo>
                    <a:pt x="906" y="8"/>
                    <a:pt x="852" y="1"/>
                    <a:pt x="8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73;p24">
              <a:extLst>
                <a:ext uri="{FF2B5EF4-FFF2-40B4-BE49-F238E27FC236}">
                  <a16:creationId xmlns:a16="http://schemas.microsoft.com/office/drawing/2014/main" id="{1ED04FE0-5AF4-8A9B-A55B-BA4DD64A303E}"/>
                </a:ext>
              </a:extLst>
            </p:cNvPr>
            <p:cNvSpPr/>
            <p:nvPr/>
          </p:nvSpPr>
          <p:spPr>
            <a:xfrm>
              <a:off x="1341530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1074;p24">
            <a:extLst>
              <a:ext uri="{FF2B5EF4-FFF2-40B4-BE49-F238E27FC236}">
                <a16:creationId xmlns:a16="http://schemas.microsoft.com/office/drawing/2014/main" id="{14AB6C47-EBDC-0EEE-1FD7-8F7F8A7376EB}"/>
              </a:ext>
            </a:extLst>
          </p:cNvPr>
          <p:cNvGrpSpPr/>
          <p:nvPr/>
        </p:nvGrpSpPr>
        <p:grpSpPr>
          <a:xfrm>
            <a:off x="2771464" y="3004238"/>
            <a:ext cx="1213680" cy="351534"/>
            <a:chOff x="2984242" y="2712139"/>
            <a:chExt cx="1213680" cy="351534"/>
          </a:xfrm>
        </p:grpSpPr>
        <p:sp>
          <p:nvSpPr>
            <p:cNvPr id="23" name="Google Shape;1075;p24">
              <a:extLst>
                <a:ext uri="{FF2B5EF4-FFF2-40B4-BE49-F238E27FC236}">
                  <a16:creationId xmlns:a16="http://schemas.microsoft.com/office/drawing/2014/main" id="{86B1C94C-6415-868E-9FEE-26845C054898}"/>
                </a:ext>
              </a:extLst>
            </p:cNvPr>
            <p:cNvSpPr/>
            <p:nvPr/>
          </p:nvSpPr>
          <p:spPr>
            <a:xfrm>
              <a:off x="3013950" y="2734875"/>
              <a:ext cx="1156002" cy="294494"/>
            </a:xfrm>
            <a:custGeom>
              <a:avLst/>
              <a:gdLst/>
              <a:ahLst/>
              <a:cxnLst/>
              <a:rect l="l" t="t" r="r" b="b"/>
              <a:pathLst>
                <a:path w="24111" h="11479" fill="none" extrusionOk="0">
                  <a:moveTo>
                    <a:pt x="1" y="11478"/>
                  </a:moveTo>
                  <a:lnTo>
                    <a:pt x="1" y="7906"/>
                  </a:lnTo>
                  <a:cubicBezTo>
                    <a:pt x="1" y="6918"/>
                    <a:pt x="977" y="6108"/>
                    <a:pt x="2191" y="6108"/>
                  </a:cubicBezTo>
                  <a:lnTo>
                    <a:pt x="23004" y="6108"/>
                  </a:lnTo>
                  <a:cubicBezTo>
                    <a:pt x="23611" y="6108"/>
                    <a:pt x="24111" y="5704"/>
                    <a:pt x="24111" y="5216"/>
                  </a:cubicBezTo>
                  <a:lnTo>
                    <a:pt x="2411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76;p24">
              <a:extLst>
                <a:ext uri="{FF2B5EF4-FFF2-40B4-BE49-F238E27FC236}">
                  <a16:creationId xmlns:a16="http://schemas.microsoft.com/office/drawing/2014/main" id="{E824CBEF-81F3-CDE4-B84F-1FBE4172BC88}"/>
                </a:ext>
              </a:extLst>
            </p:cNvPr>
            <p:cNvSpPr/>
            <p:nvPr/>
          </p:nvSpPr>
          <p:spPr>
            <a:xfrm>
              <a:off x="2984242" y="3018498"/>
              <a:ext cx="61072" cy="45174"/>
            </a:xfrm>
            <a:custGeom>
              <a:avLst/>
              <a:gdLst/>
              <a:ahLst/>
              <a:cxnLst/>
              <a:rect l="l" t="t" r="r" b="b"/>
              <a:pathLst>
                <a:path w="1625" h="1202" extrusionOk="0">
                  <a:moveTo>
                    <a:pt x="811" y="1"/>
                  </a:moveTo>
                  <a:cubicBezTo>
                    <a:pt x="341" y="1"/>
                    <a:pt x="0" y="546"/>
                    <a:pt x="367" y="1042"/>
                  </a:cubicBezTo>
                  <a:cubicBezTo>
                    <a:pt x="515" y="1153"/>
                    <a:pt x="666" y="1202"/>
                    <a:pt x="807" y="1202"/>
                  </a:cubicBezTo>
                  <a:cubicBezTo>
                    <a:pt x="1279" y="1202"/>
                    <a:pt x="1625" y="656"/>
                    <a:pt x="1248" y="161"/>
                  </a:cubicBezTo>
                  <a:cubicBezTo>
                    <a:pt x="1101" y="49"/>
                    <a:pt x="950" y="1"/>
                    <a:pt x="8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77;p24">
              <a:extLst>
                <a:ext uri="{FF2B5EF4-FFF2-40B4-BE49-F238E27FC236}">
                  <a16:creationId xmlns:a16="http://schemas.microsoft.com/office/drawing/2014/main" id="{B8952947-F899-AB2B-C5F9-10135F79BEB7}"/>
                </a:ext>
              </a:extLst>
            </p:cNvPr>
            <p:cNvSpPr/>
            <p:nvPr/>
          </p:nvSpPr>
          <p:spPr>
            <a:xfrm>
              <a:off x="4142000" y="2712139"/>
              <a:ext cx="55923" cy="45061"/>
            </a:xfrm>
            <a:custGeom>
              <a:avLst/>
              <a:gdLst/>
              <a:ahLst/>
              <a:cxnLst/>
              <a:rect l="l" t="t" r="r" b="b"/>
              <a:pathLst>
                <a:path w="1488" h="1199" extrusionOk="0">
                  <a:moveTo>
                    <a:pt x="790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08" y="1145"/>
                    <a:pt x="653" y="1198"/>
                    <a:pt x="795" y="1198"/>
                  </a:cubicBezTo>
                  <a:cubicBezTo>
                    <a:pt x="1149" y="1198"/>
                    <a:pt x="1487" y="867"/>
                    <a:pt x="1377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1078;p24">
            <a:extLst>
              <a:ext uri="{FF2B5EF4-FFF2-40B4-BE49-F238E27FC236}">
                <a16:creationId xmlns:a16="http://schemas.microsoft.com/office/drawing/2014/main" id="{FE0E2734-0167-256F-2459-26C745E028A0}"/>
              </a:ext>
            </a:extLst>
          </p:cNvPr>
          <p:cNvGrpSpPr/>
          <p:nvPr/>
        </p:nvGrpSpPr>
        <p:grpSpPr>
          <a:xfrm>
            <a:off x="4370376" y="3004338"/>
            <a:ext cx="61447" cy="351534"/>
            <a:chOff x="4544192" y="2712139"/>
            <a:chExt cx="61447" cy="351534"/>
          </a:xfrm>
        </p:grpSpPr>
        <p:sp>
          <p:nvSpPr>
            <p:cNvPr id="27" name="Google Shape;1079;p24">
              <a:extLst>
                <a:ext uri="{FF2B5EF4-FFF2-40B4-BE49-F238E27FC236}">
                  <a16:creationId xmlns:a16="http://schemas.microsoft.com/office/drawing/2014/main" id="{F24A0FA1-9D32-43E4-106F-D945D3606318}"/>
                </a:ext>
              </a:extLst>
            </p:cNvPr>
            <p:cNvSpPr/>
            <p:nvPr/>
          </p:nvSpPr>
          <p:spPr>
            <a:xfrm>
              <a:off x="4575795" y="2734875"/>
              <a:ext cx="38" cy="294494"/>
            </a:xfrm>
            <a:custGeom>
              <a:avLst/>
              <a:gdLst/>
              <a:ahLst/>
              <a:cxnLst/>
              <a:rect l="l" t="t" r="r" b="b"/>
              <a:pathLst>
                <a:path w="1" h="11479" fill="none" extrusionOk="0">
                  <a:moveTo>
                    <a:pt x="0" y="11478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80;p24">
              <a:extLst>
                <a:ext uri="{FF2B5EF4-FFF2-40B4-BE49-F238E27FC236}">
                  <a16:creationId xmlns:a16="http://schemas.microsoft.com/office/drawing/2014/main" id="{4C713678-A0EE-161C-8510-368CEA389202}"/>
                </a:ext>
              </a:extLst>
            </p:cNvPr>
            <p:cNvSpPr/>
            <p:nvPr/>
          </p:nvSpPr>
          <p:spPr>
            <a:xfrm>
              <a:off x="4544192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0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81;p24">
              <a:extLst>
                <a:ext uri="{FF2B5EF4-FFF2-40B4-BE49-F238E27FC236}">
                  <a16:creationId xmlns:a16="http://schemas.microsoft.com/office/drawing/2014/main" id="{CB471F8D-AAA8-EA22-69BD-5048AEE7DB24}"/>
                </a:ext>
              </a:extLst>
            </p:cNvPr>
            <p:cNvSpPr/>
            <p:nvPr/>
          </p:nvSpPr>
          <p:spPr>
            <a:xfrm>
              <a:off x="4545507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90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1082;p24">
            <a:extLst>
              <a:ext uri="{FF2B5EF4-FFF2-40B4-BE49-F238E27FC236}">
                <a16:creationId xmlns:a16="http://schemas.microsoft.com/office/drawing/2014/main" id="{A79795E0-B921-56AD-D803-737FC91F9446}"/>
              </a:ext>
            </a:extLst>
          </p:cNvPr>
          <p:cNvGrpSpPr/>
          <p:nvPr/>
        </p:nvGrpSpPr>
        <p:grpSpPr>
          <a:xfrm>
            <a:off x="4847397" y="3004238"/>
            <a:ext cx="1183934" cy="351534"/>
            <a:chOff x="4977138" y="2712139"/>
            <a:chExt cx="1183934" cy="351534"/>
          </a:xfrm>
        </p:grpSpPr>
        <p:sp>
          <p:nvSpPr>
            <p:cNvPr id="37" name="Google Shape;1083;p24">
              <a:extLst>
                <a:ext uri="{FF2B5EF4-FFF2-40B4-BE49-F238E27FC236}">
                  <a16:creationId xmlns:a16="http://schemas.microsoft.com/office/drawing/2014/main" id="{52ADA5B9-813C-2F9A-35A5-DE0F8C7BF5C3}"/>
                </a:ext>
              </a:extLst>
            </p:cNvPr>
            <p:cNvSpPr/>
            <p:nvPr/>
          </p:nvSpPr>
          <p:spPr>
            <a:xfrm>
              <a:off x="5005825" y="2734875"/>
              <a:ext cx="1124429" cy="294494"/>
            </a:xfrm>
            <a:custGeom>
              <a:avLst/>
              <a:gdLst/>
              <a:ahLst/>
              <a:cxnLst/>
              <a:rect l="l" t="t" r="r" b="b"/>
              <a:pathLst>
                <a:path w="23766" h="11479" fill="none" extrusionOk="0">
                  <a:moveTo>
                    <a:pt x="23765" y="11478"/>
                  </a:moveTo>
                  <a:lnTo>
                    <a:pt x="23765" y="7906"/>
                  </a:lnTo>
                  <a:cubicBezTo>
                    <a:pt x="23765" y="6918"/>
                    <a:pt x="22813" y="6108"/>
                    <a:pt x="21634" y="6108"/>
                  </a:cubicBezTo>
                  <a:lnTo>
                    <a:pt x="1060" y="6108"/>
                  </a:lnTo>
                  <a:cubicBezTo>
                    <a:pt x="465" y="6108"/>
                    <a:pt x="1" y="5704"/>
                    <a:pt x="1" y="5216"/>
                  </a:cubicBez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84;p24">
              <a:extLst>
                <a:ext uri="{FF2B5EF4-FFF2-40B4-BE49-F238E27FC236}">
                  <a16:creationId xmlns:a16="http://schemas.microsoft.com/office/drawing/2014/main" id="{1E4FFDF0-6791-FEE9-C3E8-9F64E10612FD}"/>
                </a:ext>
              </a:extLst>
            </p:cNvPr>
            <p:cNvSpPr/>
            <p:nvPr/>
          </p:nvSpPr>
          <p:spPr>
            <a:xfrm>
              <a:off x="609962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85;p24">
              <a:extLst>
                <a:ext uri="{FF2B5EF4-FFF2-40B4-BE49-F238E27FC236}">
                  <a16:creationId xmlns:a16="http://schemas.microsoft.com/office/drawing/2014/main" id="{8F2C71F7-F5F6-35C6-C18E-EDD1AC4685C5}"/>
                </a:ext>
              </a:extLst>
            </p:cNvPr>
            <p:cNvSpPr/>
            <p:nvPr/>
          </p:nvSpPr>
          <p:spPr>
            <a:xfrm>
              <a:off x="4977138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89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1086;p24">
            <a:extLst>
              <a:ext uri="{FF2B5EF4-FFF2-40B4-BE49-F238E27FC236}">
                <a16:creationId xmlns:a16="http://schemas.microsoft.com/office/drawing/2014/main" id="{30EA15C3-11BA-5855-DBB6-F8B2B0F24916}"/>
              </a:ext>
            </a:extLst>
          </p:cNvPr>
          <p:cNvGrpSpPr/>
          <p:nvPr/>
        </p:nvGrpSpPr>
        <p:grpSpPr>
          <a:xfrm>
            <a:off x="5376756" y="3004238"/>
            <a:ext cx="2253863" cy="351534"/>
            <a:chOff x="5547759" y="2712139"/>
            <a:chExt cx="2253863" cy="351534"/>
          </a:xfrm>
        </p:grpSpPr>
        <p:sp>
          <p:nvSpPr>
            <p:cNvPr id="41" name="Google Shape;1087;p24">
              <a:extLst>
                <a:ext uri="{FF2B5EF4-FFF2-40B4-BE49-F238E27FC236}">
                  <a16:creationId xmlns:a16="http://schemas.microsoft.com/office/drawing/2014/main" id="{6839BD5F-39E8-7F71-7FE2-845D56738D6E}"/>
                </a:ext>
              </a:extLst>
            </p:cNvPr>
            <p:cNvSpPr/>
            <p:nvPr/>
          </p:nvSpPr>
          <p:spPr>
            <a:xfrm>
              <a:off x="5578625" y="2734875"/>
              <a:ext cx="2194219" cy="294494"/>
            </a:xfrm>
            <a:custGeom>
              <a:avLst/>
              <a:gdLst/>
              <a:ahLst/>
              <a:cxnLst/>
              <a:rect l="l" t="t" r="r" b="b"/>
              <a:pathLst>
                <a:path w="47376" h="11479" fill="none" extrusionOk="0">
                  <a:moveTo>
                    <a:pt x="47375" y="11478"/>
                  </a:moveTo>
                  <a:lnTo>
                    <a:pt x="47375" y="4584"/>
                  </a:lnTo>
                  <a:cubicBezTo>
                    <a:pt x="47375" y="3584"/>
                    <a:pt x="46566" y="2775"/>
                    <a:pt x="45577" y="2775"/>
                  </a:cubicBezTo>
                  <a:lnTo>
                    <a:pt x="893" y="2775"/>
                  </a:lnTo>
                  <a:cubicBezTo>
                    <a:pt x="393" y="2775"/>
                    <a:pt x="0" y="2382"/>
                    <a:pt x="0" y="1882"/>
                  </a:cubicBez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88;p24">
              <a:extLst>
                <a:ext uri="{FF2B5EF4-FFF2-40B4-BE49-F238E27FC236}">
                  <a16:creationId xmlns:a16="http://schemas.microsoft.com/office/drawing/2014/main" id="{AF1963A3-5A21-268D-10BA-5F5A6A467A7B}"/>
                </a:ext>
              </a:extLst>
            </p:cNvPr>
            <p:cNvSpPr/>
            <p:nvPr/>
          </p:nvSpPr>
          <p:spPr>
            <a:xfrm>
              <a:off x="774017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0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89;p24">
              <a:extLst>
                <a:ext uri="{FF2B5EF4-FFF2-40B4-BE49-F238E27FC236}">
                  <a16:creationId xmlns:a16="http://schemas.microsoft.com/office/drawing/2014/main" id="{523F8255-4BB0-E3F4-5D35-456B94A83EEC}"/>
                </a:ext>
              </a:extLst>
            </p:cNvPr>
            <p:cNvSpPr/>
            <p:nvPr/>
          </p:nvSpPr>
          <p:spPr>
            <a:xfrm>
              <a:off x="5547759" y="2712139"/>
              <a:ext cx="56036" cy="45061"/>
            </a:xfrm>
            <a:custGeom>
              <a:avLst/>
              <a:gdLst/>
              <a:ahLst/>
              <a:cxnLst/>
              <a:rect l="l" t="t" r="r" b="b"/>
              <a:pathLst>
                <a:path w="1491" h="1199" extrusionOk="0">
                  <a:moveTo>
                    <a:pt x="789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11" y="1145"/>
                    <a:pt x="658" y="1198"/>
                    <a:pt x="800" y="1198"/>
                  </a:cubicBezTo>
                  <a:cubicBezTo>
                    <a:pt x="1156" y="1198"/>
                    <a:pt x="1491" y="867"/>
                    <a:pt x="1389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0" y="1"/>
                    <a:pt x="7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1104;p24">
            <a:extLst>
              <a:ext uri="{FF2B5EF4-FFF2-40B4-BE49-F238E27FC236}">
                <a16:creationId xmlns:a16="http://schemas.microsoft.com/office/drawing/2014/main" id="{D15A9175-BD07-467A-5D6B-7BA6190F2F41}"/>
              </a:ext>
            </a:extLst>
          </p:cNvPr>
          <p:cNvGrpSpPr/>
          <p:nvPr/>
        </p:nvGrpSpPr>
        <p:grpSpPr>
          <a:xfrm>
            <a:off x="5759606" y="3429197"/>
            <a:ext cx="481094" cy="566970"/>
            <a:chOff x="5889348" y="3137098"/>
            <a:chExt cx="481094" cy="566970"/>
          </a:xfrm>
        </p:grpSpPr>
        <p:sp>
          <p:nvSpPr>
            <p:cNvPr id="45" name="Google Shape;1105;p24">
              <a:extLst>
                <a:ext uri="{FF2B5EF4-FFF2-40B4-BE49-F238E27FC236}">
                  <a16:creationId xmlns:a16="http://schemas.microsoft.com/office/drawing/2014/main" id="{825CF787-FE94-A300-4574-844FDE726103}"/>
                </a:ext>
              </a:extLst>
            </p:cNvPr>
            <p:cNvSpPr/>
            <p:nvPr/>
          </p:nvSpPr>
          <p:spPr>
            <a:xfrm>
              <a:off x="5889348" y="3137098"/>
              <a:ext cx="481094" cy="566970"/>
            </a:xfrm>
            <a:custGeom>
              <a:avLst/>
              <a:gdLst/>
              <a:ahLst/>
              <a:cxnLst/>
              <a:rect l="l" t="t" r="r" b="b"/>
              <a:pathLst>
                <a:path w="12801" h="15086" extrusionOk="0">
                  <a:moveTo>
                    <a:pt x="6399" y="0"/>
                  </a:moveTo>
                  <a:cubicBezTo>
                    <a:pt x="6323" y="0"/>
                    <a:pt x="6246" y="9"/>
                    <a:pt x="6168" y="27"/>
                  </a:cubicBezTo>
                  <a:lnTo>
                    <a:pt x="763" y="1265"/>
                  </a:lnTo>
                  <a:cubicBezTo>
                    <a:pt x="749" y="1265"/>
                    <a:pt x="735" y="1264"/>
                    <a:pt x="721" y="1264"/>
                  </a:cubicBezTo>
                  <a:cubicBezTo>
                    <a:pt x="334" y="1264"/>
                    <a:pt x="12" y="1577"/>
                    <a:pt x="1" y="1968"/>
                  </a:cubicBezTo>
                  <a:lnTo>
                    <a:pt x="1" y="5254"/>
                  </a:lnTo>
                  <a:cubicBezTo>
                    <a:pt x="1" y="6564"/>
                    <a:pt x="191" y="7861"/>
                    <a:pt x="584" y="9112"/>
                  </a:cubicBezTo>
                  <a:cubicBezTo>
                    <a:pt x="1132" y="10862"/>
                    <a:pt x="2108" y="12529"/>
                    <a:pt x="3620" y="13707"/>
                  </a:cubicBezTo>
                  <a:cubicBezTo>
                    <a:pt x="4430" y="14338"/>
                    <a:pt x="5347" y="14803"/>
                    <a:pt x="6335" y="15077"/>
                  </a:cubicBezTo>
                  <a:cubicBezTo>
                    <a:pt x="6365" y="15083"/>
                    <a:pt x="6394" y="15086"/>
                    <a:pt x="6424" y="15086"/>
                  </a:cubicBezTo>
                  <a:cubicBezTo>
                    <a:pt x="6454" y="15086"/>
                    <a:pt x="6484" y="15083"/>
                    <a:pt x="6514" y="15077"/>
                  </a:cubicBezTo>
                  <a:cubicBezTo>
                    <a:pt x="11181" y="13767"/>
                    <a:pt x="12800" y="9028"/>
                    <a:pt x="12800" y="5254"/>
                  </a:cubicBezTo>
                  <a:lnTo>
                    <a:pt x="12800" y="1968"/>
                  </a:lnTo>
                  <a:cubicBezTo>
                    <a:pt x="12789" y="1577"/>
                    <a:pt x="12467" y="1264"/>
                    <a:pt x="12080" y="1264"/>
                  </a:cubicBezTo>
                  <a:cubicBezTo>
                    <a:pt x="12066" y="1264"/>
                    <a:pt x="12052" y="1265"/>
                    <a:pt x="12038" y="1265"/>
                  </a:cubicBezTo>
                  <a:lnTo>
                    <a:pt x="6621" y="27"/>
                  </a:lnTo>
                  <a:cubicBezTo>
                    <a:pt x="6549" y="9"/>
                    <a:pt x="6475" y="0"/>
                    <a:pt x="63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06;p24">
              <a:extLst>
                <a:ext uri="{FF2B5EF4-FFF2-40B4-BE49-F238E27FC236}">
                  <a16:creationId xmlns:a16="http://schemas.microsoft.com/office/drawing/2014/main" id="{44F7A4B4-5216-9BCE-521A-CFE1ADEE3A31}"/>
                </a:ext>
              </a:extLst>
            </p:cNvPr>
            <p:cNvSpPr/>
            <p:nvPr/>
          </p:nvSpPr>
          <p:spPr>
            <a:xfrm>
              <a:off x="5917121" y="3172539"/>
              <a:ext cx="425547" cy="499434"/>
            </a:xfrm>
            <a:custGeom>
              <a:avLst/>
              <a:gdLst/>
              <a:ahLst/>
              <a:cxnLst/>
              <a:rect l="l" t="t" r="r" b="b"/>
              <a:pathLst>
                <a:path w="11323" h="13289" extrusionOk="0">
                  <a:moveTo>
                    <a:pt x="5667" y="1"/>
                  </a:moveTo>
                  <a:lnTo>
                    <a:pt x="572" y="977"/>
                  </a:lnTo>
                  <a:cubicBezTo>
                    <a:pt x="564" y="977"/>
                    <a:pt x="556" y="977"/>
                    <a:pt x="548" y="977"/>
                  </a:cubicBezTo>
                  <a:cubicBezTo>
                    <a:pt x="249" y="977"/>
                    <a:pt x="12" y="1199"/>
                    <a:pt x="0" y="1501"/>
                  </a:cubicBezTo>
                  <a:lnTo>
                    <a:pt x="0" y="4502"/>
                  </a:lnTo>
                  <a:cubicBezTo>
                    <a:pt x="0" y="7835"/>
                    <a:pt x="1500" y="12145"/>
                    <a:pt x="5667" y="13288"/>
                  </a:cubicBezTo>
                  <a:lnTo>
                    <a:pt x="5703" y="13288"/>
                  </a:lnTo>
                  <a:cubicBezTo>
                    <a:pt x="9870" y="12157"/>
                    <a:pt x="11323" y="7835"/>
                    <a:pt x="11323" y="4502"/>
                  </a:cubicBezTo>
                  <a:lnTo>
                    <a:pt x="11323" y="1501"/>
                  </a:lnTo>
                  <a:cubicBezTo>
                    <a:pt x="11311" y="1199"/>
                    <a:pt x="11073" y="977"/>
                    <a:pt x="10786" y="977"/>
                  </a:cubicBezTo>
                  <a:cubicBezTo>
                    <a:pt x="10778" y="977"/>
                    <a:pt x="10771" y="977"/>
                    <a:pt x="10763" y="977"/>
                  </a:cubicBezTo>
                  <a:lnTo>
                    <a:pt x="56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07;p24">
              <a:extLst>
                <a:ext uri="{FF2B5EF4-FFF2-40B4-BE49-F238E27FC236}">
                  <a16:creationId xmlns:a16="http://schemas.microsoft.com/office/drawing/2014/main" id="{C615C9C9-08AE-239F-3E34-C36D79B1AFE0}"/>
                </a:ext>
              </a:extLst>
            </p:cNvPr>
            <p:cNvSpPr/>
            <p:nvPr/>
          </p:nvSpPr>
          <p:spPr>
            <a:xfrm>
              <a:off x="5923360" y="3180168"/>
              <a:ext cx="413069" cy="484175"/>
            </a:xfrm>
            <a:custGeom>
              <a:avLst/>
              <a:gdLst/>
              <a:ahLst/>
              <a:cxnLst/>
              <a:rect l="l" t="t" r="r" b="b"/>
              <a:pathLst>
                <a:path w="10991" h="12883" extrusionOk="0">
                  <a:moveTo>
                    <a:pt x="10431" y="941"/>
                  </a:moveTo>
                  <a:cubicBezTo>
                    <a:pt x="10728" y="929"/>
                    <a:pt x="10978" y="1155"/>
                    <a:pt x="10990" y="1453"/>
                  </a:cubicBezTo>
                  <a:lnTo>
                    <a:pt x="10990" y="4358"/>
                  </a:lnTo>
                  <a:cubicBezTo>
                    <a:pt x="10990" y="7597"/>
                    <a:pt x="9585" y="11776"/>
                    <a:pt x="5537" y="12871"/>
                  </a:cubicBezTo>
                  <a:cubicBezTo>
                    <a:pt x="5525" y="12883"/>
                    <a:pt x="5513" y="12883"/>
                    <a:pt x="5501" y="12871"/>
                  </a:cubicBezTo>
                  <a:cubicBezTo>
                    <a:pt x="1453" y="11776"/>
                    <a:pt x="1" y="7597"/>
                    <a:pt x="1" y="4358"/>
                  </a:cubicBezTo>
                  <a:lnTo>
                    <a:pt x="1" y="1453"/>
                  </a:lnTo>
                  <a:cubicBezTo>
                    <a:pt x="13" y="1155"/>
                    <a:pt x="263" y="941"/>
                    <a:pt x="560" y="953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108;p24">
              <a:extLst>
                <a:ext uri="{FF2B5EF4-FFF2-40B4-BE49-F238E27FC236}">
                  <a16:creationId xmlns:a16="http://schemas.microsoft.com/office/drawing/2014/main" id="{238AD29A-3679-08B5-8E25-09CD535541C3}"/>
                </a:ext>
              </a:extLst>
            </p:cNvPr>
            <p:cNvSpPr/>
            <p:nvPr/>
          </p:nvSpPr>
          <p:spPr>
            <a:xfrm>
              <a:off x="5983792" y="3305017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2" y="0"/>
                  </a:moveTo>
                  <a:cubicBezTo>
                    <a:pt x="95" y="0"/>
                    <a:pt x="0" y="95"/>
                    <a:pt x="0" y="203"/>
                  </a:cubicBezTo>
                  <a:lnTo>
                    <a:pt x="0" y="1262"/>
                  </a:lnTo>
                  <a:cubicBezTo>
                    <a:pt x="0" y="1369"/>
                    <a:pt x="95" y="1465"/>
                    <a:pt x="202" y="1465"/>
                  </a:cubicBezTo>
                  <a:lnTo>
                    <a:pt x="3536" y="1465"/>
                  </a:lnTo>
                  <a:cubicBezTo>
                    <a:pt x="3655" y="1465"/>
                    <a:pt x="3739" y="1369"/>
                    <a:pt x="3739" y="1262"/>
                  </a:cubicBezTo>
                  <a:lnTo>
                    <a:pt x="3739" y="203"/>
                  </a:lnTo>
                  <a:cubicBezTo>
                    <a:pt x="3739" y="95"/>
                    <a:pt x="3655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109;p24">
              <a:extLst>
                <a:ext uri="{FF2B5EF4-FFF2-40B4-BE49-F238E27FC236}">
                  <a16:creationId xmlns:a16="http://schemas.microsoft.com/office/drawing/2014/main" id="{5E64D291-0ECB-557A-598F-4B6B9B83A1A3}"/>
                </a:ext>
              </a:extLst>
            </p:cNvPr>
            <p:cNvSpPr/>
            <p:nvPr/>
          </p:nvSpPr>
          <p:spPr>
            <a:xfrm>
              <a:off x="5983792" y="3366765"/>
              <a:ext cx="70279" cy="55058"/>
            </a:xfrm>
            <a:custGeom>
              <a:avLst/>
              <a:gdLst/>
              <a:ahLst/>
              <a:cxnLst/>
              <a:rect l="l" t="t" r="r" b="b"/>
              <a:pathLst>
                <a:path w="1870" h="1465" extrusionOk="0">
                  <a:moveTo>
                    <a:pt x="202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69"/>
                    <a:pt x="95" y="1465"/>
                    <a:pt x="202" y="1465"/>
                  </a:cubicBezTo>
                  <a:lnTo>
                    <a:pt x="1667" y="1465"/>
                  </a:lnTo>
                  <a:cubicBezTo>
                    <a:pt x="1786" y="1465"/>
                    <a:pt x="1869" y="1369"/>
                    <a:pt x="1869" y="1262"/>
                  </a:cubicBezTo>
                  <a:lnTo>
                    <a:pt x="1869" y="215"/>
                  </a:lnTo>
                  <a:cubicBezTo>
                    <a:pt x="1869" y="96"/>
                    <a:pt x="1786" y="0"/>
                    <a:pt x="1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110;p24">
              <a:extLst>
                <a:ext uri="{FF2B5EF4-FFF2-40B4-BE49-F238E27FC236}">
                  <a16:creationId xmlns:a16="http://schemas.microsoft.com/office/drawing/2014/main" id="{BBD6FD5B-6787-3B18-51DC-BF9181ACEED3}"/>
                </a:ext>
              </a:extLst>
            </p:cNvPr>
            <p:cNvSpPr/>
            <p:nvPr/>
          </p:nvSpPr>
          <p:spPr>
            <a:xfrm>
              <a:off x="6205717" y="3366765"/>
              <a:ext cx="70279" cy="55058"/>
            </a:xfrm>
            <a:custGeom>
              <a:avLst/>
              <a:gdLst/>
              <a:ahLst/>
              <a:cxnLst/>
              <a:rect l="l" t="t" r="r" b="b"/>
              <a:pathLst>
                <a:path w="1870" h="1465" extrusionOk="0">
                  <a:moveTo>
                    <a:pt x="203" y="0"/>
                  </a:moveTo>
                  <a:cubicBezTo>
                    <a:pt x="84" y="0"/>
                    <a:pt x="1" y="96"/>
                    <a:pt x="1" y="215"/>
                  </a:cubicBezTo>
                  <a:lnTo>
                    <a:pt x="1" y="1262"/>
                  </a:lnTo>
                  <a:cubicBezTo>
                    <a:pt x="1" y="1369"/>
                    <a:pt x="84" y="1465"/>
                    <a:pt x="203" y="1465"/>
                  </a:cubicBezTo>
                  <a:lnTo>
                    <a:pt x="1667" y="1465"/>
                  </a:lnTo>
                  <a:cubicBezTo>
                    <a:pt x="1775" y="1465"/>
                    <a:pt x="1870" y="1369"/>
                    <a:pt x="1870" y="1262"/>
                  </a:cubicBezTo>
                  <a:lnTo>
                    <a:pt x="1870" y="215"/>
                  </a:lnTo>
                  <a:cubicBezTo>
                    <a:pt x="1870" y="96"/>
                    <a:pt x="1775" y="0"/>
                    <a:pt x="1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111;p24">
              <a:extLst>
                <a:ext uri="{FF2B5EF4-FFF2-40B4-BE49-F238E27FC236}">
                  <a16:creationId xmlns:a16="http://schemas.microsoft.com/office/drawing/2014/main" id="{F9D8DF72-6570-F2D0-79A6-7C646E7B6114}"/>
                </a:ext>
              </a:extLst>
            </p:cNvPr>
            <p:cNvSpPr/>
            <p:nvPr/>
          </p:nvSpPr>
          <p:spPr>
            <a:xfrm>
              <a:off x="6062077" y="3366765"/>
              <a:ext cx="135184" cy="55058"/>
            </a:xfrm>
            <a:custGeom>
              <a:avLst/>
              <a:gdLst/>
              <a:ahLst/>
              <a:cxnLst/>
              <a:rect l="l" t="t" r="r" b="b"/>
              <a:pathLst>
                <a:path w="3597" h="1465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1262"/>
                  </a:lnTo>
                  <a:cubicBezTo>
                    <a:pt x="1" y="1369"/>
                    <a:pt x="96" y="1465"/>
                    <a:pt x="215" y="1465"/>
                  </a:cubicBezTo>
                  <a:lnTo>
                    <a:pt x="3394" y="1465"/>
                  </a:lnTo>
                  <a:cubicBezTo>
                    <a:pt x="3513" y="1465"/>
                    <a:pt x="3596" y="1369"/>
                    <a:pt x="3596" y="1262"/>
                  </a:cubicBezTo>
                  <a:lnTo>
                    <a:pt x="3596" y="215"/>
                  </a:lnTo>
                  <a:cubicBezTo>
                    <a:pt x="3596" y="96"/>
                    <a:pt x="3513" y="0"/>
                    <a:pt x="3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112;p24">
              <a:extLst>
                <a:ext uri="{FF2B5EF4-FFF2-40B4-BE49-F238E27FC236}">
                  <a16:creationId xmlns:a16="http://schemas.microsoft.com/office/drawing/2014/main" id="{09C68D5F-2454-E971-6B31-294B508DB3A2}"/>
                </a:ext>
              </a:extLst>
            </p:cNvPr>
            <p:cNvSpPr/>
            <p:nvPr/>
          </p:nvSpPr>
          <p:spPr>
            <a:xfrm>
              <a:off x="6135475" y="3305017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3" y="0"/>
                  </a:moveTo>
                  <a:cubicBezTo>
                    <a:pt x="84" y="0"/>
                    <a:pt x="0" y="95"/>
                    <a:pt x="0" y="203"/>
                  </a:cubicBezTo>
                  <a:lnTo>
                    <a:pt x="0" y="1262"/>
                  </a:lnTo>
                  <a:cubicBezTo>
                    <a:pt x="0" y="1369"/>
                    <a:pt x="84" y="1465"/>
                    <a:pt x="203" y="1465"/>
                  </a:cubicBezTo>
                  <a:lnTo>
                    <a:pt x="3536" y="1465"/>
                  </a:lnTo>
                  <a:cubicBezTo>
                    <a:pt x="3644" y="1465"/>
                    <a:pt x="3739" y="1369"/>
                    <a:pt x="3739" y="1262"/>
                  </a:cubicBezTo>
                  <a:lnTo>
                    <a:pt x="3739" y="203"/>
                  </a:lnTo>
                  <a:cubicBezTo>
                    <a:pt x="3739" y="95"/>
                    <a:pt x="3644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113;p24">
              <a:extLst>
                <a:ext uri="{FF2B5EF4-FFF2-40B4-BE49-F238E27FC236}">
                  <a16:creationId xmlns:a16="http://schemas.microsoft.com/office/drawing/2014/main" id="{54C50FCC-44FE-DE3A-0F59-7DA62A040C35}"/>
                </a:ext>
              </a:extLst>
            </p:cNvPr>
            <p:cNvSpPr/>
            <p:nvPr/>
          </p:nvSpPr>
          <p:spPr>
            <a:xfrm>
              <a:off x="5983792" y="3428513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2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70"/>
                    <a:pt x="95" y="1465"/>
                    <a:pt x="202" y="1465"/>
                  </a:cubicBezTo>
                  <a:lnTo>
                    <a:pt x="3536" y="1465"/>
                  </a:lnTo>
                  <a:cubicBezTo>
                    <a:pt x="3655" y="1465"/>
                    <a:pt x="3739" y="1370"/>
                    <a:pt x="3739" y="1262"/>
                  </a:cubicBezTo>
                  <a:lnTo>
                    <a:pt x="3739" y="215"/>
                  </a:lnTo>
                  <a:cubicBezTo>
                    <a:pt x="3739" y="96"/>
                    <a:pt x="3655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114;p24">
              <a:extLst>
                <a:ext uri="{FF2B5EF4-FFF2-40B4-BE49-F238E27FC236}">
                  <a16:creationId xmlns:a16="http://schemas.microsoft.com/office/drawing/2014/main" id="{1510D35C-CA43-50E6-244A-0ED3E77288D9}"/>
                </a:ext>
              </a:extLst>
            </p:cNvPr>
            <p:cNvSpPr/>
            <p:nvPr/>
          </p:nvSpPr>
          <p:spPr>
            <a:xfrm>
              <a:off x="6135475" y="3428513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3" y="0"/>
                  </a:moveTo>
                  <a:cubicBezTo>
                    <a:pt x="84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70"/>
                    <a:pt x="84" y="1465"/>
                    <a:pt x="203" y="1465"/>
                  </a:cubicBezTo>
                  <a:lnTo>
                    <a:pt x="3536" y="1465"/>
                  </a:lnTo>
                  <a:cubicBezTo>
                    <a:pt x="3644" y="1465"/>
                    <a:pt x="3739" y="1370"/>
                    <a:pt x="3739" y="1262"/>
                  </a:cubicBezTo>
                  <a:lnTo>
                    <a:pt x="3739" y="215"/>
                  </a:lnTo>
                  <a:cubicBezTo>
                    <a:pt x="3739" y="96"/>
                    <a:pt x="3644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115;p24">
              <a:extLst>
                <a:ext uri="{FF2B5EF4-FFF2-40B4-BE49-F238E27FC236}">
                  <a16:creationId xmlns:a16="http://schemas.microsoft.com/office/drawing/2014/main" id="{2B181393-ECDC-B81D-7AF1-284D071F0832}"/>
                </a:ext>
              </a:extLst>
            </p:cNvPr>
            <p:cNvSpPr/>
            <p:nvPr/>
          </p:nvSpPr>
          <p:spPr>
            <a:xfrm>
              <a:off x="6218683" y="3366765"/>
              <a:ext cx="88657" cy="123985"/>
            </a:xfrm>
            <a:custGeom>
              <a:avLst/>
              <a:gdLst/>
              <a:ahLst/>
              <a:cxnLst/>
              <a:rect l="l" t="t" r="r" b="b"/>
              <a:pathLst>
                <a:path w="2359" h="3299" extrusionOk="0">
                  <a:moveTo>
                    <a:pt x="2358" y="2131"/>
                  </a:moveTo>
                  <a:cubicBezTo>
                    <a:pt x="2346" y="2774"/>
                    <a:pt x="1822" y="3298"/>
                    <a:pt x="1180" y="3298"/>
                  </a:cubicBezTo>
                  <a:cubicBezTo>
                    <a:pt x="525" y="3298"/>
                    <a:pt x="1" y="2774"/>
                    <a:pt x="1" y="2131"/>
                  </a:cubicBezTo>
                  <a:cubicBezTo>
                    <a:pt x="1" y="1477"/>
                    <a:pt x="1180" y="0"/>
                    <a:pt x="1180" y="0"/>
                  </a:cubicBezTo>
                  <a:cubicBezTo>
                    <a:pt x="1180" y="0"/>
                    <a:pt x="2358" y="1477"/>
                    <a:pt x="2358" y="213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116;p24">
              <a:extLst>
                <a:ext uri="{FF2B5EF4-FFF2-40B4-BE49-F238E27FC236}">
                  <a16:creationId xmlns:a16="http://schemas.microsoft.com/office/drawing/2014/main" id="{BF486656-6284-9C8A-150C-36176B7310B7}"/>
                </a:ext>
              </a:extLst>
            </p:cNvPr>
            <p:cNvSpPr/>
            <p:nvPr/>
          </p:nvSpPr>
          <p:spPr>
            <a:xfrm>
              <a:off x="6236610" y="3415547"/>
              <a:ext cx="52803" cy="81441"/>
            </a:xfrm>
            <a:custGeom>
              <a:avLst/>
              <a:gdLst/>
              <a:ahLst/>
              <a:cxnLst/>
              <a:rect l="l" t="t" r="r" b="b"/>
              <a:pathLst>
                <a:path w="1405" h="2167" extrusionOk="0">
                  <a:moveTo>
                    <a:pt x="1405" y="1274"/>
                  </a:moveTo>
                  <a:cubicBezTo>
                    <a:pt x="1369" y="2167"/>
                    <a:pt x="36" y="2167"/>
                    <a:pt x="0" y="1274"/>
                  </a:cubicBezTo>
                  <a:cubicBezTo>
                    <a:pt x="0" y="881"/>
                    <a:pt x="703" y="0"/>
                    <a:pt x="703" y="0"/>
                  </a:cubicBezTo>
                  <a:cubicBezTo>
                    <a:pt x="703" y="0"/>
                    <a:pt x="1405" y="881"/>
                    <a:pt x="1405" y="12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117;p24">
              <a:extLst>
                <a:ext uri="{FF2B5EF4-FFF2-40B4-BE49-F238E27FC236}">
                  <a16:creationId xmlns:a16="http://schemas.microsoft.com/office/drawing/2014/main" id="{9B768D3A-DB51-122A-A46D-AF94B5B63B2C}"/>
                </a:ext>
              </a:extLst>
            </p:cNvPr>
            <p:cNvSpPr/>
            <p:nvPr/>
          </p:nvSpPr>
          <p:spPr>
            <a:xfrm>
              <a:off x="6183806" y="3415547"/>
              <a:ext cx="52841" cy="74301"/>
            </a:xfrm>
            <a:custGeom>
              <a:avLst/>
              <a:gdLst/>
              <a:ahLst/>
              <a:cxnLst/>
              <a:rect l="l" t="t" r="r" b="b"/>
              <a:pathLst>
                <a:path w="1406" h="1977" extrusionOk="0">
                  <a:moveTo>
                    <a:pt x="1405" y="1274"/>
                  </a:moveTo>
                  <a:cubicBezTo>
                    <a:pt x="1405" y="1655"/>
                    <a:pt x="1084" y="1976"/>
                    <a:pt x="703" y="1976"/>
                  </a:cubicBezTo>
                  <a:cubicBezTo>
                    <a:pt x="310" y="1976"/>
                    <a:pt x="0" y="1655"/>
                    <a:pt x="0" y="1274"/>
                  </a:cubicBezTo>
                  <a:cubicBezTo>
                    <a:pt x="0" y="881"/>
                    <a:pt x="703" y="0"/>
                    <a:pt x="703" y="0"/>
                  </a:cubicBezTo>
                  <a:cubicBezTo>
                    <a:pt x="703" y="0"/>
                    <a:pt x="1405" y="881"/>
                    <a:pt x="1405" y="127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118;p24">
              <a:extLst>
                <a:ext uri="{FF2B5EF4-FFF2-40B4-BE49-F238E27FC236}">
                  <a16:creationId xmlns:a16="http://schemas.microsoft.com/office/drawing/2014/main" id="{E3E77031-BFC0-A94E-DB0A-163F85A0F9B9}"/>
                </a:ext>
              </a:extLst>
            </p:cNvPr>
            <p:cNvSpPr/>
            <p:nvPr/>
          </p:nvSpPr>
          <p:spPr>
            <a:xfrm>
              <a:off x="6196772" y="3452678"/>
              <a:ext cx="26420" cy="41641"/>
            </a:xfrm>
            <a:custGeom>
              <a:avLst/>
              <a:gdLst/>
              <a:ahLst/>
              <a:cxnLst/>
              <a:rect l="l" t="t" r="r" b="b"/>
              <a:pathLst>
                <a:path w="703" h="1108" extrusionOk="0">
                  <a:moveTo>
                    <a:pt x="703" y="631"/>
                  </a:moveTo>
                  <a:cubicBezTo>
                    <a:pt x="703" y="1108"/>
                    <a:pt x="0" y="1108"/>
                    <a:pt x="0" y="631"/>
                  </a:cubicBezTo>
                  <a:cubicBezTo>
                    <a:pt x="0" y="441"/>
                    <a:pt x="346" y="0"/>
                    <a:pt x="346" y="0"/>
                  </a:cubicBezTo>
                  <a:cubicBezTo>
                    <a:pt x="346" y="0"/>
                    <a:pt x="703" y="441"/>
                    <a:pt x="703" y="6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119;p24">
              <a:extLst>
                <a:ext uri="{FF2B5EF4-FFF2-40B4-BE49-F238E27FC236}">
                  <a16:creationId xmlns:a16="http://schemas.microsoft.com/office/drawing/2014/main" id="{94A34DE8-7D45-696D-DEBD-C15A115B7886}"/>
                </a:ext>
              </a:extLst>
            </p:cNvPr>
            <p:cNvSpPr/>
            <p:nvPr/>
          </p:nvSpPr>
          <p:spPr>
            <a:xfrm>
              <a:off x="5953802" y="3394501"/>
              <a:ext cx="42092" cy="89071"/>
            </a:xfrm>
            <a:custGeom>
              <a:avLst/>
              <a:gdLst/>
              <a:ahLst/>
              <a:cxnLst/>
              <a:rect l="l" t="t" r="r" b="b"/>
              <a:pathLst>
                <a:path w="1120" h="2370" extrusionOk="0">
                  <a:moveTo>
                    <a:pt x="0" y="0"/>
                  </a:moveTo>
                  <a:lnTo>
                    <a:pt x="0" y="1251"/>
                  </a:lnTo>
                  <a:cubicBezTo>
                    <a:pt x="0" y="1870"/>
                    <a:pt x="500" y="2370"/>
                    <a:pt x="1120" y="2370"/>
                  </a:cubicBezTo>
                  <a:lnTo>
                    <a:pt x="11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120;p24">
              <a:extLst>
                <a:ext uri="{FF2B5EF4-FFF2-40B4-BE49-F238E27FC236}">
                  <a16:creationId xmlns:a16="http://schemas.microsoft.com/office/drawing/2014/main" id="{EA816690-314C-421A-6B6F-B0DB793E5356}"/>
                </a:ext>
              </a:extLst>
            </p:cNvPr>
            <p:cNvSpPr/>
            <p:nvPr/>
          </p:nvSpPr>
          <p:spPr>
            <a:xfrm>
              <a:off x="5930989" y="3347974"/>
              <a:ext cx="88169" cy="56411"/>
            </a:xfrm>
            <a:custGeom>
              <a:avLst/>
              <a:gdLst/>
              <a:ahLst/>
              <a:cxnLst/>
              <a:rect l="l" t="t" r="r" b="b"/>
              <a:pathLst>
                <a:path w="2346" h="1501" extrusionOk="0">
                  <a:moveTo>
                    <a:pt x="1167" y="0"/>
                  </a:moveTo>
                  <a:lnTo>
                    <a:pt x="0" y="1500"/>
                  </a:lnTo>
                  <a:lnTo>
                    <a:pt x="2346" y="1500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1121;p24">
            <a:extLst>
              <a:ext uri="{FF2B5EF4-FFF2-40B4-BE49-F238E27FC236}">
                <a16:creationId xmlns:a16="http://schemas.microsoft.com/office/drawing/2014/main" id="{DFAA6C36-188B-560E-7C77-8D337484BC7D}"/>
              </a:ext>
            </a:extLst>
          </p:cNvPr>
          <p:cNvGrpSpPr/>
          <p:nvPr/>
        </p:nvGrpSpPr>
        <p:grpSpPr>
          <a:xfrm>
            <a:off x="7359042" y="3429197"/>
            <a:ext cx="482409" cy="568323"/>
            <a:chOff x="7447258" y="3137098"/>
            <a:chExt cx="482409" cy="568323"/>
          </a:xfrm>
        </p:grpSpPr>
        <p:sp>
          <p:nvSpPr>
            <p:cNvPr id="62" name="Google Shape;1122;p24">
              <a:extLst>
                <a:ext uri="{FF2B5EF4-FFF2-40B4-BE49-F238E27FC236}">
                  <a16:creationId xmlns:a16="http://schemas.microsoft.com/office/drawing/2014/main" id="{A8F66682-7F75-4F7D-7BA0-D127D01B4564}"/>
                </a:ext>
              </a:extLst>
            </p:cNvPr>
            <p:cNvSpPr/>
            <p:nvPr/>
          </p:nvSpPr>
          <p:spPr>
            <a:xfrm>
              <a:off x="7447258" y="313709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22" y="0"/>
                  </a:moveTo>
                  <a:cubicBezTo>
                    <a:pt x="6346" y="0"/>
                    <a:pt x="6269" y="9"/>
                    <a:pt x="6192" y="27"/>
                  </a:cubicBezTo>
                  <a:lnTo>
                    <a:pt x="762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24" y="1571"/>
                    <a:pt x="0" y="1968"/>
                  </a:cubicBezTo>
                  <a:lnTo>
                    <a:pt x="0" y="5266"/>
                  </a:lnTo>
                  <a:cubicBezTo>
                    <a:pt x="0" y="6576"/>
                    <a:pt x="203" y="7873"/>
                    <a:pt x="584" y="9124"/>
                  </a:cubicBezTo>
                  <a:cubicBezTo>
                    <a:pt x="1143" y="10886"/>
                    <a:pt x="2120" y="12564"/>
                    <a:pt x="3632" y="13743"/>
                  </a:cubicBezTo>
                  <a:cubicBezTo>
                    <a:pt x="4441" y="14374"/>
                    <a:pt x="5370" y="14839"/>
                    <a:pt x="6358" y="15112"/>
                  </a:cubicBezTo>
                  <a:cubicBezTo>
                    <a:pt x="6388" y="15118"/>
                    <a:pt x="6418" y="15121"/>
                    <a:pt x="6448" y="15121"/>
                  </a:cubicBezTo>
                  <a:cubicBezTo>
                    <a:pt x="6477" y="15121"/>
                    <a:pt x="6507" y="15118"/>
                    <a:pt x="6537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24" y="1571"/>
                    <a:pt x="12491" y="1265"/>
                    <a:pt x="12096" y="1265"/>
                  </a:cubicBezTo>
                  <a:cubicBezTo>
                    <a:pt x="12088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73" y="9"/>
                    <a:pt x="6498" y="0"/>
                    <a:pt x="64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123;p24">
              <a:extLst>
                <a:ext uri="{FF2B5EF4-FFF2-40B4-BE49-F238E27FC236}">
                  <a16:creationId xmlns:a16="http://schemas.microsoft.com/office/drawing/2014/main" id="{BAC9C657-6BDF-E716-3EC2-569883866033}"/>
                </a:ext>
              </a:extLst>
            </p:cNvPr>
            <p:cNvSpPr/>
            <p:nvPr/>
          </p:nvSpPr>
          <p:spPr>
            <a:xfrm>
              <a:off x="7474994" y="3172539"/>
              <a:ext cx="426486" cy="500336"/>
            </a:xfrm>
            <a:custGeom>
              <a:avLst/>
              <a:gdLst/>
              <a:ahLst/>
              <a:cxnLst/>
              <a:rect l="l" t="t" r="r" b="b"/>
              <a:pathLst>
                <a:path w="11348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7" y="977"/>
                    <a:pt x="550" y="977"/>
                  </a:cubicBezTo>
                  <a:cubicBezTo>
                    <a:pt x="251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7" y="13312"/>
                  </a:lnTo>
                  <a:cubicBezTo>
                    <a:pt x="9895" y="12169"/>
                    <a:pt x="11347" y="7847"/>
                    <a:pt x="11347" y="4502"/>
                  </a:cubicBezTo>
                  <a:lnTo>
                    <a:pt x="11347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24;p24">
              <a:extLst>
                <a:ext uri="{FF2B5EF4-FFF2-40B4-BE49-F238E27FC236}">
                  <a16:creationId xmlns:a16="http://schemas.microsoft.com/office/drawing/2014/main" id="{5ACD7A28-1CBD-82C2-9E1E-F1CE63C720CB}"/>
                </a:ext>
              </a:extLst>
            </p:cNvPr>
            <p:cNvSpPr/>
            <p:nvPr/>
          </p:nvSpPr>
          <p:spPr>
            <a:xfrm>
              <a:off x="7481721" y="3180619"/>
              <a:ext cx="413483" cy="484626"/>
            </a:xfrm>
            <a:custGeom>
              <a:avLst/>
              <a:gdLst/>
              <a:ahLst/>
              <a:cxnLst/>
              <a:rect l="l" t="t" r="r" b="b"/>
              <a:pathLst>
                <a:path w="11002" h="12895" extrusionOk="0">
                  <a:moveTo>
                    <a:pt x="10454" y="941"/>
                  </a:moveTo>
                  <a:cubicBezTo>
                    <a:pt x="10751" y="929"/>
                    <a:pt x="10990" y="1155"/>
                    <a:pt x="11002" y="1441"/>
                  </a:cubicBezTo>
                  <a:lnTo>
                    <a:pt x="11002" y="4358"/>
                  </a:lnTo>
                  <a:cubicBezTo>
                    <a:pt x="11002" y="7596"/>
                    <a:pt x="9597" y="11787"/>
                    <a:pt x="5548" y="12895"/>
                  </a:cubicBezTo>
                  <a:cubicBezTo>
                    <a:pt x="5537" y="12895"/>
                    <a:pt x="5525" y="12895"/>
                    <a:pt x="5501" y="12895"/>
                  </a:cubicBezTo>
                  <a:cubicBezTo>
                    <a:pt x="1453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12" y="1155"/>
                    <a:pt x="262" y="929"/>
                    <a:pt x="548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25;p24">
              <a:extLst>
                <a:ext uri="{FF2B5EF4-FFF2-40B4-BE49-F238E27FC236}">
                  <a16:creationId xmlns:a16="http://schemas.microsoft.com/office/drawing/2014/main" id="{0021AB73-3A5A-B10E-B101-0728F8D42D7F}"/>
                </a:ext>
              </a:extLst>
            </p:cNvPr>
            <p:cNvSpPr/>
            <p:nvPr/>
          </p:nvSpPr>
          <p:spPr>
            <a:xfrm>
              <a:off x="7659336" y="3449973"/>
              <a:ext cx="58666" cy="58215"/>
            </a:xfrm>
            <a:custGeom>
              <a:avLst/>
              <a:gdLst/>
              <a:ahLst/>
              <a:cxnLst/>
              <a:rect l="l" t="t" r="r" b="b"/>
              <a:pathLst>
                <a:path w="1561" h="1549" extrusionOk="0">
                  <a:moveTo>
                    <a:pt x="787" y="1"/>
                  </a:moveTo>
                  <a:cubicBezTo>
                    <a:pt x="358" y="1"/>
                    <a:pt x="1" y="346"/>
                    <a:pt x="1" y="775"/>
                  </a:cubicBezTo>
                  <a:cubicBezTo>
                    <a:pt x="1" y="1203"/>
                    <a:pt x="358" y="1549"/>
                    <a:pt x="787" y="1549"/>
                  </a:cubicBezTo>
                  <a:cubicBezTo>
                    <a:pt x="1215" y="1549"/>
                    <a:pt x="1561" y="1203"/>
                    <a:pt x="1561" y="775"/>
                  </a:cubicBezTo>
                  <a:cubicBezTo>
                    <a:pt x="1561" y="346"/>
                    <a:pt x="1215" y="1"/>
                    <a:pt x="7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26;p24">
              <a:extLst>
                <a:ext uri="{FF2B5EF4-FFF2-40B4-BE49-F238E27FC236}">
                  <a16:creationId xmlns:a16="http://schemas.microsoft.com/office/drawing/2014/main" id="{BF888C99-4969-7E37-DB5B-F1D996D614DD}"/>
                </a:ext>
              </a:extLst>
            </p:cNvPr>
            <p:cNvSpPr/>
            <p:nvPr/>
          </p:nvSpPr>
          <p:spPr>
            <a:xfrm>
              <a:off x="7611907" y="3397056"/>
              <a:ext cx="153525" cy="51187"/>
            </a:xfrm>
            <a:custGeom>
              <a:avLst/>
              <a:gdLst/>
              <a:ahLst/>
              <a:cxnLst/>
              <a:rect l="l" t="t" r="r" b="b"/>
              <a:pathLst>
                <a:path w="4085" h="1362" extrusionOk="0">
                  <a:moveTo>
                    <a:pt x="2047" y="1"/>
                  </a:moveTo>
                  <a:cubicBezTo>
                    <a:pt x="1308" y="1"/>
                    <a:pt x="566" y="284"/>
                    <a:pt x="1" y="849"/>
                  </a:cubicBezTo>
                  <a:lnTo>
                    <a:pt x="525" y="1361"/>
                  </a:lnTo>
                  <a:cubicBezTo>
                    <a:pt x="941" y="944"/>
                    <a:pt x="1492" y="736"/>
                    <a:pt x="2044" y="736"/>
                  </a:cubicBezTo>
                  <a:cubicBezTo>
                    <a:pt x="2596" y="736"/>
                    <a:pt x="3150" y="944"/>
                    <a:pt x="3573" y="1361"/>
                  </a:cubicBezTo>
                  <a:lnTo>
                    <a:pt x="4085" y="849"/>
                  </a:lnTo>
                  <a:cubicBezTo>
                    <a:pt x="3525" y="284"/>
                    <a:pt x="2787" y="1"/>
                    <a:pt x="20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27;p24">
              <a:extLst>
                <a:ext uri="{FF2B5EF4-FFF2-40B4-BE49-F238E27FC236}">
                  <a16:creationId xmlns:a16="http://schemas.microsoft.com/office/drawing/2014/main" id="{C25D98B5-DB58-9AB1-60CF-4F0AE60A373C}"/>
                </a:ext>
              </a:extLst>
            </p:cNvPr>
            <p:cNvSpPr/>
            <p:nvPr/>
          </p:nvSpPr>
          <p:spPr>
            <a:xfrm>
              <a:off x="7579699" y="3345493"/>
              <a:ext cx="217941" cy="64266"/>
            </a:xfrm>
            <a:custGeom>
              <a:avLst/>
              <a:gdLst/>
              <a:ahLst/>
              <a:cxnLst/>
              <a:rect l="l" t="t" r="r" b="b"/>
              <a:pathLst>
                <a:path w="5799" h="1710" extrusionOk="0">
                  <a:moveTo>
                    <a:pt x="2900" y="1"/>
                  </a:moveTo>
                  <a:cubicBezTo>
                    <a:pt x="1852" y="1"/>
                    <a:pt x="804" y="400"/>
                    <a:pt x="1" y="1197"/>
                  </a:cubicBezTo>
                  <a:lnTo>
                    <a:pt x="524" y="1709"/>
                  </a:lnTo>
                  <a:cubicBezTo>
                    <a:pt x="1179" y="1054"/>
                    <a:pt x="2040" y="727"/>
                    <a:pt x="2901" y="727"/>
                  </a:cubicBezTo>
                  <a:cubicBezTo>
                    <a:pt x="3763" y="727"/>
                    <a:pt x="4626" y="1054"/>
                    <a:pt x="5287" y="1709"/>
                  </a:cubicBezTo>
                  <a:lnTo>
                    <a:pt x="5799" y="1197"/>
                  </a:lnTo>
                  <a:cubicBezTo>
                    <a:pt x="4995" y="400"/>
                    <a:pt x="3948" y="1"/>
                    <a:pt x="29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28;p24">
              <a:extLst>
                <a:ext uri="{FF2B5EF4-FFF2-40B4-BE49-F238E27FC236}">
                  <a16:creationId xmlns:a16="http://schemas.microsoft.com/office/drawing/2014/main" id="{008041B2-BF52-AA99-EA0E-00DD0D9618EE}"/>
                </a:ext>
              </a:extLst>
            </p:cNvPr>
            <p:cNvSpPr/>
            <p:nvPr/>
          </p:nvSpPr>
          <p:spPr>
            <a:xfrm>
              <a:off x="7547941" y="3292126"/>
              <a:ext cx="281493" cy="77796"/>
            </a:xfrm>
            <a:custGeom>
              <a:avLst/>
              <a:gdLst/>
              <a:ahLst/>
              <a:cxnLst/>
              <a:rect l="l" t="t" r="r" b="b"/>
              <a:pathLst>
                <a:path w="7490" h="2070" extrusionOk="0">
                  <a:moveTo>
                    <a:pt x="3745" y="1"/>
                  </a:moveTo>
                  <a:cubicBezTo>
                    <a:pt x="2390" y="1"/>
                    <a:pt x="1036" y="516"/>
                    <a:pt x="0" y="1546"/>
                  </a:cubicBezTo>
                  <a:lnTo>
                    <a:pt x="512" y="2070"/>
                  </a:lnTo>
                  <a:cubicBezTo>
                    <a:pt x="1405" y="1177"/>
                    <a:pt x="2575" y="730"/>
                    <a:pt x="3745" y="730"/>
                  </a:cubicBezTo>
                  <a:cubicBezTo>
                    <a:pt x="4915" y="730"/>
                    <a:pt x="6084" y="1177"/>
                    <a:pt x="6977" y="2070"/>
                  </a:cubicBezTo>
                  <a:lnTo>
                    <a:pt x="7489" y="1546"/>
                  </a:lnTo>
                  <a:cubicBezTo>
                    <a:pt x="6453" y="516"/>
                    <a:pt x="5099" y="1"/>
                    <a:pt x="37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29;p24">
              <a:extLst>
                <a:ext uri="{FF2B5EF4-FFF2-40B4-BE49-F238E27FC236}">
                  <a16:creationId xmlns:a16="http://schemas.microsoft.com/office/drawing/2014/main" id="{709986E0-2DBC-60A5-BDFE-488CC9291603}"/>
                </a:ext>
              </a:extLst>
            </p:cNvPr>
            <p:cNvSpPr/>
            <p:nvPr/>
          </p:nvSpPr>
          <p:spPr>
            <a:xfrm>
              <a:off x="7709020" y="3439675"/>
              <a:ext cx="103389" cy="68964"/>
            </a:xfrm>
            <a:custGeom>
              <a:avLst/>
              <a:gdLst/>
              <a:ahLst/>
              <a:cxnLst/>
              <a:rect l="l" t="t" r="r" b="b"/>
              <a:pathLst>
                <a:path w="2751" h="1835" extrusionOk="0">
                  <a:moveTo>
                    <a:pt x="298" y="1"/>
                  </a:moveTo>
                  <a:cubicBezTo>
                    <a:pt x="131" y="1"/>
                    <a:pt x="1" y="120"/>
                    <a:pt x="1" y="287"/>
                  </a:cubicBezTo>
                  <a:lnTo>
                    <a:pt x="1" y="1537"/>
                  </a:lnTo>
                  <a:cubicBezTo>
                    <a:pt x="1" y="1704"/>
                    <a:pt x="131" y="1835"/>
                    <a:pt x="298" y="1835"/>
                  </a:cubicBezTo>
                  <a:lnTo>
                    <a:pt x="2465" y="1835"/>
                  </a:lnTo>
                  <a:cubicBezTo>
                    <a:pt x="2632" y="1835"/>
                    <a:pt x="2751" y="1704"/>
                    <a:pt x="2751" y="1537"/>
                  </a:cubicBezTo>
                  <a:lnTo>
                    <a:pt x="2751" y="287"/>
                  </a:lnTo>
                  <a:cubicBezTo>
                    <a:pt x="2751" y="120"/>
                    <a:pt x="2632" y="1"/>
                    <a:pt x="2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30;p24">
              <a:extLst>
                <a:ext uri="{FF2B5EF4-FFF2-40B4-BE49-F238E27FC236}">
                  <a16:creationId xmlns:a16="http://schemas.microsoft.com/office/drawing/2014/main" id="{3979740A-6937-FFFA-EA9C-8ECE7B6D1254}"/>
                </a:ext>
              </a:extLst>
            </p:cNvPr>
            <p:cNvSpPr/>
            <p:nvPr/>
          </p:nvSpPr>
          <p:spPr>
            <a:xfrm>
              <a:off x="7727360" y="3401228"/>
              <a:ext cx="67160" cy="38484"/>
            </a:xfrm>
            <a:custGeom>
              <a:avLst/>
              <a:gdLst/>
              <a:ahLst/>
              <a:cxnLst/>
              <a:rect l="l" t="t" r="r" b="b"/>
              <a:pathLst>
                <a:path w="1787" h="1024" extrusionOk="0"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lnTo>
                    <a:pt x="1" y="1024"/>
                  </a:lnTo>
                  <a:lnTo>
                    <a:pt x="251" y="1024"/>
                  </a:lnTo>
                  <a:lnTo>
                    <a:pt x="251" y="893"/>
                  </a:lnTo>
                  <a:cubicBezTo>
                    <a:pt x="251" y="464"/>
                    <a:pt x="572" y="250"/>
                    <a:pt x="894" y="250"/>
                  </a:cubicBezTo>
                  <a:cubicBezTo>
                    <a:pt x="1215" y="250"/>
                    <a:pt x="1537" y="464"/>
                    <a:pt x="1537" y="893"/>
                  </a:cubicBezTo>
                  <a:lnTo>
                    <a:pt x="1537" y="1024"/>
                  </a:lnTo>
                  <a:lnTo>
                    <a:pt x="1787" y="1024"/>
                  </a:lnTo>
                  <a:lnTo>
                    <a:pt x="1787" y="893"/>
                  </a:ln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" name="Google Shape;1131;p24">
            <a:extLst>
              <a:ext uri="{FF2B5EF4-FFF2-40B4-BE49-F238E27FC236}">
                <a16:creationId xmlns:a16="http://schemas.microsoft.com/office/drawing/2014/main" id="{DF067D2A-2600-990C-DD9C-E7C4D226D3B7}"/>
              </a:ext>
            </a:extLst>
          </p:cNvPr>
          <p:cNvGrpSpPr/>
          <p:nvPr/>
        </p:nvGrpSpPr>
        <p:grpSpPr>
          <a:xfrm>
            <a:off x="2307053" y="1356583"/>
            <a:ext cx="4344950" cy="1560801"/>
            <a:chOff x="2478056" y="1138634"/>
            <a:chExt cx="4344950" cy="1560801"/>
          </a:xfrm>
        </p:grpSpPr>
        <p:sp>
          <p:nvSpPr>
            <p:cNvPr id="1160" name="Google Shape;1132;p24">
              <a:extLst>
                <a:ext uri="{FF2B5EF4-FFF2-40B4-BE49-F238E27FC236}">
                  <a16:creationId xmlns:a16="http://schemas.microsoft.com/office/drawing/2014/main" id="{E5C194AD-AD4C-0A22-282B-F3D289907EB3}"/>
                </a:ext>
              </a:extLst>
            </p:cNvPr>
            <p:cNvSpPr/>
            <p:nvPr/>
          </p:nvSpPr>
          <p:spPr>
            <a:xfrm>
              <a:off x="3635672" y="1406673"/>
              <a:ext cx="1881605" cy="1219815"/>
            </a:xfrm>
            <a:custGeom>
              <a:avLst/>
              <a:gdLst/>
              <a:ahLst/>
              <a:cxnLst/>
              <a:rect l="l" t="t" r="r" b="b"/>
              <a:pathLst>
                <a:path w="50066" h="32457" extrusionOk="0">
                  <a:moveTo>
                    <a:pt x="2024" y="0"/>
                  </a:moveTo>
                  <a:cubicBezTo>
                    <a:pt x="905" y="0"/>
                    <a:pt x="0" y="905"/>
                    <a:pt x="0" y="2025"/>
                  </a:cubicBezTo>
                  <a:lnTo>
                    <a:pt x="0" y="30433"/>
                  </a:lnTo>
                  <a:cubicBezTo>
                    <a:pt x="0" y="31552"/>
                    <a:pt x="905" y="32457"/>
                    <a:pt x="2024" y="32457"/>
                  </a:cubicBezTo>
                  <a:lnTo>
                    <a:pt x="48042" y="32457"/>
                  </a:lnTo>
                  <a:cubicBezTo>
                    <a:pt x="49161" y="32457"/>
                    <a:pt x="50066" y="31552"/>
                    <a:pt x="50066" y="30433"/>
                  </a:cubicBezTo>
                  <a:lnTo>
                    <a:pt x="50066" y="2025"/>
                  </a:lnTo>
                  <a:cubicBezTo>
                    <a:pt x="50066" y="905"/>
                    <a:pt x="49161" y="0"/>
                    <a:pt x="480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33;p24">
              <a:extLst>
                <a:ext uri="{FF2B5EF4-FFF2-40B4-BE49-F238E27FC236}">
                  <a16:creationId xmlns:a16="http://schemas.microsoft.com/office/drawing/2014/main" id="{193393B0-22BE-3F2F-8023-2A87E2227981}"/>
                </a:ext>
              </a:extLst>
            </p:cNvPr>
            <p:cNvSpPr/>
            <p:nvPr/>
          </p:nvSpPr>
          <p:spPr>
            <a:xfrm>
              <a:off x="3636086" y="1476463"/>
              <a:ext cx="1881192" cy="1150025"/>
            </a:xfrm>
            <a:custGeom>
              <a:avLst/>
              <a:gdLst/>
              <a:ahLst/>
              <a:cxnLst/>
              <a:rect l="l" t="t" r="r" b="b"/>
              <a:pathLst>
                <a:path w="50055" h="30600" extrusionOk="0">
                  <a:moveTo>
                    <a:pt x="50055" y="1299"/>
                  </a:moveTo>
                  <a:lnTo>
                    <a:pt x="50055" y="29874"/>
                  </a:lnTo>
                  <a:cubicBezTo>
                    <a:pt x="50055" y="30278"/>
                    <a:pt x="49721" y="30600"/>
                    <a:pt x="49329" y="30600"/>
                  </a:cubicBezTo>
                  <a:lnTo>
                    <a:pt x="715" y="30600"/>
                  </a:lnTo>
                  <a:cubicBezTo>
                    <a:pt x="322" y="30600"/>
                    <a:pt x="1" y="30278"/>
                    <a:pt x="1" y="29874"/>
                  </a:cubicBezTo>
                  <a:lnTo>
                    <a:pt x="1" y="27326"/>
                  </a:lnTo>
                  <a:lnTo>
                    <a:pt x="47138" y="27326"/>
                  </a:lnTo>
                  <a:cubicBezTo>
                    <a:pt x="48436" y="27326"/>
                    <a:pt x="49483" y="26278"/>
                    <a:pt x="49483" y="24992"/>
                  </a:cubicBezTo>
                  <a:lnTo>
                    <a:pt x="49483" y="1"/>
                  </a:lnTo>
                  <a:cubicBezTo>
                    <a:pt x="49841" y="334"/>
                    <a:pt x="50055" y="799"/>
                    <a:pt x="50055" y="1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34;p24">
              <a:extLst>
                <a:ext uri="{FF2B5EF4-FFF2-40B4-BE49-F238E27FC236}">
                  <a16:creationId xmlns:a16="http://schemas.microsoft.com/office/drawing/2014/main" id="{02F57EA8-DA55-AA5D-870E-3D20C4D1BCDC}"/>
                </a:ext>
              </a:extLst>
            </p:cNvPr>
            <p:cNvSpPr/>
            <p:nvPr/>
          </p:nvSpPr>
          <p:spPr>
            <a:xfrm>
              <a:off x="3704110" y="1507807"/>
              <a:ext cx="1744730" cy="944185"/>
            </a:xfrm>
            <a:custGeom>
              <a:avLst/>
              <a:gdLst/>
              <a:ahLst/>
              <a:cxnLst/>
              <a:rect l="l" t="t" r="r" b="b"/>
              <a:pathLst>
                <a:path w="46424" h="25123" extrusionOk="0">
                  <a:moveTo>
                    <a:pt x="1" y="0"/>
                  </a:moveTo>
                  <a:lnTo>
                    <a:pt x="46423" y="0"/>
                  </a:lnTo>
                  <a:lnTo>
                    <a:pt x="46423" y="25122"/>
                  </a:lnTo>
                  <a:lnTo>
                    <a:pt x="1" y="25122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35;p24">
              <a:extLst>
                <a:ext uri="{FF2B5EF4-FFF2-40B4-BE49-F238E27FC236}">
                  <a16:creationId xmlns:a16="http://schemas.microsoft.com/office/drawing/2014/main" id="{48FC58FD-0129-42C5-D12D-78081FD22E6E}"/>
                </a:ext>
              </a:extLst>
            </p:cNvPr>
            <p:cNvSpPr/>
            <p:nvPr/>
          </p:nvSpPr>
          <p:spPr>
            <a:xfrm>
              <a:off x="4420057" y="1911857"/>
              <a:ext cx="265859" cy="177239"/>
            </a:xfrm>
            <a:custGeom>
              <a:avLst/>
              <a:gdLst/>
              <a:ahLst/>
              <a:cxnLst/>
              <a:rect l="l" t="t" r="r" b="b"/>
              <a:pathLst>
                <a:path w="7074" h="4716" extrusionOk="0">
                  <a:moveTo>
                    <a:pt x="3531" y="1388"/>
                  </a:moveTo>
                  <a:cubicBezTo>
                    <a:pt x="3793" y="1388"/>
                    <a:pt x="4055" y="1560"/>
                    <a:pt x="4073" y="1906"/>
                  </a:cubicBezTo>
                  <a:cubicBezTo>
                    <a:pt x="4073" y="2096"/>
                    <a:pt x="3977" y="2263"/>
                    <a:pt x="3835" y="2358"/>
                  </a:cubicBezTo>
                  <a:lnTo>
                    <a:pt x="3835" y="2775"/>
                  </a:lnTo>
                  <a:cubicBezTo>
                    <a:pt x="3835" y="2971"/>
                    <a:pt x="3686" y="3069"/>
                    <a:pt x="3537" y="3069"/>
                  </a:cubicBezTo>
                  <a:cubicBezTo>
                    <a:pt x="3388" y="3069"/>
                    <a:pt x="3239" y="2971"/>
                    <a:pt x="3239" y="2775"/>
                  </a:cubicBezTo>
                  <a:lnTo>
                    <a:pt x="3239" y="2358"/>
                  </a:lnTo>
                  <a:cubicBezTo>
                    <a:pt x="3073" y="2263"/>
                    <a:pt x="2989" y="2096"/>
                    <a:pt x="2989" y="1906"/>
                  </a:cubicBezTo>
                  <a:cubicBezTo>
                    <a:pt x="3007" y="1560"/>
                    <a:pt x="3269" y="1388"/>
                    <a:pt x="3531" y="1388"/>
                  </a:cubicBezTo>
                  <a:close/>
                  <a:moveTo>
                    <a:pt x="739" y="1"/>
                  </a:moveTo>
                  <a:cubicBezTo>
                    <a:pt x="334" y="1"/>
                    <a:pt x="1" y="334"/>
                    <a:pt x="1" y="751"/>
                  </a:cubicBezTo>
                  <a:lnTo>
                    <a:pt x="1" y="3977"/>
                  </a:lnTo>
                  <a:cubicBezTo>
                    <a:pt x="1" y="4382"/>
                    <a:pt x="334" y="4715"/>
                    <a:pt x="739" y="4715"/>
                  </a:cubicBezTo>
                  <a:lnTo>
                    <a:pt x="6323" y="4715"/>
                  </a:lnTo>
                  <a:cubicBezTo>
                    <a:pt x="6740" y="4715"/>
                    <a:pt x="7073" y="4382"/>
                    <a:pt x="7073" y="3977"/>
                  </a:cubicBezTo>
                  <a:lnTo>
                    <a:pt x="7073" y="751"/>
                  </a:lnTo>
                  <a:cubicBezTo>
                    <a:pt x="7073" y="334"/>
                    <a:pt x="6740" y="1"/>
                    <a:pt x="6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36;p24">
              <a:extLst>
                <a:ext uri="{FF2B5EF4-FFF2-40B4-BE49-F238E27FC236}">
                  <a16:creationId xmlns:a16="http://schemas.microsoft.com/office/drawing/2014/main" id="{C9C513DB-BD9F-FF38-E782-1FBB8DE4DCC7}"/>
                </a:ext>
              </a:extLst>
            </p:cNvPr>
            <p:cNvSpPr/>
            <p:nvPr/>
          </p:nvSpPr>
          <p:spPr>
            <a:xfrm>
              <a:off x="4467035" y="1814330"/>
              <a:ext cx="171865" cy="97564"/>
            </a:xfrm>
            <a:custGeom>
              <a:avLst/>
              <a:gdLst/>
              <a:ahLst/>
              <a:cxnLst/>
              <a:rect l="l" t="t" r="r" b="b"/>
              <a:pathLst>
                <a:path w="4573" h="2596" extrusionOk="0">
                  <a:moveTo>
                    <a:pt x="2287" y="0"/>
                  </a:moveTo>
                  <a:cubicBezTo>
                    <a:pt x="1025" y="0"/>
                    <a:pt x="1" y="1024"/>
                    <a:pt x="1" y="2286"/>
                  </a:cubicBezTo>
                  <a:lnTo>
                    <a:pt x="1" y="2596"/>
                  </a:lnTo>
                  <a:lnTo>
                    <a:pt x="644" y="2596"/>
                  </a:lnTo>
                  <a:lnTo>
                    <a:pt x="644" y="2286"/>
                  </a:lnTo>
                  <a:cubicBezTo>
                    <a:pt x="608" y="1357"/>
                    <a:pt x="1358" y="583"/>
                    <a:pt x="2287" y="583"/>
                  </a:cubicBezTo>
                  <a:cubicBezTo>
                    <a:pt x="3216" y="583"/>
                    <a:pt x="3966" y="1357"/>
                    <a:pt x="3942" y="2286"/>
                  </a:cubicBezTo>
                  <a:lnTo>
                    <a:pt x="3942" y="2596"/>
                  </a:lnTo>
                  <a:lnTo>
                    <a:pt x="4573" y="2596"/>
                  </a:lnTo>
                  <a:lnTo>
                    <a:pt x="4573" y="2286"/>
                  </a:lnTo>
                  <a:cubicBezTo>
                    <a:pt x="4573" y="1024"/>
                    <a:pt x="3549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37;p24">
              <a:extLst>
                <a:ext uri="{FF2B5EF4-FFF2-40B4-BE49-F238E27FC236}">
                  <a16:creationId xmlns:a16="http://schemas.microsoft.com/office/drawing/2014/main" id="{554F6395-BED9-E1F3-EA72-107BAAD1A31D}"/>
                </a:ext>
              </a:extLst>
            </p:cNvPr>
            <p:cNvSpPr/>
            <p:nvPr/>
          </p:nvSpPr>
          <p:spPr>
            <a:xfrm>
              <a:off x="4286263" y="1645622"/>
              <a:ext cx="532544" cy="665173"/>
            </a:xfrm>
            <a:custGeom>
              <a:avLst/>
              <a:gdLst/>
              <a:ahLst/>
              <a:cxnLst/>
              <a:rect l="l" t="t" r="r" b="b"/>
              <a:pathLst>
                <a:path w="14170" h="17699" extrusionOk="0">
                  <a:moveTo>
                    <a:pt x="7085" y="1548"/>
                  </a:moveTo>
                  <a:cubicBezTo>
                    <a:pt x="7213" y="1548"/>
                    <a:pt x="7341" y="1572"/>
                    <a:pt x="7466" y="1620"/>
                  </a:cubicBezTo>
                  <a:lnTo>
                    <a:pt x="12217" y="3358"/>
                  </a:lnTo>
                  <a:cubicBezTo>
                    <a:pt x="12645" y="3513"/>
                    <a:pt x="12931" y="3929"/>
                    <a:pt x="12931" y="4406"/>
                  </a:cubicBezTo>
                  <a:lnTo>
                    <a:pt x="12931" y="8442"/>
                  </a:lnTo>
                  <a:cubicBezTo>
                    <a:pt x="12931" y="11907"/>
                    <a:pt x="10728" y="15050"/>
                    <a:pt x="7430" y="16098"/>
                  </a:cubicBezTo>
                  <a:cubicBezTo>
                    <a:pt x="7323" y="16133"/>
                    <a:pt x="7210" y="16151"/>
                    <a:pt x="7097" y="16151"/>
                  </a:cubicBezTo>
                  <a:cubicBezTo>
                    <a:pt x="6984" y="16151"/>
                    <a:pt x="6871" y="16133"/>
                    <a:pt x="6764" y="16098"/>
                  </a:cubicBezTo>
                  <a:cubicBezTo>
                    <a:pt x="3465" y="15050"/>
                    <a:pt x="1263" y="11907"/>
                    <a:pt x="1263" y="8442"/>
                  </a:cubicBezTo>
                  <a:lnTo>
                    <a:pt x="1263" y="4394"/>
                  </a:lnTo>
                  <a:cubicBezTo>
                    <a:pt x="1251" y="3929"/>
                    <a:pt x="1549" y="3513"/>
                    <a:pt x="1977" y="3358"/>
                  </a:cubicBezTo>
                  <a:lnTo>
                    <a:pt x="6704" y="1620"/>
                  </a:lnTo>
                  <a:cubicBezTo>
                    <a:pt x="6829" y="1572"/>
                    <a:pt x="6957" y="1548"/>
                    <a:pt x="7085" y="1548"/>
                  </a:cubicBezTo>
                  <a:close/>
                  <a:moveTo>
                    <a:pt x="7091" y="0"/>
                  </a:moveTo>
                  <a:cubicBezTo>
                    <a:pt x="6960" y="0"/>
                    <a:pt x="6829" y="24"/>
                    <a:pt x="6704" y="72"/>
                  </a:cubicBezTo>
                  <a:lnTo>
                    <a:pt x="727" y="2263"/>
                  </a:lnTo>
                  <a:cubicBezTo>
                    <a:pt x="298" y="2417"/>
                    <a:pt x="1" y="2834"/>
                    <a:pt x="1" y="3298"/>
                  </a:cubicBezTo>
                  <a:lnTo>
                    <a:pt x="1" y="8359"/>
                  </a:lnTo>
                  <a:cubicBezTo>
                    <a:pt x="13" y="12561"/>
                    <a:pt x="2692" y="16348"/>
                    <a:pt x="6692" y="17634"/>
                  </a:cubicBezTo>
                  <a:lnTo>
                    <a:pt x="6752" y="17645"/>
                  </a:lnTo>
                  <a:cubicBezTo>
                    <a:pt x="6859" y="17681"/>
                    <a:pt x="6972" y="17699"/>
                    <a:pt x="7086" y="17699"/>
                  </a:cubicBezTo>
                  <a:cubicBezTo>
                    <a:pt x="7201" y="17699"/>
                    <a:pt x="7317" y="17681"/>
                    <a:pt x="7430" y="17645"/>
                  </a:cubicBezTo>
                  <a:lnTo>
                    <a:pt x="7502" y="17634"/>
                  </a:lnTo>
                  <a:cubicBezTo>
                    <a:pt x="11502" y="16348"/>
                    <a:pt x="14169" y="12561"/>
                    <a:pt x="14169" y="8359"/>
                  </a:cubicBezTo>
                  <a:lnTo>
                    <a:pt x="14169" y="3298"/>
                  </a:lnTo>
                  <a:cubicBezTo>
                    <a:pt x="14169" y="2822"/>
                    <a:pt x="13883" y="2405"/>
                    <a:pt x="13443" y="2251"/>
                  </a:cubicBezTo>
                  <a:lnTo>
                    <a:pt x="7478" y="72"/>
                  </a:lnTo>
                  <a:cubicBezTo>
                    <a:pt x="7353" y="24"/>
                    <a:pt x="7222" y="0"/>
                    <a:pt x="70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38;p24">
              <a:extLst>
                <a:ext uri="{FF2B5EF4-FFF2-40B4-BE49-F238E27FC236}">
                  <a16:creationId xmlns:a16="http://schemas.microsoft.com/office/drawing/2014/main" id="{58B64DAB-380B-F120-7ABC-3E5AB66CC440}"/>
                </a:ext>
              </a:extLst>
            </p:cNvPr>
            <p:cNvSpPr/>
            <p:nvPr/>
          </p:nvSpPr>
          <p:spPr>
            <a:xfrm>
              <a:off x="3394017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1" y="1"/>
                  </a:moveTo>
                  <a:cubicBezTo>
                    <a:pt x="1" y="2608"/>
                    <a:pt x="2120" y="4716"/>
                    <a:pt x="4716" y="4716"/>
                  </a:cubicBezTo>
                  <a:lnTo>
                    <a:pt x="57210" y="4716"/>
                  </a:lnTo>
                  <a:cubicBezTo>
                    <a:pt x="59818" y="4716"/>
                    <a:pt x="61925" y="2608"/>
                    <a:pt x="619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39;p24">
              <a:extLst>
                <a:ext uri="{FF2B5EF4-FFF2-40B4-BE49-F238E27FC236}">
                  <a16:creationId xmlns:a16="http://schemas.microsoft.com/office/drawing/2014/main" id="{DAE6148C-7BD5-EF6D-50A6-54F4410954B2}"/>
                </a:ext>
              </a:extLst>
            </p:cNvPr>
            <p:cNvSpPr/>
            <p:nvPr/>
          </p:nvSpPr>
          <p:spPr>
            <a:xfrm>
              <a:off x="3412808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61925" y="1"/>
                  </a:moveTo>
                  <a:cubicBezTo>
                    <a:pt x="61925" y="2608"/>
                    <a:pt x="59818" y="4716"/>
                    <a:pt x="57210" y="4716"/>
                  </a:cubicBezTo>
                  <a:lnTo>
                    <a:pt x="4716" y="4716"/>
                  </a:lnTo>
                  <a:cubicBezTo>
                    <a:pt x="2120" y="4716"/>
                    <a:pt x="1" y="260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40;p24">
              <a:extLst>
                <a:ext uri="{FF2B5EF4-FFF2-40B4-BE49-F238E27FC236}">
                  <a16:creationId xmlns:a16="http://schemas.microsoft.com/office/drawing/2014/main" id="{A0325ED7-D99D-03F3-BC53-1AEDAB1D9FC4}"/>
                </a:ext>
              </a:extLst>
            </p:cNvPr>
            <p:cNvSpPr/>
            <p:nvPr/>
          </p:nvSpPr>
          <p:spPr>
            <a:xfrm>
              <a:off x="3412808" y="2522196"/>
              <a:ext cx="2102703" cy="137853"/>
            </a:xfrm>
            <a:custGeom>
              <a:avLst/>
              <a:gdLst/>
              <a:ahLst/>
              <a:cxnLst/>
              <a:rect l="l" t="t" r="r" b="b"/>
              <a:pathLst>
                <a:path w="55949" h="3668" extrusionOk="0">
                  <a:moveTo>
                    <a:pt x="1" y="1"/>
                  </a:moveTo>
                  <a:cubicBezTo>
                    <a:pt x="1" y="1418"/>
                    <a:pt x="644" y="2775"/>
                    <a:pt x="1751" y="3668"/>
                  </a:cubicBezTo>
                  <a:lnTo>
                    <a:pt x="53341" y="3668"/>
                  </a:lnTo>
                  <a:cubicBezTo>
                    <a:pt x="53436" y="3668"/>
                    <a:pt x="53531" y="3656"/>
                    <a:pt x="53615" y="3656"/>
                  </a:cubicBezTo>
                  <a:cubicBezTo>
                    <a:pt x="55948" y="3525"/>
                    <a:pt x="55793" y="1"/>
                    <a:pt x="534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41;p24">
              <a:extLst>
                <a:ext uri="{FF2B5EF4-FFF2-40B4-BE49-F238E27FC236}">
                  <a16:creationId xmlns:a16="http://schemas.microsoft.com/office/drawing/2014/main" id="{C7003CE6-557C-F832-9733-9B3041EC9E90}"/>
                </a:ext>
              </a:extLst>
            </p:cNvPr>
            <p:cNvSpPr/>
            <p:nvPr/>
          </p:nvSpPr>
          <p:spPr>
            <a:xfrm>
              <a:off x="4986575" y="1260364"/>
              <a:ext cx="673892" cy="673892"/>
            </a:xfrm>
            <a:custGeom>
              <a:avLst/>
              <a:gdLst/>
              <a:ahLst/>
              <a:cxnLst/>
              <a:rect l="l" t="t" r="r" b="b"/>
              <a:pathLst>
                <a:path w="17931" h="17931" extrusionOk="0">
                  <a:moveTo>
                    <a:pt x="8965" y="0"/>
                  </a:moveTo>
                  <a:cubicBezTo>
                    <a:pt x="4012" y="0"/>
                    <a:pt x="0" y="4013"/>
                    <a:pt x="0" y="8966"/>
                  </a:cubicBezTo>
                  <a:cubicBezTo>
                    <a:pt x="0" y="13919"/>
                    <a:pt x="4012" y="17931"/>
                    <a:pt x="8965" y="17931"/>
                  </a:cubicBezTo>
                  <a:cubicBezTo>
                    <a:pt x="13918" y="17931"/>
                    <a:pt x="17931" y="13919"/>
                    <a:pt x="17931" y="8966"/>
                  </a:cubicBezTo>
                  <a:cubicBezTo>
                    <a:pt x="17931" y="4013"/>
                    <a:pt x="13918" y="0"/>
                    <a:pt x="89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42;p24">
              <a:extLst>
                <a:ext uri="{FF2B5EF4-FFF2-40B4-BE49-F238E27FC236}">
                  <a16:creationId xmlns:a16="http://schemas.microsoft.com/office/drawing/2014/main" id="{270975BA-DB60-A380-A587-FDC332644F49}"/>
                </a:ext>
              </a:extLst>
            </p:cNvPr>
            <p:cNvSpPr/>
            <p:nvPr/>
          </p:nvSpPr>
          <p:spPr>
            <a:xfrm>
              <a:off x="5020550" y="1315385"/>
              <a:ext cx="584896" cy="584896"/>
            </a:xfrm>
            <a:custGeom>
              <a:avLst/>
              <a:gdLst/>
              <a:ahLst/>
              <a:cxnLst/>
              <a:rect l="l" t="t" r="r" b="b"/>
              <a:pathLst>
                <a:path w="15563" h="15563" extrusionOk="0">
                  <a:moveTo>
                    <a:pt x="15527" y="7502"/>
                  </a:moveTo>
                  <a:cubicBezTo>
                    <a:pt x="15527" y="10526"/>
                    <a:pt x="13705" y="13252"/>
                    <a:pt x="10919" y="14407"/>
                  </a:cubicBezTo>
                  <a:cubicBezTo>
                    <a:pt x="8121" y="15562"/>
                    <a:pt x="4906" y="14919"/>
                    <a:pt x="2775" y="12788"/>
                  </a:cubicBezTo>
                  <a:cubicBezTo>
                    <a:pt x="632" y="10645"/>
                    <a:pt x="1" y="7430"/>
                    <a:pt x="1156" y="4644"/>
                  </a:cubicBezTo>
                  <a:cubicBezTo>
                    <a:pt x="2311" y="1846"/>
                    <a:pt x="5037" y="24"/>
                    <a:pt x="8061" y="24"/>
                  </a:cubicBezTo>
                  <a:cubicBezTo>
                    <a:pt x="12193" y="1"/>
                    <a:pt x="15562" y="3358"/>
                    <a:pt x="15527" y="750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43;p24">
              <a:extLst>
                <a:ext uri="{FF2B5EF4-FFF2-40B4-BE49-F238E27FC236}">
                  <a16:creationId xmlns:a16="http://schemas.microsoft.com/office/drawing/2014/main" id="{CB735B68-EF68-D08A-CADD-A0B6AD63B6CC}"/>
                </a:ext>
              </a:extLst>
            </p:cNvPr>
            <p:cNvSpPr/>
            <p:nvPr/>
          </p:nvSpPr>
          <p:spPr>
            <a:xfrm>
              <a:off x="5159267" y="1417872"/>
              <a:ext cx="287318" cy="245639"/>
            </a:xfrm>
            <a:custGeom>
              <a:avLst/>
              <a:gdLst/>
              <a:ahLst/>
              <a:cxnLst/>
              <a:rect l="l" t="t" r="r" b="b"/>
              <a:pathLst>
                <a:path w="7645" h="6536" extrusionOk="0">
                  <a:moveTo>
                    <a:pt x="4392" y="0"/>
                  </a:moveTo>
                  <a:cubicBezTo>
                    <a:pt x="4385" y="0"/>
                    <a:pt x="4378" y="0"/>
                    <a:pt x="4370" y="0"/>
                  </a:cubicBezTo>
                  <a:cubicBezTo>
                    <a:pt x="1453" y="0"/>
                    <a:pt x="1" y="3512"/>
                    <a:pt x="2061" y="5572"/>
                  </a:cubicBezTo>
                  <a:cubicBezTo>
                    <a:pt x="2722" y="6238"/>
                    <a:pt x="3538" y="6535"/>
                    <a:pt x="4339" y="6535"/>
                  </a:cubicBezTo>
                  <a:cubicBezTo>
                    <a:pt x="6018" y="6535"/>
                    <a:pt x="7633" y="5229"/>
                    <a:pt x="7633" y="3262"/>
                  </a:cubicBezTo>
                  <a:cubicBezTo>
                    <a:pt x="7645" y="1460"/>
                    <a:pt x="6192" y="0"/>
                    <a:pt x="4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44;p24">
              <a:extLst>
                <a:ext uri="{FF2B5EF4-FFF2-40B4-BE49-F238E27FC236}">
                  <a16:creationId xmlns:a16="http://schemas.microsoft.com/office/drawing/2014/main" id="{3FB9617A-3C5A-C0DD-05F9-92147BAD9D1E}"/>
                </a:ext>
              </a:extLst>
            </p:cNvPr>
            <p:cNvSpPr/>
            <p:nvPr/>
          </p:nvSpPr>
          <p:spPr>
            <a:xfrm>
              <a:off x="5100676" y="1668886"/>
              <a:ext cx="445240" cy="209222"/>
            </a:xfrm>
            <a:custGeom>
              <a:avLst/>
              <a:gdLst/>
              <a:ahLst/>
              <a:cxnLst/>
              <a:rect l="l" t="t" r="r" b="b"/>
              <a:pathLst>
                <a:path w="11847" h="5567" extrusionOk="0">
                  <a:moveTo>
                    <a:pt x="3977" y="1"/>
                  </a:moveTo>
                  <a:cubicBezTo>
                    <a:pt x="2393" y="429"/>
                    <a:pt x="1000" y="1358"/>
                    <a:pt x="0" y="2656"/>
                  </a:cubicBezTo>
                  <a:cubicBezTo>
                    <a:pt x="1500" y="4596"/>
                    <a:pt x="3715" y="5567"/>
                    <a:pt x="5928" y="5567"/>
                  </a:cubicBezTo>
                  <a:cubicBezTo>
                    <a:pt x="8141" y="5567"/>
                    <a:pt x="10353" y="4596"/>
                    <a:pt x="11847" y="2656"/>
                  </a:cubicBezTo>
                  <a:cubicBezTo>
                    <a:pt x="10847" y="1358"/>
                    <a:pt x="9454" y="429"/>
                    <a:pt x="7870" y="1"/>
                  </a:cubicBezTo>
                  <a:cubicBezTo>
                    <a:pt x="7251" y="274"/>
                    <a:pt x="6587" y="411"/>
                    <a:pt x="5923" y="411"/>
                  </a:cubicBezTo>
                  <a:cubicBezTo>
                    <a:pt x="5260" y="411"/>
                    <a:pt x="4596" y="274"/>
                    <a:pt x="3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45;p24">
              <a:extLst>
                <a:ext uri="{FF2B5EF4-FFF2-40B4-BE49-F238E27FC236}">
                  <a16:creationId xmlns:a16="http://schemas.microsoft.com/office/drawing/2014/main" id="{5D443697-EA34-8675-6389-CA5E24D077FC}"/>
                </a:ext>
              </a:extLst>
            </p:cNvPr>
            <p:cNvSpPr/>
            <p:nvPr/>
          </p:nvSpPr>
          <p:spPr>
            <a:xfrm>
              <a:off x="5198653" y="1498411"/>
              <a:ext cx="248383" cy="84824"/>
            </a:xfrm>
            <a:custGeom>
              <a:avLst/>
              <a:gdLst/>
              <a:ahLst/>
              <a:cxnLst/>
              <a:rect l="l" t="t" r="r" b="b"/>
              <a:pathLst>
                <a:path w="6609" h="2257" extrusionOk="0">
                  <a:moveTo>
                    <a:pt x="1203" y="905"/>
                  </a:moveTo>
                  <a:cubicBezTo>
                    <a:pt x="1207" y="905"/>
                    <a:pt x="1211" y="905"/>
                    <a:pt x="1215" y="905"/>
                  </a:cubicBezTo>
                  <a:lnTo>
                    <a:pt x="2751" y="905"/>
                  </a:lnTo>
                  <a:lnTo>
                    <a:pt x="2751" y="1310"/>
                  </a:lnTo>
                  <a:cubicBezTo>
                    <a:pt x="2751" y="1334"/>
                    <a:pt x="2739" y="1358"/>
                    <a:pt x="2715" y="1381"/>
                  </a:cubicBezTo>
                  <a:lnTo>
                    <a:pt x="2668" y="1429"/>
                  </a:lnTo>
                  <a:cubicBezTo>
                    <a:pt x="2587" y="1510"/>
                    <a:pt x="2473" y="1558"/>
                    <a:pt x="2360" y="1558"/>
                  </a:cubicBezTo>
                  <a:cubicBezTo>
                    <a:pt x="2306" y="1558"/>
                    <a:pt x="2253" y="1547"/>
                    <a:pt x="2203" y="1524"/>
                  </a:cubicBezTo>
                  <a:lnTo>
                    <a:pt x="1167" y="1108"/>
                  </a:lnTo>
                  <a:cubicBezTo>
                    <a:pt x="1052" y="1073"/>
                    <a:pt x="1082" y="905"/>
                    <a:pt x="1203" y="905"/>
                  </a:cubicBezTo>
                  <a:close/>
                  <a:moveTo>
                    <a:pt x="5406" y="905"/>
                  </a:moveTo>
                  <a:cubicBezTo>
                    <a:pt x="5525" y="905"/>
                    <a:pt x="5549" y="1072"/>
                    <a:pt x="5442" y="1108"/>
                  </a:cubicBezTo>
                  <a:lnTo>
                    <a:pt x="4418" y="1524"/>
                  </a:lnTo>
                  <a:cubicBezTo>
                    <a:pt x="4364" y="1547"/>
                    <a:pt x="4309" y="1558"/>
                    <a:pt x="4253" y="1558"/>
                  </a:cubicBezTo>
                  <a:cubicBezTo>
                    <a:pt x="4136" y="1558"/>
                    <a:pt x="4022" y="1510"/>
                    <a:pt x="3942" y="1429"/>
                  </a:cubicBezTo>
                  <a:lnTo>
                    <a:pt x="3894" y="1381"/>
                  </a:lnTo>
                  <a:cubicBezTo>
                    <a:pt x="3870" y="1358"/>
                    <a:pt x="3858" y="1334"/>
                    <a:pt x="3858" y="1310"/>
                  </a:cubicBezTo>
                  <a:lnTo>
                    <a:pt x="3858" y="905"/>
                  </a:lnTo>
                  <a:close/>
                  <a:moveTo>
                    <a:pt x="36" y="0"/>
                  </a:moveTo>
                  <a:cubicBezTo>
                    <a:pt x="13" y="143"/>
                    <a:pt x="1" y="274"/>
                    <a:pt x="1" y="417"/>
                  </a:cubicBezTo>
                  <a:lnTo>
                    <a:pt x="1" y="1179"/>
                  </a:lnTo>
                  <a:lnTo>
                    <a:pt x="2132" y="2179"/>
                  </a:lnTo>
                  <a:cubicBezTo>
                    <a:pt x="2249" y="2231"/>
                    <a:pt x="2373" y="2256"/>
                    <a:pt x="2496" y="2256"/>
                  </a:cubicBezTo>
                  <a:cubicBezTo>
                    <a:pt x="2686" y="2256"/>
                    <a:pt x="2873" y="2195"/>
                    <a:pt x="3025" y="2072"/>
                  </a:cubicBezTo>
                  <a:lnTo>
                    <a:pt x="3299" y="1846"/>
                  </a:lnTo>
                  <a:lnTo>
                    <a:pt x="3584" y="2072"/>
                  </a:lnTo>
                  <a:cubicBezTo>
                    <a:pt x="3736" y="2195"/>
                    <a:pt x="3923" y="2256"/>
                    <a:pt x="4110" y="2256"/>
                  </a:cubicBezTo>
                  <a:cubicBezTo>
                    <a:pt x="4232" y="2256"/>
                    <a:pt x="4353" y="2231"/>
                    <a:pt x="4465" y="2179"/>
                  </a:cubicBezTo>
                  <a:lnTo>
                    <a:pt x="6609" y="1179"/>
                  </a:lnTo>
                  <a:lnTo>
                    <a:pt x="6609" y="417"/>
                  </a:lnTo>
                  <a:cubicBezTo>
                    <a:pt x="6609" y="286"/>
                    <a:pt x="6597" y="143"/>
                    <a:pt x="65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46;p24">
              <a:extLst>
                <a:ext uri="{FF2B5EF4-FFF2-40B4-BE49-F238E27FC236}">
                  <a16:creationId xmlns:a16="http://schemas.microsoft.com/office/drawing/2014/main" id="{8C7F9B2B-1BF4-07C7-0C68-4BB55C1849B6}"/>
                </a:ext>
              </a:extLst>
            </p:cNvPr>
            <p:cNvSpPr/>
            <p:nvPr/>
          </p:nvSpPr>
          <p:spPr>
            <a:xfrm>
              <a:off x="5031750" y="1438881"/>
              <a:ext cx="448848" cy="449299"/>
            </a:xfrm>
            <a:custGeom>
              <a:avLst/>
              <a:gdLst/>
              <a:ahLst/>
              <a:cxnLst/>
              <a:rect l="l" t="t" r="r" b="b"/>
              <a:pathLst>
                <a:path w="11943" h="11955" extrusionOk="0">
                  <a:moveTo>
                    <a:pt x="1036" y="1"/>
                  </a:moveTo>
                  <a:lnTo>
                    <a:pt x="1" y="1037"/>
                  </a:lnTo>
                  <a:lnTo>
                    <a:pt x="10907" y="11955"/>
                  </a:lnTo>
                  <a:lnTo>
                    <a:pt x="11943" y="10919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47;p24">
              <a:extLst>
                <a:ext uri="{FF2B5EF4-FFF2-40B4-BE49-F238E27FC236}">
                  <a16:creationId xmlns:a16="http://schemas.microsoft.com/office/drawing/2014/main" id="{C3695E34-20BC-1A4A-E7E4-B403FF21AEEC}"/>
                </a:ext>
              </a:extLst>
            </p:cNvPr>
            <p:cNvSpPr/>
            <p:nvPr/>
          </p:nvSpPr>
          <p:spPr>
            <a:xfrm>
              <a:off x="413957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12" y="0"/>
                  </a:moveTo>
                  <a:cubicBezTo>
                    <a:pt x="31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2" y="447"/>
                  </a:cubicBezTo>
                  <a:cubicBezTo>
                    <a:pt x="1344" y="233"/>
                    <a:pt x="1177" y="66"/>
                    <a:pt x="963" y="19"/>
                  </a:cubicBezTo>
                  <a:cubicBezTo>
                    <a:pt x="911" y="6"/>
                    <a:pt x="861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48;p24">
              <a:extLst>
                <a:ext uri="{FF2B5EF4-FFF2-40B4-BE49-F238E27FC236}">
                  <a16:creationId xmlns:a16="http://schemas.microsoft.com/office/drawing/2014/main" id="{0EB0D9D9-322F-0F33-15A4-7DEA01698FCE}"/>
                </a:ext>
              </a:extLst>
            </p:cNvPr>
            <p:cNvSpPr/>
            <p:nvPr/>
          </p:nvSpPr>
          <p:spPr>
            <a:xfrm>
              <a:off x="4342261" y="1290543"/>
              <a:ext cx="56036" cy="44911"/>
            </a:xfrm>
            <a:custGeom>
              <a:avLst/>
              <a:gdLst/>
              <a:ahLst/>
              <a:cxnLst/>
              <a:rect l="l" t="t" r="r" b="b"/>
              <a:pathLst>
                <a:path w="1491" h="1195" extrusionOk="0">
                  <a:moveTo>
                    <a:pt x="801" y="0"/>
                  </a:moveTo>
                  <a:cubicBezTo>
                    <a:pt x="303" y="0"/>
                    <a:pt x="0" y="628"/>
                    <a:pt x="380" y="1019"/>
                  </a:cubicBezTo>
                  <a:cubicBezTo>
                    <a:pt x="503" y="1142"/>
                    <a:pt x="650" y="1195"/>
                    <a:pt x="794" y="1195"/>
                  </a:cubicBezTo>
                  <a:cubicBezTo>
                    <a:pt x="1152" y="1195"/>
                    <a:pt x="1491" y="864"/>
                    <a:pt x="1380" y="447"/>
                  </a:cubicBezTo>
                  <a:cubicBezTo>
                    <a:pt x="1333" y="233"/>
                    <a:pt x="1166" y="66"/>
                    <a:pt x="952" y="19"/>
                  </a:cubicBezTo>
                  <a:cubicBezTo>
                    <a:pt x="900" y="6"/>
                    <a:pt x="850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49;p24">
              <a:extLst>
                <a:ext uri="{FF2B5EF4-FFF2-40B4-BE49-F238E27FC236}">
                  <a16:creationId xmlns:a16="http://schemas.microsoft.com/office/drawing/2014/main" id="{F9E878B3-3225-7C51-AFAB-99C7CE4086BA}"/>
                </a:ext>
              </a:extLst>
            </p:cNvPr>
            <p:cNvSpPr/>
            <p:nvPr/>
          </p:nvSpPr>
          <p:spPr>
            <a:xfrm>
              <a:off x="4544530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1" y="0"/>
                  </a:moveTo>
                  <a:cubicBezTo>
                    <a:pt x="303" y="0"/>
                    <a:pt x="1" y="628"/>
                    <a:pt x="392" y="1019"/>
                  </a:cubicBezTo>
                  <a:cubicBezTo>
                    <a:pt x="514" y="1142"/>
                    <a:pt x="661" y="1195"/>
                    <a:pt x="803" y="1195"/>
                  </a:cubicBezTo>
                  <a:cubicBezTo>
                    <a:pt x="1159" y="1195"/>
                    <a:pt x="1494" y="864"/>
                    <a:pt x="1392" y="447"/>
                  </a:cubicBezTo>
                  <a:cubicBezTo>
                    <a:pt x="1332" y="233"/>
                    <a:pt x="1165" y="66"/>
                    <a:pt x="951" y="19"/>
                  </a:cubicBezTo>
                  <a:cubicBezTo>
                    <a:pt x="899" y="6"/>
                    <a:pt x="849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50;p24">
              <a:extLst>
                <a:ext uri="{FF2B5EF4-FFF2-40B4-BE49-F238E27FC236}">
                  <a16:creationId xmlns:a16="http://schemas.microsoft.com/office/drawing/2014/main" id="{51424922-5A02-682E-7189-9EB1CF89D134}"/>
                </a:ext>
              </a:extLst>
            </p:cNvPr>
            <p:cNvSpPr/>
            <p:nvPr/>
          </p:nvSpPr>
          <p:spPr>
            <a:xfrm>
              <a:off x="474679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9" y="0"/>
                  </a:moveTo>
                  <a:cubicBezTo>
                    <a:pt x="30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1" y="447"/>
                  </a:cubicBezTo>
                  <a:cubicBezTo>
                    <a:pt x="1332" y="233"/>
                    <a:pt x="1165" y="66"/>
                    <a:pt x="963" y="19"/>
                  </a:cubicBezTo>
                  <a:cubicBezTo>
                    <a:pt x="910" y="6"/>
                    <a:pt x="859" y="0"/>
                    <a:pt x="8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51;p24">
              <a:extLst>
                <a:ext uri="{FF2B5EF4-FFF2-40B4-BE49-F238E27FC236}">
                  <a16:creationId xmlns:a16="http://schemas.microsoft.com/office/drawing/2014/main" id="{FB09B563-3505-3AFF-B75F-CD7238EBC06A}"/>
                </a:ext>
              </a:extLst>
            </p:cNvPr>
            <p:cNvSpPr/>
            <p:nvPr/>
          </p:nvSpPr>
          <p:spPr>
            <a:xfrm>
              <a:off x="4169945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52;p24">
              <a:extLst>
                <a:ext uri="{FF2B5EF4-FFF2-40B4-BE49-F238E27FC236}">
                  <a16:creationId xmlns:a16="http://schemas.microsoft.com/office/drawing/2014/main" id="{6A1D5108-2992-E2B2-49F7-1526435A44BE}"/>
                </a:ext>
              </a:extLst>
            </p:cNvPr>
            <p:cNvSpPr/>
            <p:nvPr/>
          </p:nvSpPr>
          <p:spPr>
            <a:xfrm>
              <a:off x="437262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53;p24">
              <a:extLst>
                <a:ext uri="{FF2B5EF4-FFF2-40B4-BE49-F238E27FC236}">
                  <a16:creationId xmlns:a16="http://schemas.microsoft.com/office/drawing/2014/main" id="{0997D62B-B4D1-58F9-4A4C-9A6EDAB09A8E}"/>
                </a:ext>
              </a:extLst>
            </p:cNvPr>
            <p:cNvSpPr/>
            <p:nvPr/>
          </p:nvSpPr>
          <p:spPr>
            <a:xfrm>
              <a:off x="4574897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54;p24">
              <a:extLst>
                <a:ext uri="{FF2B5EF4-FFF2-40B4-BE49-F238E27FC236}">
                  <a16:creationId xmlns:a16="http://schemas.microsoft.com/office/drawing/2014/main" id="{1B673DE4-3E1D-9EBF-40F9-1DA18FB30E6F}"/>
                </a:ext>
              </a:extLst>
            </p:cNvPr>
            <p:cNvSpPr/>
            <p:nvPr/>
          </p:nvSpPr>
          <p:spPr>
            <a:xfrm>
              <a:off x="4777579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55;p24">
              <a:extLst>
                <a:ext uri="{FF2B5EF4-FFF2-40B4-BE49-F238E27FC236}">
                  <a16:creationId xmlns:a16="http://schemas.microsoft.com/office/drawing/2014/main" id="{321A44AD-26C0-BA91-9C88-4488F2FA636A}"/>
                </a:ext>
              </a:extLst>
            </p:cNvPr>
            <p:cNvSpPr/>
            <p:nvPr/>
          </p:nvSpPr>
          <p:spPr>
            <a:xfrm>
              <a:off x="497984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56;p24">
              <a:extLst>
                <a:ext uri="{FF2B5EF4-FFF2-40B4-BE49-F238E27FC236}">
                  <a16:creationId xmlns:a16="http://schemas.microsoft.com/office/drawing/2014/main" id="{9832560E-5351-9F42-FC79-C0453C6A5904}"/>
                </a:ext>
              </a:extLst>
            </p:cNvPr>
            <p:cNvSpPr/>
            <p:nvPr/>
          </p:nvSpPr>
          <p:spPr>
            <a:xfrm>
              <a:off x="4949068" y="1290543"/>
              <a:ext cx="56111" cy="44911"/>
            </a:xfrm>
            <a:custGeom>
              <a:avLst/>
              <a:gdLst/>
              <a:ahLst/>
              <a:cxnLst/>
              <a:rect l="l" t="t" r="r" b="b"/>
              <a:pathLst>
                <a:path w="1493" h="1195" extrusionOk="0">
                  <a:moveTo>
                    <a:pt x="812" y="0"/>
                  </a:moveTo>
                  <a:cubicBezTo>
                    <a:pt x="312" y="0"/>
                    <a:pt x="0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8" y="1195"/>
                    <a:pt x="1493" y="864"/>
                    <a:pt x="1391" y="447"/>
                  </a:cubicBezTo>
                  <a:cubicBezTo>
                    <a:pt x="1343" y="233"/>
                    <a:pt x="1177" y="66"/>
                    <a:pt x="962" y="19"/>
                  </a:cubicBezTo>
                  <a:cubicBezTo>
                    <a:pt x="911" y="6"/>
                    <a:pt x="860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57;p24">
              <a:extLst>
                <a:ext uri="{FF2B5EF4-FFF2-40B4-BE49-F238E27FC236}">
                  <a16:creationId xmlns:a16="http://schemas.microsoft.com/office/drawing/2014/main" id="{B4D58ADF-420C-125A-CB87-318120C7496E}"/>
                </a:ext>
              </a:extLst>
            </p:cNvPr>
            <p:cNvSpPr/>
            <p:nvPr/>
          </p:nvSpPr>
          <p:spPr>
            <a:xfrm>
              <a:off x="3304533" y="2202707"/>
              <a:ext cx="75203" cy="75203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001" y="1"/>
                  </a:moveTo>
                  <a:cubicBezTo>
                    <a:pt x="453" y="1"/>
                    <a:pt x="0" y="453"/>
                    <a:pt x="0" y="1001"/>
                  </a:cubicBezTo>
                  <a:cubicBezTo>
                    <a:pt x="0" y="1548"/>
                    <a:pt x="453" y="2001"/>
                    <a:pt x="1001" y="2001"/>
                  </a:cubicBezTo>
                  <a:cubicBezTo>
                    <a:pt x="1548" y="2001"/>
                    <a:pt x="2001" y="1548"/>
                    <a:pt x="2001" y="1001"/>
                  </a:cubicBezTo>
                  <a:cubicBezTo>
                    <a:pt x="2001" y="453"/>
                    <a:pt x="1548" y="1"/>
                    <a:pt x="1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58;p24">
              <a:extLst>
                <a:ext uri="{FF2B5EF4-FFF2-40B4-BE49-F238E27FC236}">
                  <a16:creationId xmlns:a16="http://schemas.microsoft.com/office/drawing/2014/main" id="{3F9FDB22-4800-D52F-66A2-3BBC14727E35}"/>
                </a:ext>
              </a:extLst>
            </p:cNvPr>
            <p:cNvSpPr/>
            <p:nvPr/>
          </p:nvSpPr>
          <p:spPr>
            <a:xfrm>
              <a:off x="3243687" y="2135247"/>
              <a:ext cx="196895" cy="65732"/>
            </a:xfrm>
            <a:custGeom>
              <a:avLst/>
              <a:gdLst/>
              <a:ahLst/>
              <a:cxnLst/>
              <a:rect l="l" t="t" r="r" b="b"/>
              <a:pathLst>
                <a:path w="5239" h="1749" extrusionOk="0">
                  <a:moveTo>
                    <a:pt x="661" y="1742"/>
                  </a:moveTo>
                  <a:lnTo>
                    <a:pt x="661" y="1742"/>
                  </a:lnTo>
                  <a:cubicBezTo>
                    <a:pt x="659" y="1744"/>
                    <a:pt x="657" y="1746"/>
                    <a:pt x="655" y="1748"/>
                  </a:cubicBezTo>
                  <a:lnTo>
                    <a:pt x="667" y="1748"/>
                  </a:lnTo>
                  <a:lnTo>
                    <a:pt x="661" y="1742"/>
                  </a:lnTo>
                  <a:close/>
                  <a:moveTo>
                    <a:pt x="2620" y="1"/>
                  </a:moveTo>
                  <a:cubicBezTo>
                    <a:pt x="1670" y="1"/>
                    <a:pt x="721" y="361"/>
                    <a:pt x="0" y="1081"/>
                  </a:cubicBezTo>
                  <a:lnTo>
                    <a:pt x="661" y="1742"/>
                  </a:lnTo>
                  <a:lnTo>
                    <a:pt x="661" y="1742"/>
                  </a:lnTo>
                  <a:cubicBezTo>
                    <a:pt x="1202" y="1204"/>
                    <a:pt x="1911" y="935"/>
                    <a:pt x="2620" y="935"/>
                  </a:cubicBezTo>
                  <a:cubicBezTo>
                    <a:pt x="3331" y="935"/>
                    <a:pt x="4042" y="1206"/>
                    <a:pt x="4584" y="1748"/>
                  </a:cubicBezTo>
                  <a:lnTo>
                    <a:pt x="5239" y="1081"/>
                  </a:lnTo>
                  <a:cubicBezTo>
                    <a:pt x="4519" y="361"/>
                    <a:pt x="3569" y="1"/>
                    <a:pt x="2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59;p24">
              <a:extLst>
                <a:ext uri="{FF2B5EF4-FFF2-40B4-BE49-F238E27FC236}">
                  <a16:creationId xmlns:a16="http://schemas.microsoft.com/office/drawing/2014/main" id="{2B6904F4-B61B-C05D-F634-2BCF17A28347}"/>
                </a:ext>
              </a:extLst>
            </p:cNvPr>
            <p:cNvSpPr/>
            <p:nvPr/>
          </p:nvSpPr>
          <p:spPr>
            <a:xfrm>
              <a:off x="3202497" y="2068576"/>
              <a:ext cx="279727" cy="83170"/>
            </a:xfrm>
            <a:custGeom>
              <a:avLst/>
              <a:gdLst/>
              <a:ahLst/>
              <a:cxnLst/>
              <a:rect l="l" t="t" r="r" b="b"/>
              <a:pathLst>
                <a:path w="7443" h="2213" extrusionOk="0">
                  <a:moveTo>
                    <a:pt x="3717" y="1"/>
                  </a:moveTo>
                  <a:cubicBezTo>
                    <a:pt x="2370" y="1"/>
                    <a:pt x="1025" y="516"/>
                    <a:pt x="1" y="1546"/>
                  </a:cubicBezTo>
                  <a:lnTo>
                    <a:pt x="656" y="2212"/>
                  </a:lnTo>
                  <a:cubicBezTo>
                    <a:pt x="1501" y="1367"/>
                    <a:pt x="2608" y="944"/>
                    <a:pt x="3716" y="944"/>
                  </a:cubicBezTo>
                  <a:cubicBezTo>
                    <a:pt x="4823" y="944"/>
                    <a:pt x="5930" y="1367"/>
                    <a:pt x="6775" y="2212"/>
                  </a:cubicBezTo>
                  <a:lnTo>
                    <a:pt x="7442" y="1546"/>
                  </a:lnTo>
                  <a:cubicBezTo>
                    <a:pt x="6412" y="516"/>
                    <a:pt x="5064" y="1"/>
                    <a:pt x="3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60;p24">
              <a:extLst>
                <a:ext uri="{FF2B5EF4-FFF2-40B4-BE49-F238E27FC236}">
                  <a16:creationId xmlns:a16="http://schemas.microsoft.com/office/drawing/2014/main" id="{523C166A-8D97-27C3-FDAF-A9004F7F86D2}"/>
                </a:ext>
              </a:extLst>
            </p:cNvPr>
            <p:cNvSpPr/>
            <p:nvPr/>
          </p:nvSpPr>
          <p:spPr>
            <a:xfrm>
              <a:off x="3161344" y="1999912"/>
              <a:ext cx="361581" cy="99932"/>
            </a:xfrm>
            <a:custGeom>
              <a:avLst/>
              <a:gdLst/>
              <a:ahLst/>
              <a:cxnLst/>
              <a:rect l="l" t="t" r="r" b="b"/>
              <a:pathLst>
                <a:path w="9621" h="2659" extrusionOk="0">
                  <a:moveTo>
                    <a:pt x="661" y="2652"/>
                  </a:moveTo>
                  <a:lnTo>
                    <a:pt x="661" y="2652"/>
                  </a:lnTo>
                  <a:cubicBezTo>
                    <a:pt x="659" y="2654"/>
                    <a:pt x="657" y="2656"/>
                    <a:pt x="655" y="2658"/>
                  </a:cubicBezTo>
                  <a:lnTo>
                    <a:pt x="667" y="2658"/>
                  </a:lnTo>
                  <a:lnTo>
                    <a:pt x="661" y="2652"/>
                  </a:lnTo>
                  <a:close/>
                  <a:moveTo>
                    <a:pt x="4811" y="0"/>
                  </a:moveTo>
                  <a:cubicBezTo>
                    <a:pt x="3069" y="0"/>
                    <a:pt x="1328" y="664"/>
                    <a:pt x="0" y="1991"/>
                  </a:cubicBezTo>
                  <a:lnTo>
                    <a:pt x="661" y="2652"/>
                  </a:lnTo>
                  <a:lnTo>
                    <a:pt x="661" y="2652"/>
                  </a:lnTo>
                  <a:cubicBezTo>
                    <a:pt x="1809" y="1507"/>
                    <a:pt x="3310" y="935"/>
                    <a:pt x="4809" y="935"/>
                  </a:cubicBezTo>
                  <a:cubicBezTo>
                    <a:pt x="6311" y="935"/>
                    <a:pt x="7811" y="1509"/>
                    <a:pt x="8954" y="2658"/>
                  </a:cubicBezTo>
                  <a:lnTo>
                    <a:pt x="9621" y="1991"/>
                  </a:lnTo>
                  <a:cubicBezTo>
                    <a:pt x="8293" y="664"/>
                    <a:pt x="6552" y="0"/>
                    <a:pt x="48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61;p24">
              <a:extLst>
                <a:ext uri="{FF2B5EF4-FFF2-40B4-BE49-F238E27FC236}">
                  <a16:creationId xmlns:a16="http://schemas.microsoft.com/office/drawing/2014/main" id="{9B145007-C140-555B-0397-1FEA644C60DE}"/>
                </a:ext>
              </a:extLst>
            </p:cNvPr>
            <p:cNvSpPr/>
            <p:nvPr/>
          </p:nvSpPr>
          <p:spPr>
            <a:xfrm>
              <a:off x="6208157" y="2302940"/>
              <a:ext cx="44310" cy="44347"/>
            </a:xfrm>
            <a:custGeom>
              <a:avLst/>
              <a:gdLst/>
              <a:ahLst/>
              <a:cxnLst/>
              <a:rect l="l" t="t" r="r" b="b"/>
              <a:pathLst>
                <a:path w="1179" h="1180" extrusionOk="0"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17"/>
                    <a:pt x="274" y="1179"/>
                    <a:pt x="595" y="1179"/>
                  </a:cubicBezTo>
                  <a:cubicBezTo>
                    <a:pt x="917" y="1179"/>
                    <a:pt x="1179" y="917"/>
                    <a:pt x="1179" y="596"/>
                  </a:cubicBezTo>
                  <a:cubicBezTo>
                    <a:pt x="1179" y="274"/>
                    <a:pt x="917" y="1"/>
                    <a:pt x="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62;p24">
              <a:extLst>
                <a:ext uri="{FF2B5EF4-FFF2-40B4-BE49-F238E27FC236}">
                  <a16:creationId xmlns:a16="http://schemas.microsoft.com/office/drawing/2014/main" id="{B120458B-11E1-32E5-7AC0-F32590D11C40}"/>
                </a:ext>
              </a:extLst>
            </p:cNvPr>
            <p:cNvSpPr/>
            <p:nvPr/>
          </p:nvSpPr>
          <p:spPr>
            <a:xfrm>
              <a:off x="6172341" y="2263103"/>
              <a:ext cx="116393" cy="38973"/>
            </a:xfrm>
            <a:custGeom>
              <a:avLst/>
              <a:gdLst/>
              <a:ahLst/>
              <a:cxnLst/>
              <a:rect l="l" t="t" r="r" b="b"/>
              <a:pathLst>
                <a:path w="3097" h="1037" extrusionOk="0">
                  <a:moveTo>
                    <a:pt x="388" y="1031"/>
                  </a:moveTo>
                  <a:lnTo>
                    <a:pt x="388" y="1031"/>
                  </a:lnTo>
                  <a:cubicBezTo>
                    <a:pt x="386" y="1033"/>
                    <a:pt x="384" y="1035"/>
                    <a:pt x="382" y="1037"/>
                  </a:cubicBezTo>
                  <a:lnTo>
                    <a:pt x="394" y="1037"/>
                  </a:lnTo>
                  <a:lnTo>
                    <a:pt x="388" y="1031"/>
                  </a:lnTo>
                  <a:close/>
                  <a:moveTo>
                    <a:pt x="1548" y="1"/>
                  </a:moveTo>
                  <a:cubicBezTo>
                    <a:pt x="989" y="1"/>
                    <a:pt x="429" y="215"/>
                    <a:pt x="1" y="644"/>
                  </a:cubicBezTo>
                  <a:lnTo>
                    <a:pt x="388" y="1031"/>
                  </a:lnTo>
                  <a:lnTo>
                    <a:pt x="388" y="1031"/>
                  </a:lnTo>
                  <a:cubicBezTo>
                    <a:pt x="708" y="713"/>
                    <a:pt x="1125" y="555"/>
                    <a:pt x="1542" y="555"/>
                  </a:cubicBezTo>
                  <a:cubicBezTo>
                    <a:pt x="1962" y="555"/>
                    <a:pt x="2382" y="715"/>
                    <a:pt x="2703" y="1037"/>
                  </a:cubicBezTo>
                  <a:lnTo>
                    <a:pt x="3096" y="644"/>
                  </a:lnTo>
                  <a:cubicBezTo>
                    <a:pt x="2668" y="215"/>
                    <a:pt x="2108" y="1"/>
                    <a:pt x="1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63;p24">
              <a:extLst>
                <a:ext uri="{FF2B5EF4-FFF2-40B4-BE49-F238E27FC236}">
                  <a16:creationId xmlns:a16="http://schemas.microsoft.com/office/drawing/2014/main" id="{2A0C0A46-314C-DAF7-94D9-ABC8E2F01A96}"/>
                </a:ext>
              </a:extLst>
            </p:cNvPr>
            <p:cNvSpPr/>
            <p:nvPr/>
          </p:nvSpPr>
          <p:spPr>
            <a:xfrm>
              <a:off x="6147724" y="2223979"/>
              <a:ext cx="165175" cy="49008"/>
            </a:xfrm>
            <a:custGeom>
              <a:avLst/>
              <a:gdLst/>
              <a:ahLst/>
              <a:cxnLst/>
              <a:rect l="l" t="t" r="r" b="b"/>
              <a:pathLst>
                <a:path w="4395" h="1304" extrusionOk="0">
                  <a:moveTo>
                    <a:pt x="2197" y="0"/>
                  </a:moveTo>
                  <a:cubicBezTo>
                    <a:pt x="1403" y="0"/>
                    <a:pt x="608" y="304"/>
                    <a:pt x="1" y="911"/>
                  </a:cubicBezTo>
                  <a:lnTo>
                    <a:pt x="394" y="1304"/>
                  </a:lnTo>
                  <a:cubicBezTo>
                    <a:pt x="894" y="804"/>
                    <a:pt x="1549" y="554"/>
                    <a:pt x="2203" y="554"/>
                  </a:cubicBezTo>
                  <a:cubicBezTo>
                    <a:pt x="2858" y="554"/>
                    <a:pt x="3513" y="804"/>
                    <a:pt x="4013" y="1304"/>
                  </a:cubicBezTo>
                  <a:lnTo>
                    <a:pt x="4394" y="911"/>
                  </a:lnTo>
                  <a:cubicBezTo>
                    <a:pt x="3787" y="304"/>
                    <a:pt x="2992" y="0"/>
                    <a:pt x="2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64;p24">
              <a:extLst>
                <a:ext uri="{FF2B5EF4-FFF2-40B4-BE49-F238E27FC236}">
                  <a16:creationId xmlns:a16="http://schemas.microsoft.com/office/drawing/2014/main" id="{A302C4B0-5865-ACAC-AA33-1D50F7A72CF8}"/>
                </a:ext>
              </a:extLst>
            </p:cNvPr>
            <p:cNvSpPr/>
            <p:nvPr/>
          </p:nvSpPr>
          <p:spPr>
            <a:xfrm>
              <a:off x="6123559" y="2183014"/>
              <a:ext cx="213920" cy="59117"/>
            </a:xfrm>
            <a:custGeom>
              <a:avLst/>
              <a:gdLst/>
              <a:ahLst/>
              <a:cxnLst/>
              <a:rect l="l" t="t" r="r" b="b"/>
              <a:pathLst>
                <a:path w="5692" h="1573" extrusionOk="0">
                  <a:moveTo>
                    <a:pt x="2846" y="1"/>
                  </a:moveTo>
                  <a:cubicBezTo>
                    <a:pt x="1817" y="1"/>
                    <a:pt x="787" y="394"/>
                    <a:pt x="1" y="1179"/>
                  </a:cubicBezTo>
                  <a:lnTo>
                    <a:pt x="394" y="1572"/>
                  </a:lnTo>
                  <a:cubicBezTo>
                    <a:pt x="1072" y="894"/>
                    <a:pt x="1959" y="554"/>
                    <a:pt x="2846" y="554"/>
                  </a:cubicBezTo>
                  <a:cubicBezTo>
                    <a:pt x="3733" y="554"/>
                    <a:pt x="4620" y="894"/>
                    <a:pt x="5299" y="1572"/>
                  </a:cubicBezTo>
                  <a:lnTo>
                    <a:pt x="5692" y="1179"/>
                  </a:lnTo>
                  <a:cubicBezTo>
                    <a:pt x="4906" y="394"/>
                    <a:pt x="3876" y="1"/>
                    <a:pt x="2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65;p24">
              <a:extLst>
                <a:ext uri="{FF2B5EF4-FFF2-40B4-BE49-F238E27FC236}">
                  <a16:creationId xmlns:a16="http://schemas.microsoft.com/office/drawing/2014/main" id="{BBC59184-F4D1-6F64-FB6B-DD72537F7265}"/>
                </a:ext>
              </a:extLst>
            </p:cNvPr>
            <p:cNvSpPr/>
            <p:nvPr/>
          </p:nvSpPr>
          <p:spPr>
            <a:xfrm>
              <a:off x="3003835" y="1748974"/>
              <a:ext cx="168745" cy="172316"/>
            </a:xfrm>
            <a:custGeom>
              <a:avLst/>
              <a:gdLst/>
              <a:ahLst/>
              <a:cxnLst/>
              <a:rect l="l" t="t" r="r" b="b"/>
              <a:pathLst>
                <a:path w="4490" h="4585" extrusionOk="0">
                  <a:moveTo>
                    <a:pt x="2239" y="394"/>
                  </a:moveTo>
                  <a:cubicBezTo>
                    <a:pt x="2822" y="394"/>
                    <a:pt x="3287" y="870"/>
                    <a:pt x="3287" y="1441"/>
                  </a:cubicBezTo>
                  <a:lnTo>
                    <a:pt x="3287" y="1596"/>
                  </a:lnTo>
                  <a:lnTo>
                    <a:pt x="1203" y="1596"/>
                  </a:lnTo>
                  <a:lnTo>
                    <a:pt x="1191" y="1441"/>
                  </a:lnTo>
                  <a:cubicBezTo>
                    <a:pt x="1191" y="870"/>
                    <a:pt x="1655" y="394"/>
                    <a:pt x="2239" y="394"/>
                  </a:cubicBezTo>
                  <a:close/>
                  <a:moveTo>
                    <a:pt x="2239" y="2462"/>
                  </a:moveTo>
                  <a:cubicBezTo>
                    <a:pt x="2411" y="2462"/>
                    <a:pt x="2584" y="2578"/>
                    <a:pt x="2584" y="2811"/>
                  </a:cubicBezTo>
                  <a:cubicBezTo>
                    <a:pt x="2584" y="2918"/>
                    <a:pt x="2525" y="3025"/>
                    <a:pt x="2429" y="3096"/>
                  </a:cubicBezTo>
                  <a:lnTo>
                    <a:pt x="2429" y="3358"/>
                  </a:lnTo>
                  <a:cubicBezTo>
                    <a:pt x="2441" y="3495"/>
                    <a:pt x="2340" y="3564"/>
                    <a:pt x="2239" y="3564"/>
                  </a:cubicBezTo>
                  <a:cubicBezTo>
                    <a:pt x="2138" y="3564"/>
                    <a:pt x="2036" y="3495"/>
                    <a:pt x="2048" y="3358"/>
                  </a:cubicBezTo>
                  <a:lnTo>
                    <a:pt x="2048" y="3096"/>
                  </a:lnTo>
                  <a:cubicBezTo>
                    <a:pt x="1953" y="3037"/>
                    <a:pt x="1894" y="2930"/>
                    <a:pt x="1894" y="2811"/>
                  </a:cubicBezTo>
                  <a:cubicBezTo>
                    <a:pt x="1894" y="2578"/>
                    <a:pt x="2066" y="2462"/>
                    <a:pt x="2239" y="2462"/>
                  </a:cubicBezTo>
                  <a:close/>
                  <a:moveTo>
                    <a:pt x="2239" y="1"/>
                  </a:moveTo>
                  <a:cubicBezTo>
                    <a:pt x="1441" y="1"/>
                    <a:pt x="798" y="644"/>
                    <a:pt x="798" y="1441"/>
                  </a:cubicBezTo>
                  <a:lnTo>
                    <a:pt x="798" y="1596"/>
                  </a:lnTo>
                  <a:lnTo>
                    <a:pt x="477" y="1596"/>
                  </a:lnTo>
                  <a:cubicBezTo>
                    <a:pt x="215" y="1596"/>
                    <a:pt x="0" y="1810"/>
                    <a:pt x="0" y="2072"/>
                  </a:cubicBezTo>
                  <a:lnTo>
                    <a:pt x="0" y="4120"/>
                  </a:lnTo>
                  <a:cubicBezTo>
                    <a:pt x="0" y="4370"/>
                    <a:pt x="215" y="4585"/>
                    <a:pt x="477" y="4585"/>
                  </a:cubicBezTo>
                  <a:lnTo>
                    <a:pt x="4013" y="4585"/>
                  </a:lnTo>
                  <a:cubicBezTo>
                    <a:pt x="4275" y="4585"/>
                    <a:pt x="4489" y="4370"/>
                    <a:pt x="4489" y="4120"/>
                  </a:cubicBezTo>
                  <a:lnTo>
                    <a:pt x="4489" y="2072"/>
                  </a:lnTo>
                  <a:cubicBezTo>
                    <a:pt x="4489" y="1810"/>
                    <a:pt x="4275" y="1596"/>
                    <a:pt x="4013" y="1596"/>
                  </a:cubicBezTo>
                  <a:lnTo>
                    <a:pt x="3691" y="1596"/>
                  </a:lnTo>
                  <a:lnTo>
                    <a:pt x="3691" y="1441"/>
                  </a:lnTo>
                  <a:cubicBezTo>
                    <a:pt x="3691" y="644"/>
                    <a:pt x="3048" y="1"/>
                    <a:pt x="2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66;p24">
              <a:extLst>
                <a:ext uri="{FF2B5EF4-FFF2-40B4-BE49-F238E27FC236}">
                  <a16:creationId xmlns:a16="http://schemas.microsoft.com/office/drawing/2014/main" id="{F294C162-89E4-BC26-B734-47103B6D2B68}"/>
                </a:ext>
              </a:extLst>
            </p:cNvPr>
            <p:cNvSpPr/>
            <p:nvPr/>
          </p:nvSpPr>
          <p:spPr>
            <a:xfrm>
              <a:off x="6058691" y="1739578"/>
              <a:ext cx="134282" cy="134282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1"/>
                  </a:moveTo>
                  <a:cubicBezTo>
                    <a:pt x="798" y="1"/>
                    <a:pt x="0" y="798"/>
                    <a:pt x="0" y="1787"/>
                  </a:cubicBezTo>
                  <a:cubicBezTo>
                    <a:pt x="0" y="2775"/>
                    <a:pt x="798" y="3573"/>
                    <a:pt x="1786" y="3573"/>
                  </a:cubicBezTo>
                  <a:cubicBezTo>
                    <a:pt x="2775" y="3573"/>
                    <a:pt x="3572" y="2775"/>
                    <a:pt x="3572" y="1787"/>
                  </a:cubicBezTo>
                  <a:cubicBezTo>
                    <a:pt x="3572" y="798"/>
                    <a:pt x="2775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67;p24">
              <a:extLst>
                <a:ext uri="{FF2B5EF4-FFF2-40B4-BE49-F238E27FC236}">
                  <a16:creationId xmlns:a16="http://schemas.microsoft.com/office/drawing/2014/main" id="{7F1E5937-E1E0-8743-AD59-29092CC613C7}"/>
                </a:ext>
              </a:extLst>
            </p:cNvPr>
            <p:cNvSpPr/>
            <p:nvPr/>
          </p:nvSpPr>
          <p:spPr>
            <a:xfrm>
              <a:off x="5995590" y="1870253"/>
              <a:ext cx="260484" cy="104291"/>
            </a:xfrm>
            <a:custGeom>
              <a:avLst/>
              <a:gdLst/>
              <a:ahLst/>
              <a:cxnLst/>
              <a:rect l="l" t="t" r="r" b="b"/>
              <a:pathLst>
                <a:path w="6931" h="2775" extrusionOk="0">
                  <a:moveTo>
                    <a:pt x="2156" y="0"/>
                  </a:moveTo>
                  <a:cubicBezTo>
                    <a:pt x="1239" y="369"/>
                    <a:pt x="513" y="1096"/>
                    <a:pt x="155" y="2012"/>
                  </a:cubicBezTo>
                  <a:cubicBezTo>
                    <a:pt x="1" y="2370"/>
                    <a:pt x="274" y="2763"/>
                    <a:pt x="667" y="2774"/>
                  </a:cubicBezTo>
                  <a:lnTo>
                    <a:pt x="6275" y="2774"/>
                  </a:lnTo>
                  <a:cubicBezTo>
                    <a:pt x="6668" y="2774"/>
                    <a:pt x="6930" y="2370"/>
                    <a:pt x="6787" y="2012"/>
                  </a:cubicBezTo>
                  <a:cubicBezTo>
                    <a:pt x="6430" y="1096"/>
                    <a:pt x="5704" y="369"/>
                    <a:pt x="4799" y="0"/>
                  </a:cubicBezTo>
                  <a:cubicBezTo>
                    <a:pt x="4406" y="304"/>
                    <a:pt x="3939" y="456"/>
                    <a:pt x="3473" y="456"/>
                  </a:cubicBezTo>
                  <a:cubicBezTo>
                    <a:pt x="3007" y="456"/>
                    <a:pt x="2543" y="304"/>
                    <a:pt x="2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68;p24">
              <a:extLst>
                <a:ext uri="{FF2B5EF4-FFF2-40B4-BE49-F238E27FC236}">
                  <a16:creationId xmlns:a16="http://schemas.microsoft.com/office/drawing/2014/main" id="{21455111-5BC8-1FE0-E075-45E4FBBA849D}"/>
                </a:ext>
              </a:extLst>
            </p:cNvPr>
            <p:cNvSpPr/>
            <p:nvPr/>
          </p:nvSpPr>
          <p:spPr>
            <a:xfrm>
              <a:off x="5632694" y="2076092"/>
              <a:ext cx="298969" cy="292392"/>
            </a:xfrm>
            <a:custGeom>
              <a:avLst/>
              <a:gdLst/>
              <a:ahLst/>
              <a:cxnLst/>
              <a:rect l="l" t="t" r="r" b="b"/>
              <a:pathLst>
                <a:path w="7955" h="7780" extrusionOk="0">
                  <a:moveTo>
                    <a:pt x="3983" y="2527"/>
                  </a:moveTo>
                  <a:cubicBezTo>
                    <a:pt x="5168" y="2527"/>
                    <a:pt x="5882" y="3916"/>
                    <a:pt x="5120" y="4882"/>
                  </a:cubicBezTo>
                  <a:cubicBezTo>
                    <a:pt x="4832" y="5245"/>
                    <a:pt x="4406" y="5435"/>
                    <a:pt x="3976" y="5435"/>
                  </a:cubicBezTo>
                  <a:cubicBezTo>
                    <a:pt x="3659" y="5435"/>
                    <a:pt x="3340" y="5332"/>
                    <a:pt x="3072" y="5120"/>
                  </a:cubicBezTo>
                  <a:cubicBezTo>
                    <a:pt x="2060" y="4310"/>
                    <a:pt x="2525" y="2691"/>
                    <a:pt x="3811" y="2536"/>
                  </a:cubicBezTo>
                  <a:cubicBezTo>
                    <a:pt x="3869" y="2530"/>
                    <a:pt x="3927" y="2527"/>
                    <a:pt x="3983" y="2527"/>
                  </a:cubicBezTo>
                  <a:close/>
                  <a:moveTo>
                    <a:pt x="3955" y="0"/>
                  </a:moveTo>
                  <a:cubicBezTo>
                    <a:pt x="3778" y="0"/>
                    <a:pt x="3602" y="12"/>
                    <a:pt x="3430" y="36"/>
                  </a:cubicBezTo>
                  <a:cubicBezTo>
                    <a:pt x="3227" y="60"/>
                    <a:pt x="3108" y="250"/>
                    <a:pt x="3144" y="441"/>
                  </a:cubicBezTo>
                  <a:lnTo>
                    <a:pt x="3299" y="1048"/>
                  </a:lnTo>
                  <a:cubicBezTo>
                    <a:pt x="2858" y="1155"/>
                    <a:pt x="2441" y="1357"/>
                    <a:pt x="2096" y="1643"/>
                  </a:cubicBezTo>
                  <a:lnTo>
                    <a:pt x="1703" y="1155"/>
                  </a:lnTo>
                  <a:cubicBezTo>
                    <a:pt x="1639" y="1071"/>
                    <a:pt x="1543" y="1029"/>
                    <a:pt x="1446" y="1029"/>
                  </a:cubicBezTo>
                  <a:cubicBezTo>
                    <a:pt x="1364" y="1029"/>
                    <a:pt x="1281" y="1059"/>
                    <a:pt x="1215" y="1119"/>
                  </a:cubicBezTo>
                  <a:cubicBezTo>
                    <a:pt x="1084" y="1238"/>
                    <a:pt x="977" y="1369"/>
                    <a:pt x="870" y="1500"/>
                  </a:cubicBezTo>
                  <a:cubicBezTo>
                    <a:pt x="751" y="1643"/>
                    <a:pt x="656" y="1798"/>
                    <a:pt x="560" y="1953"/>
                  </a:cubicBezTo>
                  <a:cubicBezTo>
                    <a:pt x="453" y="2119"/>
                    <a:pt x="525" y="2334"/>
                    <a:pt x="703" y="2417"/>
                  </a:cubicBezTo>
                  <a:lnTo>
                    <a:pt x="1275" y="2691"/>
                  </a:lnTo>
                  <a:cubicBezTo>
                    <a:pt x="1072" y="3096"/>
                    <a:pt x="977" y="3548"/>
                    <a:pt x="977" y="3989"/>
                  </a:cubicBezTo>
                  <a:lnTo>
                    <a:pt x="346" y="3989"/>
                  </a:lnTo>
                  <a:cubicBezTo>
                    <a:pt x="155" y="4001"/>
                    <a:pt x="1" y="4167"/>
                    <a:pt x="24" y="4358"/>
                  </a:cubicBezTo>
                  <a:cubicBezTo>
                    <a:pt x="60" y="4715"/>
                    <a:pt x="132" y="5060"/>
                    <a:pt x="263" y="5382"/>
                  </a:cubicBezTo>
                  <a:cubicBezTo>
                    <a:pt x="317" y="5517"/>
                    <a:pt x="446" y="5598"/>
                    <a:pt x="578" y="5598"/>
                  </a:cubicBezTo>
                  <a:cubicBezTo>
                    <a:pt x="620" y="5598"/>
                    <a:pt x="663" y="5590"/>
                    <a:pt x="703" y="5572"/>
                  </a:cubicBezTo>
                  <a:lnTo>
                    <a:pt x="1275" y="5298"/>
                  </a:lnTo>
                  <a:cubicBezTo>
                    <a:pt x="1465" y="5703"/>
                    <a:pt x="1751" y="6060"/>
                    <a:pt x="2108" y="6334"/>
                  </a:cubicBezTo>
                  <a:lnTo>
                    <a:pt x="1715" y="6822"/>
                  </a:lnTo>
                  <a:cubicBezTo>
                    <a:pt x="1596" y="6977"/>
                    <a:pt x="1632" y="7203"/>
                    <a:pt x="1799" y="7311"/>
                  </a:cubicBezTo>
                  <a:cubicBezTo>
                    <a:pt x="2096" y="7501"/>
                    <a:pt x="2418" y="7656"/>
                    <a:pt x="2751" y="7763"/>
                  </a:cubicBezTo>
                  <a:cubicBezTo>
                    <a:pt x="2787" y="7774"/>
                    <a:pt x="2822" y="7779"/>
                    <a:pt x="2857" y="7779"/>
                  </a:cubicBezTo>
                  <a:cubicBezTo>
                    <a:pt x="3008" y="7779"/>
                    <a:pt x="3141" y="7680"/>
                    <a:pt x="3180" y="7525"/>
                  </a:cubicBezTo>
                  <a:lnTo>
                    <a:pt x="3311" y="6918"/>
                  </a:lnTo>
                  <a:cubicBezTo>
                    <a:pt x="3531" y="6965"/>
                    <a:pt x="3757" y="6989"/>
                    <a:pt x="3983" y="6989"/>
                  </a:cubicBezTo>
                  <a:cubicBezTo>
                    <a:pt x="4210" y="6989"/>
                    <a:pt x="4436" y="6965"/>
                    <a:pt x="4656" y="6918"/>
                  </a:cubicBezTo>
                  <a:lnTo>
                    <a:pt x="4799" y="7525"/>
                  </a:lnTo>
                  <a:cubicBezTo>
                    <a:pt x="4838" y="7680"/>
                    <a:pt x="4971" y="7779"/>
                    <a:pt x="5121" y="7779"/>
                  </a:cubicBezTo>
                  <a:cubicBezTo>
                    <a:pt x="5156" y="7779"/>
                    <a:pt x="5192" y="7774"/>
                    <a:pt x="5228" y="7763"/>
                  </a:cubicBezTo>
                  <a:cubicBezTo>
                    <a:pt x="5561" y="7656"/>
                    <a:pt x="5882" y="7501"/>
                    <a:pt x="6180" y="7299"/>
                  </a:cubicBezTo>
                  <a:cubicBezTo>
                    <a:pt x="6347" y="7192"/>
                    <a:pt x="6382" y="6965"/>
                    <a:pt x="6263" y="6822"/>
                  </a:cubicBezTo>
                  <a:lnTo>
                    <a:pt x="5870" y="6322"/>
                  </a:lnTo>
                  <a:cubicBezTo>
                    <a:pt x="6216" y="6049"/>
                    <a:pt x="6501" y="5691"/>
                    <a:pt x="6692" y="5287"/>
                  </a:cubicBezTo>
                  <a:lnTo>
                    <a:pt x="7263" y="5560"/>
                  </a:lnTo>
                  <a:cubicBezTo>
                    <a:pt x="7304" y="5578"/>
                    <a:pt x="7347" y="5586"/>
                    <a:pt x="7390" y="5586"/>
                  </a:cubicBezTo>
                  <a:cubicBezTo>
                    <a:pt x="7525" y="5586"/>
                    <a:pt x="7659" y="5505"/>
                    <a:pt x="7704" y="5370"/>
                  </a:cubicBezTo>
                  <a:cubicBezTo>
                    <a:pt x="7835" y="5037"/>
                    <a:pt x="7906" y="4691"/>
                    <a:pt x="7942" y="4334"/>
                  </a:cubicBezTo>
                  <a:cubicBezTo>
                    <a:pt x="7954" y="4144"/>
                    <a:pt x="7799" y="3977"/>
                    <a:pt x="7609" y="3977"/>
                  </a:cubicBezTo>
                  <a:lnTo>
                    <a:pt x="6978" y="3977"/>
                  </a:lnTo>
                  <a:cubicBezTo>
                    <a:pt x="6978" y="3524"/>
                    <a:pt x="6882" y="3072"/>
                    <a:pt x="6680" y="2667"/>
                  </a:cubicBezTo>
                  <a:lnTo>
                    <a:pt x="7252" y="2393"/>
                  </a:lnTo>
                  <a:cubicBezTo>
                    <a:pt x="7430" y="2310"/>
                    <a:pt x="7490" y="2096"/>
                    <a:pt x="7394" y="1929"/>
                  </a:cubicBezTo>
                  <a:cubicBezTo>
                    <a:pt x="7180" y="1619"/>
                    <a:pt x="6954" y="1322"/>
                    <a:pt x="6680" y="1048"/>
                  </a:cubicBezTo>
                  <a:cubicBezTo>
                    <a:pt x="6630" y="993"/>
                    <a:pt x="6563" y="966"/>
                    <a:pt x="6494" y="966"/>
                  </a:cubicBezTo>
                  <a:cubicBezTo>
                    <a:pt x="6414" y="966"/>
                    <a:pt x="6333" y="1002"/>
                    <a:pt x="6275" y="1072"/>
                  </a:cubicBezTo>
                  <a:lnTo>
                    <a:pt x="5835" y="1619"/>
                  </a:lnTo>
                  <a:cubicBezTo>
                    <a:pt x="5489" y="1346"/>
                    <a:pt x="5073" y="1143"/>
                    <a:pt x="4632" y="1048"/>
                  </a:cubicBezTo>
                  <a:lnTo>
                    <a:pt x="4763" y="441"/>
                  </a:lnTo>
                  <a:cubicBezTo>
                    <a:pt x="4811" y="250"/>
                    <a:pt x="4680" y="60"/>
                    <a:pt x="4489" y="36"/>
                  </a:cubicBezTo>
                  <a:cubicBezTo>
                    <a:pt x="4311" y="12"/>
                    <a:pt x="4132" y="0"/>
                    <a:pt x="3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69;p24">
              <a:extLst>
                <a:ext uri="{FF2B5EF4-FFF2-40B4-BE49-F238E27FC236}">
                  <a16:creationId xmlns:a16="http://schemas.microsoft.com/office/drawing/2014/main" id="{616AEE13-CC3B-A96E-8CAD-F11167DD7F69}"/>
                </a:ext>
              </a:extLst>
            </p:cNvPr>
            <p:cNvSpPr/>
            <p:nvPr/>
          </p:nvSpPr>
          <p:spPr>
            <a:xfrm>
              <a:off x="2861999" y="2126979"/>
              <a:ext cx="174984" cy="171000"/>
            </a:xfrm>
            <a:custGeom>
              <a:avLst/>
              <a:gdLst/>
              <a:ahLst/>
              <a:cxnLst/>
              <a:rect l="l" t="t" r="r" b="b"/>
              <a:pathLst>
                <a:path w="4656" h="4550" extrusionOk="0">
                  <a:moveTo>
                    <a:pt x="2339" y="1485"/>
                  </a:moveTo>
                  <a:cubicBezTo>
                    <a:pt x="3023" y="1485"/>
                    <a:pt x="3429" y="2296"/>
                    <a:pt x="2989" y="2861"/>
                  </a:cubicBezTo>
                  <a:cubicBezTo>
                    <a:pt x="2817" y="3074"/>
                    <a:pt x="2566" y="3184"/>
                    <a:pt x="2316" y="3184"/>
                  </a:cubicBezTo>
                  <a:cubicBezTo>
                    <a:pt x="2132" y="3184"/>
                    <a:pt x="1949" y="3125"/>
                    <a:pt x="1798" y="3004"/>
                  </a:cubicBezTo>
                  <a:cubicBezTo>
                    <a:pt x="1203" y="2528"/>
                    <a:pt x="1465" y="1575"/>
                    <a:pt x="2227" y="1492"/>
                  </a:cubicBezTo>
                  <a:cubicBezTo>
                    <a:pt x="2265" y="1487"/>
                    <a:pt x="2303" y="1485"/>
                    <a:pt x="2339" y="1485"/>
                  </a:cubicBezTo>
                  <a:close/>
                  <a:moveTo>
                    <a:pt x="2310" y="1"/>
                  </a:moveTo>
                  <a:cubicBezTo>
                    <a:pt x="2206" y="1"/>
                    <a:pt x="2102" y="9"/>
                    <a:pt x="2000" y="27"/>
                  </a:cubicBezTo>
                  <a:cubicBezTo>
                    <a:pt x="1881" y="39"/>
                    <a:pt x="1810" y="146"/>
                    <a:pt x="1834" y="254"/>
                  </a:cubicBezTo>
                  <a:lnTo>
                    <a:pt x="1917" y="611"/>
                  </a:lnTo>
                  <a:cubicBezTo>
                    <a:pt x="1667" y="682"/>
                    <a:pt x="1417" y="789"/>
                    <a:pt x="1215" y="956"/>
                  </a:cubicBezTo>
                  <a:lnTo>
                    <a:pt x="1000" y="682"/>
                  </a:lnTo>
                  <a:cubicBezTo>
                    <a:pt x="962" y="631"/>
                    <a:pt x="903" y="607"/>
                    <a:pt x="846" y="607"/>
                  </a:cubicBezTo>
                  <a:cubicBezTo>
                    <a:pt x="796" y="607"/>
                    <a:pt x="748" y="625"/>
                    <a:pt x="715" y="658"/>
                  </a:cubicBezTo>
                  <a:cubicBezTo>
                    <a:pt x="643" y="730"/>
                    <a:pt x="572" y="801"/>
                    <a:pt x="512" y="885"/>
                  </a:cubicBezTo>
                  <a:cubicBezTo>
                    <a:pt x="441" y="968"/>
                    <a:pt x="381" y="1051"/>
                    <a:pt x="322" y="1146"/>
                  </a:cubicBezTo>
                  <a:cubicBezTo>
                    <a:pt x="274" y="1242"/>
                    <a:pt x="310" y="1373"/>
                    <a:pt x="405" y="1420"/>
                  </a:cubicBezTo>
                  <a:lnTo>
                    <a:pt x="738" y="1575"/>
                  </a:lnTo>
                  <a:cubicBezTo>
                    <a:pt x="631" y="1813"/>
                    <a:pt x="572" y="2075"/>
                    <a:pt x="572" y="2337"/>
                  </a:cubicBezTo>
                  <a:lnTo>
                    <a:pt x="203" y="2337"/>
                  </a:lnTo>
                  <a:cubicBezTo>
                    <a:pt x="95" y="2337"/>
                    <a:pt x="0" y="2444"/>
                    <a:pt x="12" y="2551"/>
                  </a:cubicBezTo>
                  <a:cubicBezTo>
                    <a:pt x="36" y="2754"/>
                    <a:pt x="84" y="2956"/>
                    <a:pt x="155" y="3159"/>
                  </a:cubicBezTo>
                  <a:cubicBezTo>
                    <a:pt x="181" y="3238"/>
                    <a:pt x="259" y="3284"/>
                    <a:pt x="337" y="3284"/>
                  </a:cubicBezTo>
                  <a:cubicBezTo>
                    <a:pt x="364" y="3284"/>
                    <a:pt x="392" y="3278"/>
                    <a:pt x="417" y="3266"/>
                  </a:cubicBezTo>
                  <a:lnTo>
                    <a:pt x="750" y="3099"/>
                  </a:lnTo>
                  <a:cubicBezTo>
                    <a:pt x="869" y="3337"/>
                    <a:pt x="1036" y="3540"/>
                    <a:pt x="1238" y="3706"/>
                  </a:cubicBezTo>
                  <a:lnTo>
                    <a:pt x="1012" y="3992"/>
                  </a:lnTo>
                  <a:cubicBezTo>
                    <a:pt x="941" y="4087"/>
                    <a:pt x="965" y="4218"/>
                    <a:pt x="1060" y="4278"/>
                  </a:cubicBezTo>
                  <a:cubicBezTo>
                    <a:pt x="1227" y="4385"/>
                    <a:pt x="1417" y="4480"/>
                    <a:pt x="1619" y="4540"/>
                  </a:cubicBezTo>
                  <a:cubicBezTo>
                    <a:pt x="1638" y="4546"/>
                    <a:pt x="1658" y="4549"/>
                    <a:pt x="1677" y="4549"/>
                  </a:cubicBezTo>
                  <a:cubicBezTo>
                    <a:pt x="1765" y="4549"/>
                    <a:pt x="1848" y="4485"/>
                    <a:pt x="1858" y="4397"/>
                  </a:cubicBezTo>
                  <a:lnTo>
                    <a:pt x="1941" y="4040"/>
                  </a:lnTo>
                  <a:cubicBezTo>
                    <a:pt x="2072" y="4069"/>
                    <a:pt x="2203" y="4084"/>
                    <a:pt x="2334" y="4084"/>
                  </a:cubicBezTo>
                  <a:cubicBezTo>
                    <a:pt x="2465" y="4084"/>
                    <a:pt x="2596" y="4069"/>
                    <a:pt x="2727" y="4040"/>
                  </a:cubicBezTo>
                  <a:lnTo>
                    <a:pt x="2810" y="4397"/>
                  </a:lnTo>
                  <a:cubicBezTo>
                    <a:pt x="2829" y="4483"/>
                    <a:pt x="2910" y="4538"/>
                    <a:pt x="2996" y="4538"/>
                  </a:cubicBezTo>
                  <a:cubicBezTo>
                    <a:pt x="3017" y="4538"/>
                    <a:pt x="3039" y="4535"/>
                    <a:pt x="3060" y="4528"/>
                  </a:cubicBezTo>
                  <a:cubicBezTo>
                    <a:pt x="3251" y="4468"/>
                    <a:pt x="3441" y="4373"/>
                    <a:pt x="3620" y="4266"/>
                  </a:cubicBezTo>
                  <a:cubicBezTo>
                    <a:pt x="3715" y="4194"/>
                    <a:pt x="3727" y="4075"/>
                    <a:pt x="3655" y="3980"/>
                  </a:cubicBezTo>
                  <a:lnTo>
                    <a:pt x="3429" y="3694"/>
                  </a:lnTo>
                  <a:cubicBezTo>
                    <a:pt x="3632" y="3528"/>
                    <a:pt x="3798" y="3325"/>
                    <a:pt x="3917" y="3087"/>
                  </a:cubicBezTo>
                  <a:lnTo>
                    <a:pt x="4251" y="3242"/>
                  </a:lnTo>
                  <a:cubicBezTo>
                    <a:pt x="4276" y="3255"/>
                    <a:pt x="4303" y="3260"/>
                    <a:pt x="4331" y="3260"/>
                  </a:cubicBezTo>
                  <a:cubicBezTo>
                    <a:pt x="4408" y="3260"/>
                    <a:pt x="4486" y="3214"/>
                    <a:pt x="4513" y="3135"/>
                  </a:cubicBezTo>
                  <a:cubicBezTo>
                    <a:pt x="4584" y="2944"/>
                    <a:pt x="4632" y="2742"/>
                    <a:pt x="4644" y="2528"/>
                  </a:cubicBezTo>
                  <a:cubicBezTo>
                    <a:pt x="4656" y="2420"/>
                    <a:pt x="4572" y="2325"/>
                    <a:pt x="4453" y="2313"/>
                  </a:cubicBezTo>
                  <a:lnTo>
                    <a:pt x="4084" y="2313"/>
                  </a:lnTo>
                  <a:cubicBezTo>
                    <a:pt x="4084" y="2051"/>
                    <a:pt x="4024" y="1789"/>
                    <a:pt x="3917" y="1551"/>
                  </a:cubicBezTo>
                  <a:lnTo>
                    <a:pt x="4239" y="1397"/>
                  </a:lnTo>
                  <a:cubicBezTo>
                    <a:pt x="4346" y="1349"/>
                    <a:pt x="4382" y="1218"/>
                    <a:pt x="4322" y="1123"/>
                  </a:cubicBezTo>
                  <a:cubicBezTo>
                    <a:pt x="4203" y="932"/>
                    <a:pt x="4072" y="765"/>
                    <a:pt x="3917" y="611"/>
                  </a:cubicBezTo>
                  <a:cubicBezTo>
                    <a:pt x="3885" y="578"/>
                    <a:pt x="3844" y="563"/>
                    <a:pt x="3805" y="563"/>
                  </a:cubicBezTo>
                  <a:cubicBezTo>
                    <a:pt x="3758" y="563"/>
                    <a:pt x="3711" y="584"/>
                    <a:pt x="3679" y="623"/>
                  </a:cubicBezTo>
                  <a:lnTo>
                    <a:pt x="3405" y="956"/>
                  </a:lnTo>
                  <a:cubicBezTo>
                    <a:pt x="3203" y="789"/>
                    <a:pt x="2965" y="670"/>
                    <a:pt x="2703" y="623"/>
                  </a:cubicBezTo>
                  <a:lnTo>
                    <a:pt x="2786" y="254"/>
                  </a:lnTo>
                  <a:cubicBezTo>
                    <a:pt x="2810" y="146"/>
                    <a:pt x="2727" y="39"/>
                    <a:pt x="2620" y="27"/>
                  </a:cubicBezTo>
                  <a:cubicBezTo>
                    <a:pt x="2518" y="9"/>
                    <a:pt x="2414" y="1"/>
                    <a:pt x="2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70;p24">
              <a:extLst>
                <a:ext uri="{FF2B5EF4-FFF2-40B4-BE49-F238E27FC236}">
                  <a16:creationId xmlns:a16="http://schemas.microsoft.com/office/drawing/2014/main" id="{11E805EC-059A-17FE-B80A-71A001EA7477}"/>
                </a:ext>
              </a:extLst>
            </p:cNvPr>
            <p:cNvSpPr/>
            <p:nvPr/>
          </p:nvSpPr>
          <p:spPr>
            <a:xfrm>
              <a:off x="5964735" y="2430194"/>
              <a:ext cx="361581" cy="214220"/>
            </a:xfrm>
            <a:custGeom>
              <a:avLst/>
              <a:gdLst/>
              <a:ahLst/>
              <a:cxnLst/>
              <a:rect l="l" t="t" r="r" b="b"/>
              <a:pathLst>
                <a:path w="9621" h="5700" extrusionOk="0">
                  <a:moveTo>
                    <a:pt x="3769" y="0"/>
                  </a:moveTo>
                  <a:cubicBezTo>
                    <a:pt x="2881" y="0"/>
                    <a:pt x="1993" y="518"/>
                    <a:pt x="1679" y="1544"/>
                  </a:cubicBezTo>
                  <a:cubicBezTo>
                    <a:pt x="667" y="1806"/>
                    <a:pt x="0" y="2782"/>
                    <a:pt x="119" y="3818"/>
                  </a:cubicBezTo>
                  <a:cubicBezTo>
                    <a:pt x="238" y="4854"/>
                    <a:pt x="1095" y="5651"/>
                    <a:pt x="2143" y="5687"/>
                  </a:cubicBezTo>
                  <a:lnTo>
                    <a:pt x="8025" y="5687"/>
                  </a:lnTo>
                  <a:cubicBezTo>
                    <a:pt x="8073" y="5687"/>
                    <a:pt x="8132" y="5699"/>
                    <a:pt x="8180" y="5699"/>
                  </a:cubicBezTo>
                  <a:cubicBezTo>
                    <a:pt x="8977" y="5699"/>
                    <a:pt x="9620" y="5056"/>
                    <a:pt x="9620" y="4258"/>
                  </a:cubicBezTo>
                  <a:cubicBezTo>
                    <a:pt x="9620" y="3461"/>
                    <a:pt x="8977" y="2818"/>
                    <a:pt x="8180" y="2818"/>
                  </a:cubicBezTo>
                  <a:cubicBezTo>
                    <a:pt x="8025" y="2818"/>
                    <a:pt x="7882" y="2842"/>
                    <a:pt x="7739" y="2889"/>
                  </a:cubicBezTo>
                  <a:cubicBezTo>
                    <a:pt x="7453" y="2080"/>
                    <a:pt x="6691" y="1520"/>
                    <a:pt x="5834" y="1484"/>
                  </a:cubicBezTo>
                  <a:cubicBezTo>
                    <a:pt x="5499" y="492"/>
                    <a:pt x="4634" y="0"/>
                    <a:pt x="3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71;p24">
              <a:extLst>
                <a:ext uri="{FF2B5EF4-FFF2-40B4-BE49-F238E27FC236}">
                  <a16:creationId xmlns:a16="http://schemas.microsoft.com/office/drawing/2014/main" id="{2C9C037C-32CB-2507-5657-D66FAFE5ED29}"/>
                </a:ext>
              </a:extLst>
            </p:cNvPr>
            <p:cNvSpPr/>
            <p:nvPr/>
          </p:nvSpPr>
          <p:spPr>
            <a:xfrm>
              <a:off x="3196709" y="1544525"/>
              <a:ext cx="255974" cy="153938"/>
            </a:xfrm>
            <a:custGeom>
              <a:avLst/>
              <a:gdLst/>
              <a:ahLst/>
              <a:cxnLst/>
              <a:rect l="l" t="t" r="r" b="b"/>
              <a:pathLst>
                <a:path w="6811" h="4096" extrusionOk="0">
                  <a:moveTo>
                    <a:pt x="2694" y="1"/>
                  </a:moveTo>
                  <a:cubicBezTo>
                    <a:pt x="2054" y="1"/>
                    <a:pt x="1414" y="376"/>
                    <a:pt x="1191" y="1119"/>
                  </a:cubicBezTo>
                  <a:cubicBezTo>
                    <a:pt x="464" y="1321"/>
                    <a:pt x="0" y="2012"/>
                    <a:pt x="83" y="2750"/>
                  </a:cubicBezTo>
                  <a:cubicBezTo>
                    <a:pt x="167" y="3488"/>
                    <a:pt x="786" y="4060"/>
                    <a:pt x="1524" y="4095"/>
                  </a:cubicBezTo>
                  <a:lnTo>
                    <a:pt x="5870" y="4095"/>
                  </a:lnTo>
                  <a:cubicBezTo>
                    <a:pt x="6406" y="4036"/>
                    <a:pt x="6810" y="3595"/>
                    <a:pt x="6810" y="3059"/>
                  </a:cubicBezTo>
                  <a:cubicBezTo>
                    <a:pt x="6810" y="2524"/>
                    <a:pt x="6406" y="2071"/>
                    <a:pt x="5870" y="2024"/>
                  </a:cubicBezTo>
                  <a:lnTo>
                    <a:pt x="5870" y="2036"/>
                  </a:lnTo>
                  <a:cubicBezTo>
                    <a:pt x="5763" y="2036"/>
                    <a:pt x="5656" y="2047"/>
                    <a:pt x="5548" y="2083"/>
                  </a:cubicBezTo>
                  <a:cubicBezTo>
                    <a:pt x="5346" y="1500"/>
                    <a:pt x="4798" y="1095"/>
                    <a:pt x="4179" y="1071"/>
                  </a:cubicBezTo>
                  <a:cubicBezTo>
                    <a:pt x="3939" y="355"/>
                    <a:pt x="3316" y="1"/>
                    <a:pt x="2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172;p24">
              <a:extLst>
                <a:ext uri="{FF2B5EF4-FFF2-40B4-BE49-F238E27FC236}">
                  <a16:creationId xmlns:a16="http://schemas.microsoft.com/office/drawing/2014/main" id="{C19C390B-F3B2-55D9-D14F-99B8C3CB70A7}"/>
                </a:ext>
              </a:extLst>
            </p:cNvPr>
            <p:cNvSpPr/>
            <p:nvPr/>
          </p:nvSpPr>
          <p:spPr>
            <a:xfrm>
              <a:off x="2917471" y="2500286"/>
              <a:ext cx="170963" cy="146008"/>
            </a:xfrm>
            <a:custGeom>
              <a:avLst/>
              <a:gdLst/>
              <a:ahLst/>
              <a:cxnLst/>
              <a:rect l="l" t="t" r="r" b="b"/>
              <a:pathLst>
                <a:path w="4549" h="3885" extrusionOk="0">
                  <a:moveTo>
                    <a:pt x="2588" y="896"/>
                  </a:moveTo>
                  <a:cubicBezTo>
                    <a:pt x="3126" y="896"/>
                    <a:pt x="3644" y="1312"/>
                    <a:pt x="3644" y="1941"/>
                  </a:cubicBezTo>
                  <a:cubicBezTo>
                    <a:pt x="3644" y="2512"/>
                    <a:pt x="3168" y="2977"/>
                    <a:pt x="2596" y="2977"/>
                  </a:cubicBezTo>
                  <a:cubicBezTo>
                    <a:pt x="1667" y="2977"/>
                    <a:pt x="1203" y="1858"/>
                    <a:pt x="1858" y="1203"/>
                  </a:cubicBezTo>
                  <a:cubicBezTo>
                    <a:pt x="2069" y="991"/>
                    <a:pt x="2331" y="896"/>
                    <a:pt x="2588" y="896"/>
                  </a:cubicBezTo>
                  <a:close/>
                  <a:moveTo>
                    <a:pt x="2618" y="0"/>
                  </a:moveTo>
                  <a:cubicBezTo>
                    <a:pt x="2610" y="0"/>
                    <a:pt x="2603" y="0"/>
                    <a:pt x="2596" y="0"/>
                  </a:cubicBezTo>
                  <a:cubicBezTo>
                    <a:pt x="870" y="0"/>
                    <a:pt x="1" y="2084"/>
                    <a:pt x="1227" y="3310"/>
                  </a:cubicBezTo>
                  <a:cubicBezTo>
                    <a:pt x="1620" y="3707"/>
                    <a:pt x="2105" y="3884"/>
                    <a:pt x="2582" y="3884"/>
                  </a:cubicBezTo>
                  <a:cubicBezTo>
                    <a:pt x="3578" y="3884"/>
                    <a:pt x="4537" y="3109"/>
                    <a:pt x="4537" y="1941"/>
                  </a:cubicBezTo>
                  <a:cubicBezTo>
                    <a:pt x="4549" y="877"/>
                    <a:pt x="3679" y="0"/>
                    <a:pt x="2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173;p24">
              <a:extLst>
                <a:ext uri="{FF2B5EF4-FFF2-40B4-BE49-F238E27FC236}">
                  <a16:creationId xmlns:a16="http://schemas.microsoft.com/office/drawing/2014/main" id="{8ED081AE-CE93-AC49-71B0-F8E3B9783E30}"/>
                </a:ext>
              </a:extLst>
            </p:cNvPr>
            <p:cNvSpPr/>
            <p:nvPr/>
          </p:nvSpPr>
          <p:spPr>
            <a:xfrm>
              <a:off x="3058443" y="2550195"/>
              <a:ext cx="327118" cy="87943"/>
            </a:xfrm>
            <a:custGeom>
              <a:avLst/>
              <a:gdLst/>
              <a:ahLst/>
              <a:cxnLst/>
              <a:rect l="l" t="t" r="r" b="b"/>
              <a:pathLst>
                <a:path w="8704" h="2340" extrusionOk="0">
                  <a:moveTo>
                    <a:pt x="8117" y="0"/>
                  </a:moveTo>
                  <a:cubicBezTo>
                    <a:pt x="8091" y="0"/>
                    <a:pt x="8064" y="2"/>
                    <a:pt x="8037" y="6"/>
                  </a:cubicBezTo>
                  <a:lnTo>
                    <a:pt x="702" y="6"/>
                  </a:lnTo>
                  <a:cubicBezTo>
                    <a:pt x="0" y="89"/>
                    <a:pt x="0" y="1101"/>
                    <a:pt x="702" y="1184"/>
                  </a:cubicBezTo>
                  <a:lnTo>
                    <a:pt x="5227" y="1184"/>
                  </a:lnTo>
                  <a:lnTo>
                    <a:pt x="5227" y="1708"/>
                  </a:lnTo>
                  <a:cubicBezTo>
                    <a:pt x="5227" y="1863"/>
                    <a:pt x="5346" y="1982"/>
                    <a:pt x="5501" y="1982"/>
                  </a:cubicBezTo>
                  <a:lnTo>
                    <a:pt x="5810" y="1982"/>
                  </a:lnTo>
                  <a:cubicBezTo>
                    <a:pt x="5953" y="1982"/>
                    <a:pt x="6084" y="1863"/>
                    <a:pt x="6084" y="1708"/>
                  </a:cubicBezTo>
                  <a:lnTo>
                    <a:pt x="6084" y="1184"/>
                  </a:lnTo>
                  <a:lnTo>
                    <a:pt x="6715" y="1184"/>
                  </a:lnTo>
                  <a:lnTo>
                    <a:pt x="6715" y="2066"/>
                  </a:lnTo>
                  <a:cubicBezTo>
                    <a:pt x="6715" y="2220"/>
                    <a:pt x="6834" y="2339"/>
                    <a:pt x="6989" y="2339"/>
                  </a:cubicBezTo>
                  <a:lnTo>
                    <a:pt x="7299" y="2339"/>
                  </a:lnTo>
                  <a:cubicBezTo>
                    <a:pt x="7453" y="2339"/>
                    <a:pt x="7572" y="2220"/>
                    <a:pt x="7572" y="2066"/>
                  </a:cubicBezTo>
                  <a:lnTo>
                    <a:pt x="7572" y="1184"/>
                  </a:lnTo>
                  <a:lnTo>
                    <a:pt x="8037" y="1184"/>
                  </a:lnTo>
                  <a:cubicBezTo>
                    <a:pt x="8064" y="1188"/>
                    <a:pt x="8091" y="1190"/>
                    <a:pt x="8117" y="1190"/>
                  </a:cubicBezTo>
                  <a:cubicBezTo>
                    <a:pt x="8439" y="1190"/>
                    <a:pt x="8703" y="931"/>
                    <a:pt x="8703" y="601"/>
                  </a:cubicBezTo>
                  <a:cubicBezTo>
                    <a:pt x="8703" y="260"/>
                    <a:pt x="8439" y="0"/>
                    <a:pt x="8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174;p24">
              <a:extLst>
                <a:ext uri="{FF2B5EF4-FFF2-40B4-BE49-F238E27FC236}">
                  <a16:creationId xmlns:a16="http://schemas.microsoft.com/office/drawing/2014/main" id="{3FE30D8F-AF55-A12D-2916-0027827E7DFE}"/>
                </a:ext>
              </a:extLst>
            </p:cNvPr>
            <p:cNvSpPr/>
            <p:nvPr/>
          </p:nvSpPr>
          <p:spPr>
            <a:xfrm>
              <a:off x="6476158" y="2493709"/>
              <a:ext cx="346849" cy="113274"/>
            </a:xfrm>
            <a:custGeom>
              <a:avLst/>
              <a:gdLst/>
              <a:ahLst/>
              <a:cxnLst/>
              <a:rect l="l" t="t" r="r" b="b"/>
              <a:pathLst>
                <a:path w="9229" h="3014" extrusionOk="0">
                  <a:moveTo>
                    <a:pt x="1498" y="699"/>
                  </a:moveTo>
                  <a:cubicBezTo>
                    <a:pt x="1911" y="699"/>
                    <a:pt x="2311" y="1024"/>
                    <a:pt x="2311" y="1509"/>
                  </a:cubicBezTo>
                  <a:cubicBezTo>
                    <a:pt x="2311" y="1949"/>
                    <a:pt x="1954" y="2318"/>
                    <a:pt x="1513" y="2318"/>
                  </a:cubicBezTo>
                  <a:cubicBezTo>
                    <a:pt x="787" y="2318"/>
                    <a:pt x="430" y="1449"/>
                    <a:pt x="942" y="937"/>
                  </a:cubicBezTo>
                  <a:cubicBezTo>
                    <a:pt x="1103" y="772"/>
                    <a:pt x="1302" y="699"/>
                    <a:pt x="1498" y="699"/>
                  </a:cubicBezTo>
                  <a:close/>
                  <a:moveTo>
                    <a:pt x="1505" y="1"/>
                  </a:moveTo>
                  <a:cubicBezTo>
                    <a:pt x="1425" y="1"/>
                    <a:pt x="1344" y="7"/>
                    <a:pt x="1263" y="21"/>
                  </a:cubicBezTo>
                  <a:cubicBezTo>
                    <a:pt x="525" y="151"/>
                    <a:pt x="1" y="783"/>
                    <a:pt x="1" y="1521"/>
                  </a:cubicBezTo>
                  <a:cubicBezTo>
                    <a:pt x="13" y="2271"/>
                    <a:pt x="561" y="2890"/>
                    <a:pt x="1287" y="2997"/>
                  </a:cubicBezTo>
                  <a:cubicBezTo>
                    <a:pt x="1361" y="3008"/>
                    <a:pt x="1435" y="3013"/>
                    <a:pt x="1508" y="3013"/>
                  </a:cubicBezTo>
                  <a:cubicBezTo>
                    <a:pt x="2161" y="3013"/>
                    <a:pt x="2749" y="2592"/>
                    <a:pt x="2942" y="1949"/>
                  </a:cubicBezTo>
                  <a:lnTo>
                    <a:pt x="6442" y="1949"/>
                  </a:lnTo>
                  <a:lnTo>
                    <a:pt x="6442" y="2354"/>
                  </a:lnTo>
                  <a:cubicBezTo>
                    <a:pt x="6442" y="2473"/>
                    <a:pt x="6537" y="2568"/>
                    <a:pt x="6657" y="2568"/>
                  </a:cubicBezTo>
                  <a:lnTo>
                    <a:pt x="6895" y="2568"/>
                  </a:lnTo>
                  <a:cubicBezTo>
                    <a:pt x="7014" y="2568"/>
                    <a:pt x="7097" y="2473"/>
                    <a:pt x="7097" y="2354"/>
                  </a:cubicBezTo>
                  <a:lnTo>
                    <a:pt x="7097" y="1949"/>
                  </a:lnTo>
                  <a:lnTo>
                    <a:pt x="7597" y="1949"/>
                  </a:lnTo>
                  <a:lnTo>
                    <a:pt x="7597" y="2628"/>
                  </a:lnTo>
                  <a:cubicBezTo>
                    <a:pt x="7597" y="2747"/>
                    <a:pt x="7692" y="2842"/>
                    <a:pt x="7800" y="2842"/>
                  </a:cubicBezTo>
                  <a:lnTo>
                    <a:pt x="8050" y="2842"/>
                  </a:lnTo>
                  <a:cubicBezTo>
                    <a:pt x="8169" y="2842"/>
                    <a:pt x="8252" y="2747"/>
                    <a:pt x="8252" y="2628"/>
                  </a:cubicBezTo>
                  <a:lnTo>
                    <a:pt x="8252" y="1949"/>
                  </a:lnTo>
                  <a:lnTo>
                    <a:pt x="8621" y="1949"/>
                  </a:lnTo>
                  <a:cubicBezTo>
                    <a:pt x="9224" y="1949"/>
                    <a:pt x="9228" y="1044"/>
                    <a:pt x="8633" y="1044"/>
                  </a:cubicBezTo>
                  <a:cubicBezTo>
                    <a:pt x="8629" y="1044"/>
                    <a:pt x="8625" y="1044"/>
                    <a:pt x="8621" y="1044"/>
                  </a:cubicBezTo>
                  <a:lnTo>
                    <a:pt x="2930" y="1044"/>
                  </a:lnTo>
                  <a:cubicBezTo>
                    <a:pt x="2729" y="410"/>
                    <a:pt x="2143" y="1"/>
                    <a:pt x="15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175;p24">
              <a:extLst>
                <a:ext uri="{FF2B5EF4-FFF2-40B4-BE49-F238E27FC236}">
                  <a16:creationId xmlns:a16="http://schemas.microsoft.com/office/drawing/2014/main" id="{9742AD43-8945-8E98-0BC2-C483541F575B}"/>
                </a:ext>
              </a:extLst>
            </p:cNvPr>
            <p:cNvSpPr/>
            <p:nvPr/>
          </p:nvSpPr>
          <p:spPr>
            <a:xfrm>
              <a:off x="2478056" y="2335599"/>
              <a:ext cx="234515" cy="294496"/>
            </a:xfrm>
            <a:custGeom>
              <a:avLst/>
              <a:gdLst/>
              <a:ahLst/>
              <a:cxnLst/>
              <a:rect l="l" t="t" r="r" b="b"/>
              <a:pathLst>
                <a:path w="6240" h="7836" extrusionOk="0">
                  <a:moveTo>
                    <a:pt x="3120" y="679"/>
                  </a:moveTo>
                  <a:lnTo>
                    <a:pt x="5680" y="1620"/>
                  </a:lnTo>
                  <a:lnTo>
                    <a:pt x="5692" y="3739"/>
                  </a:lnTo>
                  <a:cubicBezTo>
                    <a:pt x="5704" y="5275"/>
                    <a:pt x="4715" y="6633"/>
                    <a:pt x="3263" y="7109"/>
                  </a:cubicBezTo>
                  <a:lnTo>
                    <a:pt x="3120" y="7156"/>
                  </a:lnTo>
                  <a:lnTo>
                    <a:pt x="2965" y="7109"/>
                  </a:lnTo>
                  <a:cubicBezTo>
                    <a:pt x="1513" y="6633"/>
                    <a:pt x="536" y="5275"/>
                    <a:pt x="548" y="3739"/>
                  </a:cubicBezTo>
                  <a:lnTo>
                    <a:pt x="548" y="1620"/>
                  </a:lnTo>
                  <a:lnTo>
                    <a:pt x="3120" y="679"/>
                  </a:lnTo>
                  <a:close/>
                  <a:moveTo>
                    <a:pt x="3120" y="1"/>
                  </a:moveTo>
                  <a:lnTo>
                    <a:pt x="13" y="1144"/>
                  </a:lnTo>
                  <a:lnTo>
                    <a:pt x="13" y="3704"/>
                  </a:lnTo>
                  <a:cubicBezTo>
                    <a:pt x="1" y="5561"/>
                    <a:pt x="1179" y="7204"/>
                    <a:pt x="2941" y="7787"/>
                  </a:cubicBezTo>
                  <a:lnTo>
                    <a:pt x="3120" y="7835"/>
                  </a:lnTo>
                  <a:lnTo>
                    <a:pt x="3299" y="7787"/>
                  </a:lnTo>
                  <a:cubicBezTo>
                    <a:pt x="5061" y="7204"/>
                    <a:pt x="6239" y="5561"/>
                    <a:pt x="6228" y="3704"/>
                  </a:cubicBezTo>
                  <a:lnTo>
                    <a:pt x="6228" y="1144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176;p24">
              <a:extLst>
                <a:ext uri="{FF2B5EF4-FFF2-40B4-BE49-F238E27FC236}">
                  <a16:creationId xmlns:a16="http://schemas.microsoft.com/office/drawing/2014/main" id="{306307A6-8536-2DE1-D6AD-E037F0714CB7}"/>
                </a:ext>
              </a:extLst>
            </p:cNvPr>
            <p:cNvSpPr/>
            <p:nvPr/>
          </p:nvSpPr>
          <p:spPr>
            <a:xfrm>
              <a:off x="2523268" y="2406104"/>
              <a:ext cx="144542" cy="142024"/>
            </a:xfrm>
            <a:custGeom>
              <a:avLst/>
              <a:gdLst/>
              <a:ahLst/>
              <a:cxnLst/>
              <a:rect l="l" t="t" r="r" b="b"/>
              <a:pathLst>
                <a:path w="3846" h="3779" extrusionOk="0">
                  <a:moveTo>
                    <a:pt x="1919" y="1227"/>
                  </a:moveTo>
                  <a:cubicBezTo>
                    <a:pt x="2489" y="1227"/>
                    <a:pt x="2839" y="1899"/>
                    <a:pt x="2465" y="2375"/>
                  </a:cubicBezTo>
                  <a:cubicBezTo>
                    <a:pt x="2329" y="2546"/>
                    <a:pt x="2126" y="2634"/>
                    <a:pt x="1920" y="2634"/>
                  </a:cubicBezTo>
                  <a:cubicBezTo>
                    <a:pt x="1766" y="2634"/>
                    <a:pt x="1609" y="2584"/>
                    <a:pt x="1477" y="2482"/>
                  </a:cubicBezTo>
                  <a:cubicBezTo>
                    <a:pt x="988" y="2090"/>
                    <a:pt x="1215" y="1304"/>
                    <a:pt x="1834" y="1232"/>
                  </a:cubicBezTo>
                  <a:cubicBezTo>
                    <a:pt x="1863" y="1229"/>
                    <a:pt x="1891" y="1227"/>
                    <a:pt x="1919" y="1227"/>
                  </a:cubicBezTo>
                  <a:close/>
                  <a:moveTo>
                    <a:pt x="1907" y="0"/>
                  </a:moveTo>
                  <a:cubicBezTo>
                    <a:pt x="1822" y="0"/>
                    <a:pt x="1738" y="6"/>
                    <a:pt x="1655" y="18"/>
                  </a:cubicBezTo>
                  <a:cubicBezTo>
                    <a:pt x="1560" y="30"/>
                    <a:pt x="1500" y="125"/>
                    <a:pt x="1512" y="208"/>
                  </a:cubicBezTo>
                  <a:lnTo>
                    <a:pt x="1584" y="506"/>
                  </a:lnTo>
                  <a:cubicBezTo>
                    <a:pt x="1369" y="566"/>
                    <a:pt x="1167" y="661"/>
                    <a:pt x="1000" y="804"/>
                  </a:cubicBezTo>
                  <a:lnTo>
                    <a:pt x="810" y="566"/>
                  </a:lnTo>
                  <a:cubicBezTo>
                    <a:pt x="778" y="527"/>
                    <a:pt x="731" y="506"/>
                    <a:pt x="686" y="506"/>
                  </a:cubicBezTo>
                  <a:cubicBezTo>
                    <a:pt x="648" y="506"/>
                    <a:pt x="611" y="521"/>
                    <a:pt x="584" y="554"/>
                  </a:cubicBezTo>
                  <a:cubicBezTo>
                    <a:pt x="512" y="613"/>
                    <a:pt x="464" y="673"/>
                    <a:pt x="405" y="744"/>
                  </a:cubicBezTo>
                  <a:cubicBezTo>
                    <a:pt x="357" y="804"/>
                    <a:pt x="310" y="875"/>
                    <a:pt x="262" y="958"/>
                  </a:cubicBezTo>
                  <a:cubicBezTo>
                    <a:pt x="214" y="1030"/>
                    <a:pt x="238" y="1137"/>
                    <a:pt x="334" y="1185"/>
                  </a:cubicBezTo>
                  <a:lnTo>
                    <a:pt x="607" y="1316"/>
                  </a:lnTo>
                  <a:cubicBezTo>
                    <a:pt x="512" y="1506"/>
                    <a:pt x="464" y="1720"/>
                    <a:pt x="464" y="1947"/>
                  </a:cubicBezTo>
                  <a:lnTo>
                    <a:pt x="167" y="1947"/>
                  </a:lnTo>
                  <a:cubicBezTo>
                    <a:pt x="72" y="1947"/>
                    <a:pt x="0" y="2030"/>
                    <a:pt x="12" y="2125"/>
                  </a:cubicBezTo>
                  <a:cubicBezTo>
                    <a:pt x="24" y="2292"/>
                    <a:pt x="60" y="2459"/>
                    <a:pt x="119" y="2625"/>
                  </a:cubicBezTo>
                  <a:cubicBezTo>
                    <a:pt x="146" y="2687"/>
                    <a:pt x="211" y="2722"/>
                    <a:pt x="277" y="2722"/>
                  </a:cubicBezTo>
                  <a:cubicBezTo>
                    <a:pt x="300" y="2722"/>
                    <a:pt x="324" y="2718"/>
                    <a:pt x="345" y="2709"/>
                  </a:cubicBezTo>
                  <a:lnTo>
                    <a:pt x="619" y="2578"/>
                  </a:lnTo>
                  <a:cubicBezTo>
                    <a:pt x="715" y="2768"/>
                    <a:pt x="845" y="2947"/>
                    <a:pt x="1024" y="3078"/>
                  </a:cubicBezTo>
                  <a:lnTo>
                    <a:pt x="834" y="3316"/>
                  </a:lnTo>
                  <a:cubicBezTo>
                    <a:pt x="774" y="3387"/>
                    <a:pt x="786" y="3495"/>
                    <a:pt x="869" y="3554"/>
                  </a:cubicBezTo>
                  <a:cubicBezTo>
                    <a:pt x="1012" y="3649"/>
                    <a:pt x="1167" y="3721"/>
                    <a:pt x="1334" y="3768"/>
                  </a:cubicBezTo>
                  <a:cubicBezTo>
                    <a:pt x="1350" y="3775"/>
                    <a:pt x="1367" y="3779"/>
                    <a:pt x="1384" y="3779"/>
                  </a:cubicBezTo>
                  <a:cubicBezTo>
                    <a:pt x="1452" y="3779"/>
                    <a:pt x="1517" y="3725"/>
                    <a:pt x="1536" y="3649"/>
                  </a:cubicBezTo>
                  <a:lnTo>
                    <a:pt x="1607" y="3352"/>
                  </a:lnTo>
                  <a:cubicBezTo>
                    <a:pt x="1709" y="3375"/>
                    <a:pt x="1816" y="3387"/>
                    <a:pt x="1924" y="3387"/>
                  </a:cubicBezTo>
                  <a:cubicBezTo>
                    <a:pt x="2033" y="3387"/>
                    <a:pt x="2143" y="3375"/>
                    <a:pt x="2250" y="3352"/>
                  </a:cubicBezTo>
                  <a:lnTo>
                    <a:pt x="2322" y="3649"/>
                  </a:lnTo>
                  <a:cubicBezTo>
                    <a:pt x="2331" y="3725"/>
                    <a:pt x="2394" y="3779"/>
                    <a:pt x="2468" y="3779"/>
                  </a:cubicBezTo>
                  <a:cubicBezTo>
                    <a:pt x="2486" y="3779"/>
                    <a:pt x="2505" y="3775"/>
                    <a:pt x="2524" y="3768"/>
                  </a:cubicBezTo>
                  <a:cubicBezTo>
                    <a:pt x="2691" y="3721"/>
                    <a:pt x="2846" y="3637"/>
                    <a:pt x="2989" y="3542"/>
                  </a:cubicBezTo>
                  <a:cubicBezTo>
                    <a:pt x="3060" y="3495"/>
                    <a:pt x="3084" y="3387"/>
                    <a:pt x="3024" y="3316"/>
                  </a:cubicBezTo>
                  <a:lnTo>
                    <a:pt x="2834" y="3078"/>
                  </a:lnTo>
                  <a:cubicBezTo>
                    <a:pt x="2917" y="3006"/>
                    <a:pt x="2989" y="2935"/>
                    <a:pt x="3060" y="2840"/>
                  </a:cubicBezTo>
                  <a:cubicBezTo>
                    <a:pt x="3131" y="2756"/>
                    <a:pt x="3191" y="2661"/>
                    <a:pt x="3239" y="2566"/>
                  </a:cubicBezTo>
                  <a:lnTo>
                    <a:pt x="3512" y="2697"/>
                  </a:lnTo>
                  <a:cubicBezTo>
                    <a:pt x="3535" y="2710"/>
                    <a:pt x="3559" y="2716"/>
                    <a:pt x="3582" y="2716"/>
                  </a:cubicBezTo>
                  <a:cubicBezTo>
                    <a:pt x="3643" y="2716"/>
                    <a:pt x="3701" y="2674"/>
                    <a:pt x="3727" y="2613"/>
                  </a:cubicBezTo>
                  <a:cubicBezTo>
                    <a:pt x="3786" y="2447"/>
                    <a:pt x="3822" y="2280"/>
                    <a:pt x="3846" y="2101"/>
                  </a:cubicBezTo>
                  <a:cubicBezTo>
                    <a:pt x="3846" y="2018"/>
                    <a:pt x="3774" y="1935"/>
                    <a:pt x="3679" y="1935"/>
                  </a:cubicBezTo>
                  <a:lnTo>
                    <a:pt x="3382" y="1935"/>
                  </a:lnTo>
                  <a:cubicBezTo>
                    <a:pt x="3382" y="1709"/>
                    <a:pt x="3334" y="1494"/>
                    <a:pt x="3239" y="1304"/>
                  </a:cubicBezTo>
                  <a:lnTo>
                    <a:pt x="3512" y="1173"/>
                  </a:lnTo>
                  <a:cubicBezTo>
                    <a:pt x="3596" y="1125"/>
                    <a:pt x="3620" y="1030"/>
                    <a:pt x="3572" y="947"/>
                  </a:cubicBezTo>
                  <a:cubicBezTo>
                    <a:pt x="3477" y="792"/>
                    <a:pt x="3358" y="649"/>
                    <a:pt x="3239" y="518"/>
                  </a:cubicBezTo>
                  <a:cubicBezTo>
                    <a:pt x="3212" y="491"/>
                    <a:pt x="3178" y="479"/>
                    <a:pt x="3144" y="479"/>
                  </a:cubicBezTo>
                  <a:cubicBezTo>
                    <a:pt x="3103" y="479"/>
                    <a:pt x="3062" y="497"/>
                    <a:pt x="3036" y="530"/>
                  </a:cubicBezTo>
                  <a:lnTo>
                    <a:pt x="2822" y="792"/>
                  </a:lnTo>
                  <a:cubicBezTo>
                    <a:pt x="2643" y="649"/>
                    <a:pt x="2441" y="554"/>
                    <a:pt x="2239" y="506"/>
                  </a:cubicBezTo>
                  <a:lnTo>
                    <a:pt x="2298" y="208"/>
                  </a:lnTo>
                  <a:cubicBezTo>
                    <a:pt x="2322" y="125"/>
                    <a:pt x="2250" y="30"/>
                    <a:pt x="2167" y="18"/>
                  </a:cubicBezTo>
                  <a:cubicBezTo>
                    <a:pt x="2078" y="6"/>
                    <a:pt x="1991" y="0"/>
                    <a:pt x="19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177;p24">
              <a:extLst>
                <a:ext uri="{FF2B5EF4-FFF2-40B4-BE49-F238E27FC236}">
                  <a16:creationId xmlns:a16="http://schemas.microsoft.com/office/drawing/2014/main" id="{ED2B935B-D73B-B582-BBF3-EF99D29624D7}"/>
                </a:ext>
              </a:extLst>
            </p:cNvPr>
            <p:cNvSpPr/>
            <p:nvPr/>
          </p:nvSpPr>
          <p:spPr>
            <a:xfrm>
              <a:off x="5762917" y="1450982"/>
              <a:ext cx="219745" cy="276119"/>
            </a:xfrm>
            <a:custGeom>
              <a:avLst/>
              <a:gdLst/>
              <a:ahLst/>
              <a:cxnLst/>
              <a:rect l="l" t="t" r="r" b="b"/>
              <a:pathLst>
                <a:path w="5847" h="7347" extrusionOk="0">
                  <a:moveTo>
                    <a:pt x="2929" y="643"/>
                  </a:moveTo>
                  <a:lnTo>
                    <a:pt x="5334" y="1524"/>
                  </a:lnTo>
                  <a:lnTo>
                    <a:pt x="5334" y="3513"/>
                  </a:lnTo>
                  <a:cubicBezTo>
                    <a:pt x="5346" y="4941"/>
                    <a:pt x="4430" y="6215"/>
                    <a:pt x="3060" y="6668"/>
                  </a:cubicBezTo>
                  <a:lnTo>
                    <a:pt x="2929" y="6715"/>
                  </a:lnTo>
                  <a:lnTo>
                    <a:pt x="2786" y="6668"/>
                  </a:lnTo>
                  <a:cubicBezTo>
                    <a:pt x="1429" y="6215"/>
                    <a:pt x="512" y="4941"/>
                    <a:pt x="512" y="3513"/>
                  </a:cubicBezTo>
                  <a:lnTo>
                    <a:pt x="512" y="1524"/>
                  </a:lnTo>
                  <a:lnTo>
                    <a:pt x="2929" y="643"/>
                  </a:lnTo>
                  <a:close/>
                  <a:moveTo>
                    <a:pt x="2929" y="0"/>
                  </a:moveTo>
                  <a:lnTo>
                    <a:pt x="12" y="1072"/>
                  </a:lnTo>
                  <a:lnTo>
                    <a:pt x="12" y="3477"/>
                  </a:lnTo>
                  <a:cubicBezTo>
                    <a:pt x="0" y="5215"/>
                    <a:pt x="1108" y="6751"/>
                    <a:pt x="2763" y="7299"/>
                  </a:cubicBezTo>
                  <a:lnTo>
                    <a:pt x="2929" y="7346"/>
                  </a:lnTo>
                  <a:lnTo>
                    <a:pt x="3096" y="7299"/>
                  </a:lnTo>
                  <a:cubicBezTo>
                    <a:pt x="4739" y="6751"/>
                    <a:pt x="5846" y="5215"/>
                    <a:pt x="5846" y="3477"/>
                  </a:cubicBezTo>
                  <a:lnTo>
                    <a:pt x="5846" y="1072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178;p24">
              <a:extLst>
                <a:ext uri="{FF2B5EF4-FFF2-40B4-BE49-F238E27FC236}">
                  <a16:creationId xmlns:a16="http://schemas.microsoft.com/office/drawing/2014/main" id="{05804B16-7DFF-9C5F-56F6-4E34B121B332}"/>
                </a:ext>
              </a:extLst>
            </p:cNvPr>
            <p:cNvSpPr/>
            <p:nvPr/>
          </p:nvSpPr>
          <p:spPr>
            <a:xfrm>
              <a:off x="5804972" y="1516977"/>
              <a:ext cx="136086" cy="133380"/>
            </a:xfrm>
            <a:custGeom>
              <a:avLst/>
              <a:gdLst/>
              <a:ahLst/>
              <a:cxnLst/>
              <a:rect l="l" t="t" r="r" b="b"/>
              <a:pathLst>
                <a:path w="3621" h="3549" extrusionOk="0">
                  <a:moveTo>
                    <a:pt x="1812" y="1156"/>
                  </a:moveTo>
                  <a:cubicBezTo>
                    <a:pt x="2346" y="1156"/>
                    <a:pt x="2673" y="1791"/>
                    <a:pt x="2322" y="2233"/>
                  </a:cubicBezTo>
                  <a:cubicBezTo>
                    <a:pt x="2192" y="2397"/>
                    <a:pt x="1999" y="2483"/>
                    <a:pt x="1804" y="2483"/>
                  </a:cubicBezTo>
                  <a:cubicBezTo>
                    <a:pt x="1660" y="2483"/>
                    <a:pt x="1515" y="2436"/>
                    <a:pt x="1394" y="2340"/>
                  </a:cubicBezTo>
                  <a:cubicBezTo>
                    <a:pt x="941" y="1971"/>
                    <a:pt x="1144" y="1233"/>
                    <a:pt x="1727" y="1161"/>
                  </a:cubicBezTo>
                  <a:cubicBezTo>
                    <a:pt x="1756" y="1158"/>
                    <a:pt x="1784" y="1156"/>
                    <a:pt x="1812" y="1156"/>
                  </a:cubicBezTo>
                  <a:close/>
                  <a:moveTo>
                    <a:pt x="1792" y="0"/>
                  </a:moveTo>
                  <a:cubicBezTo>
                    <a:pt x="1712" y="0"/>
                    <a:pt x="1632" y="6"/>
                    <a:pt x="1548" y="18"/>
                  </a:cubicBezTo>
                  <a:cubicBezTo>
                    <a:pt x="1465" y="30"/>
                    <a:pt x="1406" y="113"/>
                    <a:pt x="1429" y="209"/>
                  </a:cubicBezTo>
                  <a:lnTo>
                    <a:pt x="1489" y="483"/>
                  </a:lnTo>
                  <a:cubicBezTo>
                    <a:pt x="1298" y="530"/>
                    <a:pt x="1108" y="614"/>
                    <a:pt x="953" y="744"/>
                  </a:cubicBezTo>
                  <a:lnTo>
                    <a:pt x="774" y="530"/>
                  </a:lnTo>
                  <a:cubicBezTo>
                    <a:pt x="742" y="492"/>
                    <a:pt x="696" y="470"/>
                    <a:pt x="651" y="470"/>
                  </a:cubicBezTo>
                  <a:cubicBezTo>
                    <a:pt x="613" y="470"/>
                    <a:pt x="576" y="486"/>
                    <a:pt x="548" y="518"/>
                  </a:cubicBezTo>
                  <a:cubicBezTo>
                    <a:pt x="489" y="566"/>
                    <a:pt x="441" y="625"/>
                    <a:pt x="393" y="685"/>
                  </a:cubicBezTo>
                  <a:cubicBezTo>
                    <a:pt x="334" y="756"/>
                    <a:pt x="298" y="816"/>
                    <a:pt x="251" y="887"/>
                  </a:cubicBezTo>
                  <a:cubicBezTo>
                    <a:pt x="203" y="959"/>
                    <a:pt x="239" y="1066"/>
                    <a:pt x="310" y="1102"/>
                  </a:cubicBezTo>
                  <a:lnTo>
                    <a:pt x="572" y="1221"/>
                  </a:lnTo>
                  <a:cubicBezTo>
                    <a:pt x="489" y="1411"/>
                    <a:pt x="441" y="1614"/>
                    <a:pt x="441" y="1816"/>
                  </a:cubicBezTo>
                  <a:lnTo>
                    <a:pt x="155" y="1816"/>
                  </a:lnTo>
                  <a:cubicBezTo>
                    <a:pt x="72" y="1816"/>
                    <a:pt x="1" y="1899"/>
                    <a:pt x="12" y="1983"/>
                  </a:cubicBezTo>
                  <a:cubicBezTo>
                    <a:pt x="24" y="2138"/>
                    <a:pt x="60" y="2304"/>
                    <a:pt x="120" y="2447"/>
                  </a:cubicBezTo>
                  <a:cubicBezTo>
                    <a:pt x="137" y="2508"/>
                    <a:pt x="192" y="2549"/>
                    <a:pt x="253" y="2549"/>
                  </a:cubicBezTo>
                  <a:cubicBezTo>
                    <a:pt x="276" y="2549"/>
                    <a:pt x="299" y="2543"/>
                    <a:pt x="322" y="2530"/>
                  </a:cubicBezTo>
                  <a:lnTo>
                    <a:pt x="572" y="2411"/>
                  </a:lnTo>
                  <a:cubicBezTo>
                    <a:pt x="667" y="2590"/>
                    <a:pt x="798" y="2757"/>
                    <a:pt x="953" y="2876"/>
                  </a:cubicBezTo>
                  <a:lnTo>
                    <a:pt x="774" y="3102"/>
                  </a:lnTo>
                  <a:cubicBezTo>
                    <a:pt x="715" y="3173"/>
                    <a:pt x="739" y="3281"/>
                    <a:pt x="822" y="3328"/>
                  </a:cubicBezTo>
                  <a:cubicBezTo>
                    <a:pt x="953" y="3411"/>
                    <a:pt x="1108" y="3483"/>
                    <a:pt x="1263" y="3542"/>
                  </a:cubicBezTo>
                  <a:cubicBezTo>
                    <a:pt x="1277" y="3547"/>
                    <a:pt x="1291" y="3549"/>
                    <a:pt x="1305" y="3549"/>
                  </a:cubicBezTo>
                  <a:cubicBezTo>
                    <a:pt x="1373" y="3549"/>
                    <a:pt x="1433" y="3502"/>
                    <a:pt x="1453" y="3423"/>
                  </a:cubicBezTo>
                  <a:lnTo>
                    <a:pt x="1513" y="3150"/>
                  </a:lnTo>
                  <a:cubicBezTo>
                    <a:pt x="1614" y="3173"/>
                    <a:pt x="1715" y="3185"/>
                    <a:pt x="1816" y="3185"/>
                  </a:cubicBezTo>
                  <a:cubicBezTo>
                    <a:pt x="1917" y="3185"/>
                    <a:pt x="2019" y="3173"/>
                    <a:pt x="2120" y="3150"/>
                  </a:cubicBezTo>
                  <a:lnTo>
                    <a:pt x="2179" y="3423"/>
                  </a:lnTo>
                  <a:cubicBezTo>
                    <a:pt x="2198" y="3497"/>
                    <a:pt x="2252" y="3542"/>
                    <a:pt x="2320" y="3542"/>
                  </a:cubicBezTo>
                  <a:cubicBezTo>
                    <a:pt x="2340" y="3542"/>
                    <a:pt x="2360" y="3539"/>
                    <a:pt x="2382" y="3531"/>
                  </a:cubicBezTo>
                  <a:cubicBezTo>
                    <a:pt x="2525" y="3483"/>
                    <a:pt x="2679" y="3411"/>
                    <a:pt x="2810" y="3328"/>
                  </a:cubicBezTo>
                  <a:cubicBezTo>
                    <a:pt x="2882" y="3281"/>
                    <a:pt x="2894" y="3173"/>
                    <a:pt x="2846" y="3102"/>
                  </a:cubicBezTo>
                  <a:lnTo>
                    <a:pt x="2668" y="2888"/>
                  </a:lnTo>
                  <a:cubicBezTo>
                    <a:pt x="2822" y="2757"/>
                    <a:pt x="2953" y="2590"/>
                    <a:pt x="3037" y="2411"/>
                  </a:cubicBezTo>
                  <a:lnTo>
                    <a:pt x="3299" y="2530"/>
                  </a:lnTo>
                  <a:cubicBezTo>
                    <a:pt x="3320" y="2540"/>
                    <a:pt x="3343" y="2544"/>
                    <a:pt x="3365" y="2544"/>
                  </a:cubicBezTo>
                  <a:cubicBezTo>
                    <a:pt x="3427" y="2544"/>
                    <a:pt x="3483" y="2509"/>
                    <a:pt x="3501" y="2447"/>
                  </a:cubicBezTo>
                  <a:cubicBezTo>
                    <a:pt x="3561" y="2292"/>
                    <a:pt x="3596" y="2138"/>
                    <a:pt x="3608" y="1983"/>
                  </a:cubicBezTo>
                  <a:cubicBezTo>
                    <a:pt x="3620" y="1887"/>
                    <a:pt x="3549" y="1816"/>
                    <a:pt x="3465" y="1816"/>
                  </a:cubicBezTo>
                  <a:lnTo>
                    <a:pt x="3180" y="1816"/>
                  </a:lnTo>
                  <a:cubicBezTo>
                    <a:pt x="3180" y="1614"/>
                    <a:pt x="3132" y="1411"/>
                    <a:pt x="3037" y="1221"/>
                  </a:cubicBezTo>
                  <a:lnTo>
                    <a:pt x="3299" y="1102"/>
                  </a:lnTo>
                  <a:cubicBezTo>
                    <a:pt x="3382" y="1054"/>
                    <a:pt x="3406" y="959"/>
                    <a:pt x="3358" y="887"/>
                  </a:cubicBezTo>
                  <a:cubicBezTo>
                    <a:pt x="3263" y="744"/>
                    <a:pt x="3168" y="614"/>
                    <a:pt x="3049" y="483"/>
                  </a:cubicBezTo>
                  <a:cubicBezTo>
                    <a:pt x="3020" y="460"/>
                    <a:pt x="2987" y="448"/>
                    <a:pt x="2955" y="448"/>
                  </a:cubicBezTo>
                  <a:cubicBezTo>
                    <a:pt x="2918" y="448"/>
                    <a:pt x="2883" y="463"/>
                    <a:pt x="2858" y="494"/>
                  </a:cubicBezTo>
                  <a:lnTo>
                    <a:pt x="2656" y="744"/>
                  </a:lnTo>
                  <a:cubicBezTo>
                    <a:pt x="2489" y="614"/>
                    <a:pt x="2298" y="530"/>
                    <a:pt x="2096" y="483"/>
                  </a:cubicBezTo>
                  <a:lnTo>
                    <a:pt x="2168" y="209"/>
                  </a:lnTo>
                  <a:cubicBezTo>
                    <a:pt x="2179" y="113"/>
                    <a:pt x="2120" y="30"/>
                    <a:pt x="2037" y="18"/>
                  </a:cubicBezTo>
                  <a:cubicBezTo>
                    <a:pt x="1953" y="6"/>
                    <a:pt x="1873" y="0"/>
                    <a:pt x="1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" name="Google Shape;1188;p24">
            <a:extLst>
              <a:ext uri="{FF2B5EF4-FFF2-40B4-BE49-F238E27FC236}">
                <a16:creationId xmlns:a16="http://schemas.microsoft.com/office/drawing/2014/main" id="{8A6267BA-42A2-5499-44E2-C3812548EC09}"/>
              </a:ext>
            </a:extLst>
          </p:cNvPr>
          <p:cNvGrpSpPr/>
          <p:nvPr/>
        </p:nvGrpSpPr>
        <p:grpSpPr>
          <a:xfrm>
            <a:off x="5306384" y="4070874"/>
            <a:ext cx="1367100" cy="947675"/>
            <a:chOff x="5446796" y="3852925"/>
            <a:chExt cx="1367100" cy="947675"/>
          </a:xfrm>
        </p:grpSpPr>
        <p:sp>
          <p:nvSpPr>
            <p:cNvPr id="1211" name="Google Shape;1189;p24">
              <a:extLst>
                <a:ext uri="{FF2B5EF4-FFF2-40B4-BE49-F238E27FC236}">
                  <a16:creationId xmlns:a16="http://schemas.microsoft.com/office/drawing/2014/main" id="{B4D205C3-94AA-66DB-DD33-A123F1455C36}"/>
                </a:ext>
              </a:extLst>
            </p:cNvPr>
            <p:cNvSpPr txBox="1"/>
            <p:nvPr/>
          </p:nvSpPr>
          <p:spPr>
            <a:xfrm>
              <a:off x="5446796" y="3852925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4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212" name="Google Shape;1190;p24">
              <a:extLst>
                <a:ext uri="{FF2B5EF4-FFF2-40B4-BE49-F238E27FC236}">
                  <a16:creationId xmlns:a16="http://schemas.microsoft.com/office/drawing/2014/main" id="{C188D56F-6CB4-3437-3FC8-9D3C1056D3D1}"/>
                </a:ext>
              </a:extLst>
            </p:cNvPr>
            <p:cNvSpPr txBox="1"/>
            <p:nvPr/>
          </p:nvSpPr>
          <p:spPr>
            <a:xfrm flipH="1">
              <a:off x="544709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Поддържане на достъп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213" name="Google Shape;1191;p24">
            <a:extLst>
              <a:ext uri="{FF2B5EF4-FFF2-40B4-BE49-F238E27FC236}">
                <a16:creationId xmlns:a16="http://schemas.microsoft.com/office/drawing/2014/main" id="{34AB8489-8DB6-1B0E-9796-2F217C2BE4A4}"/>
              </a:ext>
            </a:extLst>
          </p:cNvPr>
          <p:cNvGrpSpPr/>
          <p:nvPr/>
        </p:nvGrpSpPr>
        <p:grpSpPr>
          <a:xfrm>
            <a:off x="6917397" y="4070949"/>
            <a:ext cx="1367100" cy="947600"/>
            <a:chOff x="7005613" y="3853000"/>
            <a:chExt cx="1367100" cy="947600"/>
          </a:xfrm>
        </p:grpSpPr>
        <p:sp>
          <p:nvSpPr>
            <p:cNvPr id="1214" name="Google Shape;1192;p24">
              <a:extLst>
                <a:ext uri="{FF2B5EF4-FFF2-40B4-BE49-F238E27FC236}">
                  <a16:creationId xmlns:a16="http://schemas.microsoft.com/office/drawing/2014/main" id="{9C091605-56E7-F337-7CD0-D041CD3C9241}"/>
                </a:ext>
              </a:extLst>
            </p:cNvPr>
            <p:cNvSpPr txBox="1"/>
            <p:nvPr/>
          </p:nvSpPr>
          <p:spPr>
            <a:xfrm>
              <a:off x="7005613" y="3853000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5</a:t>
              </a:r>
              <a:endParaRPr b="1" dirty="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215" name="Google Shape;1193;p24">
              <a:extLst>
                <a:ext uri="{FF2B5EF4-FFF2-40B4-BE49-F238E27FC236}">
                  <a16:creationId xmlns:a16="http://schemas.microsoft.com/office/drawing/2014/main" id="{09576BB2-E4EB-85D8-E471-61F44BED4D66}"/>
                </a:ext>
              </a:extLst>
            </p:cNvPr>
            <p:cNvSpPr txBox="1"/>
            <p:nvPr/>
          </p:nvSpPr>
          <p:spPr>
            <a:xfrm flipH="1">
              <a:off x="7005913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bg-BG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Анализ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217" name="Google Shape;1179;p24">
            <a:extLst>
              <a:ext uri="{FF2B5EF4-FFF2-40B4-BE49-F238E27FC236}">
                <a16:creationId xmlns:a16="http://schemas.microsoft.com/office/drawing/2014/main" id="{01E0B882-BBDB-DAFD-9FE1-1E1D5B58B93E}"/>
              </a:ext>
            </a:extLst>
          </p:cNvPr>
          <p:cNvGrpSpPr/>
          <p:nvPr/>
        </p:nvGrpSpPr>
        <p:grpSpPr>
          <a:xfrm>
            <a:off x="199329" y="4119053"/>
            <a:ext cx="2065290" cy="980357"/>
            <a:chOff x="729375" y="3852900"/>
            <a:chExt cx="1366500" cy="947700"/>
          </a:xfrm>
        </p:grpSpPr>
        <p:sp>
          <p:nvSpPr>
            <p:cNvPr id="1218" name="Google Shape;1180;p24">
              <a:extLst>
                <a:ext uri="{FF2B5EF4-FFF2-40B4-BE49-F238E27FC236}">
                  <a16:creationId xmlns:a16="http://schemas.microsoft.com/office/drawing/2014/main" id="{EB065FD1-DA25-C1D4-56E2-F618338DCC83}"/>
                </a:ext>
              </a:extLst>
            </p:cNvPr>
            <p:cNvSpPr txBox="1"/>
            <p:nvPr/>
          </p:nvSpPr>
          <p:spPr>
            <a:xfrm>
              <a:off x="737925" y="385290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221" name="Google Shape;1181;p24">
              <a:extLst>
                <a:ext uri="{FF2B5EF4-FFF2-40B4-BE49-F238E27FC236}">
                  <a16:creationId xmlns:a16="http://schemas.microsoft.com/office/drawing/2014/main" id="{4A4142F2-8F32-3830-36A3-7D9F28BA85F1}"/>
                </a:ext>
              </a:extLst>
            </p:cNvPr>
            <p:cNvSpPr txBox="1"/>
            <p:nvPr/>
          </p:nvSpPr>
          <p:spPr>
            <a:xfrm>
              <a:off x="729375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200" dirty="0">
                  <a:latin typeface="Fira Sans"/>
                  <a:ea typeface="Fira Sans"/>
                  <a:cs typeface="Fira Sans"/>
                  <a:sym typeface="Fira Sans"/>
                </a:rPr>
                <a:t>Планиране и разузнаване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1239" name="Google Shape;1069;p24">
            <a:extLst>
              <a:ext uri="{FF2B5EF4-FFF2-40B4-BE49-F238E27FC236}">
                <a16:creationId xmlns:a16="http://schemas.microsoft.com/office/drawing/2014/main" id="{0A00DCB3-17CB-6D0E-306D-FAAADAB5FF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-BG" dirty="0"/>
              <a:t>Етапи на </a:t>
            </a:r>
            <a:r>
              <a:rPr lang="en-US" dirty="0"/>
              <a:t>Pen testing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66547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1104;p24">
            <a:extLst>
              <a:ext uri="{FF2B5EF4-FFF2-40B4-BE49-F238E27FC236}">
                <a16:creationId xmlns:a16="http://schemas.microsoft.com/office/drawing/2014/main" id="{D15A9175-BD07-467A-5D6B-7BA6190F2F41}"/>
              </a:ext>
            </a:extLst>
          </p:cNvPr>
          <p:cNvGrpSpPr/>
          <p:nvPr/>
        </p:nvGrpSpPr>
        <p:grpSpPr>
          <a:xfrm>
            <a:off x="1471299" y="323258"/>
            <a:ext cx="1455702" cy="1629485"/>
            <a:chOff x="5889348" y="3137098"/>
            <a:chExt cx="481094" cy="566970"/>
          </a:xfrm>
        </p:grpSpPr>
        <p:sp>
          <p:nvSpPr>
            <p:cNvPr id="45" name="Google Shape;1105;p24">
              <a:extLst>
                <a:ext uri="{FF2B5EF4-FFF2-40B4-BE49-F238E27FC236}">
                  <a16:creationId xmlns:a16="http://schemas.microsoft.com/office/drawing/2014/main" id="{825CF787-FE94-A300-4574-844FDE726103}"/>
                </a:ext>
              </a:extLst>
            </p:cNvPr>
            <p:cNvSpPr/>
            <p:nvPr/>
          </p:nvSpPr>
          <p:spPr>
            <a:xfrm>
              <a:off x="5889348" y="3137098"/>
              <a:ext cx="481094" cy="566970"/>
            </a:xfrm>
            <a:custGeom>
              <a:avLst/>
              <a:gdLst/>
              <a:ahLst/>
              <a:cxnLst/>
              <a:rect l="l" t="t" r="r" b="b"/>
              <a:pathLst>
                <a:path w="12801" h="15086" extrusionOk="0">
                  <a:moveTo>
                    <a:pt x="6399" y="0"/>
                  </a:moveTo>
                  <a:cubicBezTo>
                    <a:pt x="6323" y="0"/>
                    <a:pt x="6246" y="9"/>
                    <a:pt x="6168" y="27"/>
                  </a:cubicBezTo>
                  <a:lnTo>
                    <a:pt x="763" y="1265"/>
                  </a:lnTo>
                  <a:cubicBezTo>
                    <a:pt x="749" y="1265"/>
                    <a:pt x="735" y="1264"/>
                    <a:pt x="721" y="1264"/>
                  </a:cubicBezTo>
                  <a:cubicBezTo>
                    <a:pt x="334" y="1264"/>
                    <a:pt x="12" y="1577"/>
                    <a:pt x="1" y="1968"/>
                  </a:cubicBezTo>
                  <a:lnTo>
                    <a:pt x="1" y="5254"/>
                  </a:lnTo>
                  <a:cubicBezTo>
                    <a:pt x="1" y="6564"/>
                    <a:pt x="191" y="7861"/>
                    <a:pt x="584" y="9112"/>
                  </a:cubicBezTo>
                  <a:cubicBezTo>
                    <a:pt x="1132" y="10862"/>
                    <a:pt x="2108" y="12529"/>
                    <a:pt x="3620" y="13707"/>
                  </a:cubicBezTo>
                  <a:cubicBezTo>
                    <a:pt x="4430" y="14338"/>
                    <a:pt x="5347" y="14803"/>
                    <a:pt x="6335" y="15077"/>
                  </a:cubicBezTo>
                  <a:cubicBezTo>
                    <a:pt x="6365" y="15083"/>
                    <a:pt x="6394" y="15086"/>
                    <a:pt x="6424" y="15086"/>
                  </a:cubicBezTo>
                  <a:cubicBezTo>
                    <a:pt x="6454" y="15086"/>
                    <a:pt x="6484" y="15083"/>
                    <a:pt x="6514" y="15077"/>
                  </a:cubicBezTo>
                  <a:cubicBezTo>
                    <a:pt x="11181" y="13767"/>
                    <a:pt x="12800" y="9028"/>
                    <a:pt x="12800" y="5254"/>
                  </a:cubicBezTo>
                  <a:lnTo>
                    <a:pt x="12800" y="1968"/>
                  </a:lnTo>
                  <a:cubicBezTo>
                    <a:pt x="12789" y="1577"/>
                    <a:pt x="12467" y="1264"/>
                    <a:pt x="12080" y="1264"/>
                  </a:cubicBezTo>
                  <a:cubicBezTo>
                    <a:pt x="12066" y="1264"/>
                    <a:pt x="12052" y="1265"/>
                    <a:pt x="12038" y="1265"/>
                  </a:cubicBezTo>
                  <a:lnTo>
                    <a:pt x="6621" y="27"/>
                  </a:lnTo>
                  <a:cubicBezTo>
                    <a:pt x="6549" y="9"/>
                    <a:pt x="6475" y="0"/>
                    <a:pt x="63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06;p24">
              <a:extLst>
                <a:ext uri="{FF2B5EF4-FFF2-40B4-BE49-F238E27FC236}">
                  <a16:creationId xmlns:a16="http://schemas.microsoft.com/office/drawing/2014/main" id="{44F7A4B4-5216-9BCE-521A-CFE1ADEE3A31}"/>
                </a:ext>
              </a:extLst>
            </p:cNvPr>
            <p:cNvSpPr/>
            <p:nvPr/>
          </p:nvSpPr>
          <p:spPr>
            <a:xfrm>
              <a:off x="5917121" y="3172539"/>
              <a:ext cx="425547" cy="499434"/>
            </a:xfrm>
            <a:custGeom>
              <a:avLst/>
              <a:gdLst/>
              <a:ahLst/>
              <a:cxnLst/>
              <a:rect l="l" t="t" r="r" b="b"/>
              <a:pathLst>
                <a:path w="11323" h="13289" extrusionOk="0">
                  <a:moveTo>
                    <a:pt x="5667" y="1"/>
                  </a:moveTo>
                  <a:lnTo>
                    <a:pt x="572" y="977"/>
                  </a:lnTo>
                  <a:cubicBezTo>
                    <a:pt x="564" y="977"/>
                    <a:pt x="556" y="977"/>
                    <a:pt x="548" y="977"/>
                  </a:cubicBezTo>
                  <a:cubicBezTo>
                    <a:pt x="249" y="977"/>
                    <a:pt x="12" y="1199"/>
                    <a:pt x="0" y="1501"/>
                  </a:cubicBezTo>
                  <a:lnTo>
                    <a:pt x="0" y="4502"/>
                  </a:lnTo>
                  <a:cubicBezTo>
                    <a:pt x="0" y="7835"/>
                    <a:pt x="1500" y="12145"/>
                    <a:pt x="5667" y="13288"/>
                  </a:cubicBezTo>
                  <a:lnTo>
                    <a:pt x="5703" y="13288"/>
                  </a:lnTo>
                  <a:cubicBezTo>
                    <a:pt x="9870" y="12157"/>
                    <a:pt x="11323" y="7835"/>
                    <a:pt x="11323" y="4502"/>
                  </a:cubicBezTo>
                  <a:lnTo>
                    <a:pt x="11323" y="1501"/>
                  </a:lnTo>
                  <a:cubicBezTo>
                    <a:pt x="11311" y="1199"/>
                    <a:pt x="11073" y="977"/>
                    <a:pt x="10786" y="977"/>
                  </a:cubicBezTo>
                  <a:cubicBezTo>
                    <a:pt x="10778" y="977"/>
                    <a:pt x="10771" y="977"/>
                    <a:pt x="10763" y="977"/>
                  </a:cubicBezTo>
                  <a:lnTo>
                    <a:pt x="56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07;p24">
              <a:extLst>
                <a:ext uri="{FF2B5EF4-FFF2-40B4-BE49-F238E27FC236}">
                  <a16:creationId xmlns:a16="http://schemas.microsoft.com/office/drawing/2014/main" id="{C615C9C9-08AE-239F-3E34-C36D79B1AFE0}"/>
                </a:ext>
              </a:extLst>
            </p:cNvPr>
            <p:cNvSpPr/>
            <p:nvPr/>
          </p:nvSpPr>
          <p:spPr>
            <a:xfrm>
              <a:off x="5923360" y="3180168"/>
              <a:ext cx="413069" cy="484175"/>
            </a:xfrm>
            <a:custGeom>
              <a:avLst/>
              <a:gdLst/>
              <a:ahLst/>
              <a:cxnLst/>
              <a:rect l="l" t="t" r="r" b="b"/>
              <a:pathLst>
                <a:path w="10991" h="12883" extrusionOk="0">
                  <a:moveTo>
                    <a:pt x="10431" y="941"/>
                  </a:moveTo>
                  <a:cubicBezTo>
                    <a:pt x="10728" y="929"/>
                    <a:pt x="10978" y="1155"/>
                    <a:pt x="10990" y="1453"/>
                  </a:cubicBezTo>
                  <a:lnTo>
                    <a:pt x="10990" y="4358"/>
                  </a:lnTo>
                  <a:cubicBezTo>
                    <a:pt x="10990" y="7597"/>
                    <a:pt x="9585" y="11776"/>
                    <a:pt x="5537" y="12871"/>
                  </a:cubicBezTo>
                  <a:cubicBezTo>
                    <a:pt x="5525" y="12883"/>
                    <a:pt x="5513" y="12883"/>
                    <a:pt x="5501" y="12871"/>
                  </a:cubicBezTo>
                  <a:cubicBezTo>
                    <a:pt x="1453" y="11776"/>
                    <a:pt x="1" y="7597"/>
                    <a:pt x="1" y="4358"/>
                  </a:cubicBezTo>
                  <a:lnTo>
                    <a:pt x="1" y="1453"/>
                  </a:lnTo>
                  <a:cubicBezTo>
                    <a:pt x="13" y="1155"/>
                    <a:pt x="263" y="941"/>
                    <a:pt x="560" y="953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108;p24">
              <a:extLst>
                <a:ext uri="{FF2B5EF4-FFF2-40B4-BE49-F238E27FC236}">
                  <a16:creationId xmlns:a16="http://schemas.microsoft.com/office/drawing/2014/main" id="{238AD29A-3679-08B5-8E25-09CD535541C3}"/>
                </a:ext>
              </a:extLst>
            </p:cNvPr>
            <p:cNvSpPr/>
            <p:nvPr/>
          </p:nvSpPr>
          <p:spPr>
            <a:xfrm>
              <a:off x="5983792" y="3305017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2" y="0"/>
                  </a:moveTo>
                  <a:cubicBezTo>
                    <a:pt x="95" y="0"/>
                    <a:pt x="0" y="95"/>
                    <a:pt x="0" y="203"/>
                  </a:cubicBezTo>
                  <a:lnTo>
                    <a:pt x="0" y="1262"/>
                  </a:lnTo>
                  <a:cubicBezTo>
                    <a:pt x="0" y="1369"/>
                    <a:pt x="95" y="1465"/>
                    <a:pt x="202" y="1465"/>
                  </a:cubicBezTo>
                  <a:lnTo>
                    <a:pt x="3536" y="1465"/>
                  </a:lnTo>
                  <a:cubicBezTo>
                    <a:pt x="3655" y="1465"/>
                    <a:pt x="3739" y="1369"/>
                    <a:pt x="3739" y="1262"/>
                  </a:cubicBezTo>
                  <a:lnTo>
                    <a:pt x="3739" y="203"/>
                  </a:lnTo>
                  <a:cubicBezTo>
                    <a:pt x="3739" y="95"/>
                    <a:pt x="3655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109;p24">
              <a:extLst>
                <a:ext uri="{FF2B5EF4-FFF2-40B4-BE49-F238E27FC236}">
                  <a16:creationId xmlns:a16="http://schemas.microsoft.com/office/drawing/2014/main" id="{5E64D291-0ECB-557A-598F-4B6B9B83A1A3}"/>
                </a:ext>
              </a:extLst>
            </p:cNvPr>
            <p:cNvSpPr/>
            <p:nvPr/>
          </p:nvSpPr>
          <p:spPr>
            <a:xfrm>
              <a:off x="5983792" y="3366765"/>
              <a:ext cx="70279" cy="55058"/>
            </a:xfrm>
            <a:custGeom>
              <a:avLst/>
              <a:gdLst/>
              <a:ahLst/>
              <a:cxnLst/>
              <a:rect l="l" t="t" r="r" b="b"/>
              <a:pathLst>
                <a:path w="1870" h="1465" extrusionOk="0">
                  <a:moveTo>
                    <a:pt x="202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69"/>
                    <a:pt x="95" y="1465"/>
                    <a:pt x="202" y="1465"/>
                  </a:cubicBezTo>
                  <a:lnTo>
                    <a:pt x="1667" y="1465"/>
                  </a:lnTo>
                  <a:cubicBezTo>
                    <a:pt x="1786" y="1465"/>
                    <a:pt x="1869" y="1369"/>
                    <a:pt x="1869" y="1262"/>
                  </a:cubicBezTo>
                  <a:lnTo>
                    <a:pt x="1869" y="215"/>
                  </a:lnTo>
                  <a:cubicBezTo>
                    <a:pt x="1869" y="96"/>
                    <a:pt x="1786" y="0"/>
                    <a:pt x="1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110;p24">
              <a:extLst>
                <a:ext uri="{FF2B5EF4-FFF2-40B4-BE49-F238E27FC236}">
                  <a16:creationId xmlns:a16="http://schemas.microsoft.com/office/drawing/2014/main" id="{BBD6FD5B-6787-3B18-51DC-BF9181ACEED3}"/>
                </a:ext>
              </a:extLst>
            </p:cNvPr>
            <p:cNvSpPr/>
            <p:nvPr/>
          </p:nvSpPr>
          <p:spPr>
            <a:xfrm>
              <a:off x="6205717" y="3366765"/>
              <a:ext cx="70279" cy="55058"/>
            </a:xfrm>
            <a:custGeom>
              <a:avLst/>
              <a:gdLst/>
              <a:ahLst/>
              <a:cxnLst/>
              <a:rect l="l" t="t" r="r" b="b"/>
              <a:pathLst>
                <a:path w="1870" h="1465" extrusionOk="0">
                  <a:moveTo>
                    <a:pt x="203" y="0"/>
                  </a:moveTo>
                  <a:cubicBezTo>
                    <a:pt x="84" y="0"/>
                    <a:pt x="1" y="96"/>
                    <a:pt x="1" y="215"/>
                  </a:cubicBezTo>
                  <a:lnTo>
                    <a:pt x="1" y="1262"/>
                  </a:lnTo>
                  <a:cubicBezTo>
                    <a:pt x="1" y="1369"/>
                    <a:pt x="84" y="1465"/>
                    <a:pt x="203" y="1465"/>
                  </a:cubicBezTo>
                  <a:lnTo>
                    <a:pt x="1667" y="1465"/>
                  </a:lnTo>
                  <a:cubicBezTo>
                    <a:pt x="1775" y="1465"/>
                    <a:pt x="1870" y="1369"/>
                    <a:pt x="1870" y="1262"/>
                  </a:cubicBezTo>
                  <a:lnTo>
                    <a:pt x="1870" y="215"/>
                  </a:lnTo>
                  <a:cubicBezTo>
                    <a:pt x="1870" y="96"/>
                    <a:pt x="1775" y="0"/>
                    <a:pt x="1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111;p24">
              <a:extLst>
                <a:ext uri="{FF2B5EF4-FFF2-40B4-BE49-F238E27FC236}">
                  <a16:creationId xmlns:a16="http://schemas.microsoft.com/office/drawing/2014/main" id="{F9D8DF72-6570-F2D0-79A6-7C646E7B6114}"/>
                </a:ext>
              </a:extLst>
            </p:cNvPr>
            <p:cNvSpPr/>
            <p:nvPr/>
          </p:nvSpPr>
          <p:spPr>
            <a:xfrm>
              <a:off x="6062077" y="3366765"/>
              <a:ext cx="135184" cy="55058"/>
            </a:xfrm>
            <a:custGeom>
              <a:avLst/>
              <a:gdLst/>
              <a:ahLst/>
              <a:cxnLst/>
              <a:rect l="l" t="t" r="r" b="b"/>
              <a:pathLst>
                <a:path w="3597" h="1465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1262"/>
                  </a:lnTo>
                  <a:cubicBezTo>
                    <a:pt x="1" y="1369"/>
                    <a:pt x="96" y="1465"/>
                    <a:pt x="215" y="1465"/>
                  </a:cubicBezTo>
                  <a:lnTo>
                    <a:pt x="3394" y="1465"/>
                  </a:lnTo>
                  <a:cubicBezTo>
                    <a:pt x="3513" y="1465"/>
                    <a:pt x="3596" y="1369"/>
                    <a:pt x="3596" y="1262"/>
                  </a:cubicBezTo>
                  <a:lnTo>
                    <a:pt x="3596" y="215"/>
                  </a:lnTo>
                  <a:cubicBezTo>
                    <a:pt x="3596" y="96"/>
                    <a:pt x="3513" y="0"/>
                    <a:pt x="3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112;p24">
              <a:extLst>
                <a:ext uri="{FF2B5EF4-FFF2-40B4-BE49-F238E27FC236}">
                  <a16:creationId xmlns:a16="http://schemas.microsoft.com/office/drawing/2014/main" id="{09C68D5F-2454-E971-6B31-294B508DB3A2}"/>
                </a:ext>
              </a:extLst>
            </p:cNvPr>
            <p:cNvSpPr/>
            <p:nvPr/>
          </p:nvSpPr>
          <p:spPr>
            <a:xfrm>
              <a:off x="6135475" y="3305017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3" y="0"/>
                  </a:moveTo>
                  <a:cubicBezTo>
                    <a:pt x="84" y="0"/>
                    <a:pt x="0" y="95"/>
                    <a:pt x="0" y="203"/>
                  </a:cubicBezTo>
                  <a:lnTo>
                    <a:pt x="0" y="1262"/>
                  </a:lnTo>
                  <a:cubicBezTo>
                    <a:pt x="0" y="1369"/>
                    <a:pt x="84" y="1465"/>
                    <a:pt x="203" y="1465"/>
                  </a:cubicBezTo>
                  <a:lnTo>
                    <a:pt x="3536" y="1465"/>
                  </a:lnTo>
                  <a:cubicBezTo>
                    <a:pt x="3644" y="1465"/>
                    <a:pt x="3739" y="1369"/>
                    <a:pt x="3739" y="1262"/>
                  </a:cubicBezTo>
                  <a:lnTo>
                    <a:pt x="3739" y="203"/>
                  </a:lnTo>
                  <a:cubicBezTo>
                    <a:pt x="3739" y="95"/>
                    <a:pt x="3644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113;p24">
              <a:extLst>
                <a:ext uri="{FF2B5EF4-FFF2-40B4-BE49-F238E27FC236}">
                  <a16:creationId xmlns:a16="http://schemas.microsoft.com/office/drawing/2014/main" id="{54C50FCC-44FE-DE3A-0F59-7DA62A040C35}"/>
                </a:ext>
              </a:extLst>
            </p:cNvPr>
            <p:cNvSpPr/>
            <p:nvPr/>
          </p:nvSpPr>
          <p:spPr>
            <a:xfrm>
              <a:off x="5983792" y="3428513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2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70"/>
                    <a:pt x="95" y="1465"/>
                    <a:pt x="202" y="1465"/>
                  </a:cubicBezTo>
                  <a:lnTo>
                    <a:pt x="3536" y="1465"/>
                  </a:lnTo>
                  <a:cubicBezTo>
                    <a:pt x="3655" y="1465"/>
                    <a:pt x="3739" y="1370"/>
                    <a:pt x="3739" y="1262"/>
                  </a:cubicBezTo>
                  <a:lnTo>
                    <a:pt x="3739" y="215"/>
                  </a:lnTo>
                  <a:cubicBezTo>
                    <a:pt x="3739" y="96"/>
                    <a:pt x="3655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114;p24">
              <a:extLst>
                <a:ext uri="{FF2B5EF4-FFF2-40B4-BE49-F238E27FC236}">
                  <a16:creationId xmlns:a16="http://schemas.microsoft.com/office/drawing/2014/main" id="{1510D35C-CA43-50E6-244A-0ED3E77288D9}"/>
                </a:ext>
              </a:extLst>
            </p:cNvPr>
            <p:cNvSpPr/>
            <p:nvPr/>
          </p:nvSpPr>
          <p:spPr>
            <a:xfrm>
              <a:off x="6135475" y="3428513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3" y="0"/>
                  </a:moveTo>
                  <a:cubicBezTo>
                    <a:pt x="84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70"/>
                    <a:pt x="84" y="1465"/>
                    <a:pt x="203" y="1465"/>
                  </a:cubicBezTo>
                  <a:lnTo>
                    <a:pt x="3536" y="1465"/>
                  </a:lnTo>
                  <a:cubicBezTo>
                    <a:pt x="3644" y="1465"/>
                    <a:pt x="3739" y="1370"/>
                    <a:pt x="3739" y="1262"/>
                  </a:cubicBezTo>
                  <a:lnTo>
                    <a:pt x="3739" y="215"/>
                  </a:lnTo>
                  <a:cubicBezTo>
                    <a:pt x="3739" y="96"/>
                    <a:pt x="3644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115;p24">
              <a:extLst>
                <a:ext uri="{FF2B5EF4-FFF2-40B4-BE49-F238E27FC236}">
                  <a16:creationId xmlns:a16="http://schemas.microsoft.com/office/drawing/2014/main" id="{2B181393-ECDC-B81D-7AF1-284D071F0832}"/>
                </a:ext>
              </a:extLst>
            </p:cNvPr>
            <p:cNvSpPr/>
            <p:nvPr/>
          </p:nvSpPr>
          <p:spPr>
            <a:xfrm>
              <a:off x="6218683" y="3366765"/>
              <a:ext cx="88657" cy="123985"/>
            </a:xfrm>
            <a:custGeom>
              <a:avLst/>
              <a:gdLst/>
              <a:ahLst/>
              <a:cxnLst/>
              <a:rect l="l" t="t" r="r" b="b"/>
              <a:pathLst>
                <a:path w="2359" h="3299" extrusionOk="0">
                  <a:moveTo>
                    <a:pt x="2358" y="2131"/>
                  </a:moveTo>
                  <a:cubicBezTo>
                    <a:pt x="2346" y="2774"/>
                    <a:pt x="1822" y="3298"/>
                    <a:pt x="1180" y="3298"/>
                  </a:cubicBezTo>
                  <a:cubicBezTo>
                    <a:pt x="525" y="3298"/>
                    <a:pt x="1" y="2774"/>
                    <a:pt x="1" y="2131"/>
                  </a:cubicBezTo>
                  <a:cubicBezTo>
                    <a:pt x="1" y="1477"/>
                    <a:pt x="1180" y="0"/>
                    <a:pt x="1180" y="0"/>
                  </a:cubicBezTo>
                  <a:cubicBezTo>
                    <a:pt x="1180" y="0"/>
                    <a:pt x="2358" y="1477"/>
                    <a:pt x="2358" y="213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116;p24">
              <a:extLst>
                <a:ext uri="{FF2B5EF4-FFF2-40B4-BE49-F238E27FC236}">
                  <a16:creationId xmlns:a16="http://schemas.microsoft.com/office/drawing/2014/main" id="{BF486656-6284-9C8A-150C-36176B7310B7}"/>
                </a:ext>
              </a:extLst>
            </p:cNvPr>
            <p:cNvSpPr/>
            <p:nvPr/>
          </p:nvSpPr>
          <p:spPr>
            <a:xfrm>
              <a:off x="6236610" y="3415547"/>
              <a:ext cx="52803" cy="81441"/>
            </a:xfrm>
            <a:custGeom>
              <a:avLst/>
              <a:gdLst/>
              <a:ahLst/>
              <a:cxnLst/>
              <a:rect l="l" t="t" r="r" b="b"/>
              <a:pathLst>
                <a:path w="1405" h="2167" extrusionOk="0">
                  <a:moveTo>
                    <a:pt x="1405" y="1274"/>
                  </a:moveTo>
                  <a:cubicBezTo>
                    <a:pt x="1369" y="2167"/>
                    <a:pt x="36" y="2167"/>
                    <a:pt x="0" y="1274"/>
                  </a:cubicBezTo>
                  <a:cubicBezTo>
                    <a:pt x="0" y="881"/>
                    <a:pt x="703" y="0"/>
                    <a:pt x="703" y="0"/>
                  </a:cubicBezTo>
                  <a:cubicBezTo>
                    <a:pt x="703" y="0"/>
                    <a:pt x="1405" y="881"/>
                    <a:pt x="1405" y="12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117;p24">
              <a:extLst>
                <a:ext uri="{FF2B5EF4-FFF2-40B4-BE49-F238E27FC236}">
                  <a16:creationId xmlns:a16="http://schemas.microsoft.com/office/drawing/2014/main" id="{9B768D3A-DB51-122A-A46D-AF94B5B63B2C}"/>
                </a:ext>
              </a:extLst>
            </p:cNvPr>
            <p:cNvSpPr/>
            <p:nvPr/>
          </p:nvSpPr>
          <p:spPr>
            <a:xfrm>
              <a:off x="6183806" y="3415547"/>
              <a:ext cx="52841" cy="74301"/>
            </a:xfrm>
            <a:custGeom>
              <a:avLst/>
              <a:gdLst/>
              <a:ahLst/>
              <a:cxnLst/>
              <a:rect l="l" t="t" r="r" b="b"/>
              <a:pathLst>
                <a:path w="1406" h="1977" extrusionOk="0">
                  <a:moveTo>
                    <a:pt x="1405" y="1274"/>
                  </a:moveTo>
                  <a:cubicBezTo>
                    <a:pt x="1405" y="1655"/>
                    <a:pt x="1084" y="1976"/>
                    <a:pt x="703" y="1976"/>
                  </a:cubicBezTo>
                  <a:cubicBezTo>
                    <a:pt x="310" y="1976"/>
                    <a:pt x="0" y="1655"/>
                    <a:pt x="0" y="1274"/>
                  </a:cubicBezTo>
                  <a:cubicBezTo>
                    <a:pt x="0" y="881"/>
                    <a:pt x="703" y="0"/>
                    <a:pt x="703" y="0"/>
                  </a:cubicBezTo>
                  <a:cubicBezTo>
                    <a:pt x="703" y="0"/>
                    <a:pt x="1405" y="881"/>
                    <a:pt x="1405" y="127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118;p24">
              <a:extLst>
                <a:ext uri="{FF2B5EF4-FFF2-40B4-BE49-F238E27FC236}">
                  <a16:creationId xmlns:a16="http://schemas.microsoft.com/office/drawing/2014/main" id="{E3E77031-BFC0-A94E-DB0A-163F85A0F9B9}"/>
                </a:ext>
              </a:extLst>
            </p:cNvPr>
            <p:cNvSpPr/>
            <p:nvPr/>
          </p:nvSpPr>
          <p:spPr>
            <a:xfrm>
              <a:off x="6196772" y="3452678"/>
              <a:ext cx="26420" cy="41641"/>
            </a:xfrm>
            <a:custGeom>
              <a:avLst/>
              <a:gdLst/>
              <a:ahLst/>
              <a:cxnLst/>
              <a:rect l="l" t="t" r="r" b="b"/>
              <a:pathLst>
                <a:path w="703" h="1108" extrusionOk="0">
                  <a:moveTo>
                    <a:pt x="703" y="631"/>
                  </a:moveTo>
                  <a:cubicBezTo>
                    <a:pt x="703" y="1108"/>
                    <a:pt x="0" y="1108"/>
                    <a:pt x="0" y="631"/>
                  </a:cubicBezTo>
                  <a:cubicBezTo>
                    <a:pt x="0" y="441"/>
                    <a:pt x="346" y="0"/>
                    <a:pt x="346" y="0"/>
                  </a:cubicBezTo>
                  <a:cubicBezTo>
                    <a:pt x="346" y="0"/>
                    <a:pt x="703" y="441"/>
                    <a:pt x="703" y="6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119;p24">
              <a:extLst>
                <a:ext uri="{FF2B5EF4-FFF2-40B4-BE49-F238E27FC236}">
                  <a16:creationId xmlns:a16="http://schemas.microsoft.com/office/drawing/2014/main" id="{94A34DE8-7D45-696D-DEBD-C15A115B7886}"/>
                </a:ext>
              </a:extLst>
            </p:cNvPr>
            <p:cNvSpPr/>
            <p:nvPr/>
          </p:nvSpPr>
          <p:spPr>
            <a:xfrm>
              <a:off x="5953802" y="3394501"/>
              <a:ext cx="42092" cy="89071"/>
            </a:xfrm>
            <a:custGeom>
              <a:avLst/>
              <a:gdLst/>
              <a:ahLst/>
              <a:cxnLst/>
              <a:rect l="l" t="t" r="r" b="b"/>
              <a:pathLst>
                <a:path w="1120" h="2370" extrusionOk="0">
                  <a:moveTo>
                    <a:pt x="0" y="0"/>
                  </a:moveTo>
                  <a:lnTo>
                    <a:pt x="0" y="1251"/>
                  </a:lnTo>
                  <a:cubicBezTo>
                    <a:pt x="0" y="1870"/>
                    <a:pt x="500" y="2370"/>
                    <a:pt x="1120" y="2370"/>
                  </a:cubicBezTo>
                  <a:lnTo>
                    <a:pt x="11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120;p24">
              <a:extLst>
                <a:ext uri="{FF2B5EF4-FFF2-40B4-BE49-F238E27FC236}">
                  <a16:creationId xmlns:a16="http://schemas.microsoft.com/office/drawing/2014/main" id="{EA816690-314C-421A-6B6F-B0DB793E5356}"/>
                </a:ext>
              </a:extLst>
            </p:cNvPr>
            <p:cNvSpPr/>
            <p:nvPr/>
          </p:nvSpPr>
          <p:spPr>
            <a:xfrm>
              <a:off x="5930989" y="3347974"/>
              <a:ext cx="88169" cy="56411"/>
            </a:xfrm>
            <a:custGeom>
              <a:avLst/>
              <a:gdLst/>
              <a:ahLst/>
              <a:cxnLst/>
              <a:rect l="l" t="t" r="r" b="b"/>
              <a:pathLst>
                <a:path w="2346" h="1501" extrusionOk="0">
                  <a:moveTo>
                    <a:pt x="1167" y="0"/>
                  </a:moveTo>
                  <a:lnTo>
                    <a:pt x="0" y="1500"/>
                  </a:lnTo>
                  <a:lnTo>
                    <a:pt x="2346" y="1500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" name="Google Shape;1188;p24">
            <a:extLst>
              <a:ext uri="{FF2B5EF4-FFF2-40B4-BE49-F238E27FC236}">
                <a16:creationId xmlns:a16="http://schemas.microsoft.com/office/drawing/2014/main" id="{8A6267BA-42A2-5499-44E2-C3812548EC09}"/>
              </a:ext>
            </a:extLst>
          </p:cNvPr>
          <p:cNvGrpSpPr/>
          <p:nvPr/>
        </p:nvGrpSpPr>
        <p:grpSpPr>
          <a:xfrm>
            <a:off x="1020968" y="2169842"/>
            <a:ext cx="2322584" cy="947675"/>
            <a:chOff x="5446796" y="3852925"/>
            <a:chExt cx="1367100" cy="947675"/>
          </a:xfrm>
        </p:grpSpPr>
        <p:sp>
          <p:nvSpPr>
            <p:cNvPr id="1211" name="Google Shape;1189;p24">
              <a:extLst>
                <a:ext uri="{FF2B5EF4-FFF2-40B4-BE49-F238E27FC236}">
                  <a16:creationId xmlns:a16="http://schemas.microsoft.com/office/drawing/2014/main" id="{B4D205C3-94AA-66DB-DD33-A123F1455C36}"/>
                </a:ext>
              </a:extLst>
            </p:cNvPr>
            <p:cNvSpPr txBox="1"/>
            <p:nvPr/>
          </p:nvSpPr>
          <p:spPr>
            <a:xfrm>
              <a:off x="5446796" y="3852925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4</a:t>
              </a:r>
              <a:endParaRPr sz="2400"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212" name="Google Shape;1190;p24">
              <a:extLst>
                <a:ext uri="{FF2B5EF4-FFF2-40B4-BE49-F238E27FC236}">
                  <a16:creationId xmlns:a16="http://schemas.microsoft.com/office/drawing/2014/main" id="{C188D56F-6CB4-3437-3FC8-9D3C1056D3D1}"/>
                </a:ext>
              </a:extLst>
            </p:cNvPr>
            <p:cNvSpPr txBox="1"/>
            <p:nvPr/>
          </p:nvSpPr>
          <p:spPr>
            <a:xfrm flipH="1">
              <a:off x="544709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800" b="1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Поддържане на достъп</a:t>
              </a:r>
              <a:endParaRPr sz="1800" b="1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220" name="Google Shape;1121;p24">
            <a:extLst>
              <a:ext uri="{FF2B5EF4-FFF2-40B4-BE49-F238E27FC236}">
                <a16:creationId xmlns:a16="http://schemas.microsoft.com/office/drawing/2014/main" id="{62D423B9-00DE-4423-20EC-5D13146D4EC8}"/>
              </a:ext>
            </a:extLst>
          </p:cNvPr>
          <p:cNvGrpSpPr/>
          <p:nvPr/>
        </p:nvGrpSpPr>
        <p:grpSpPr>
          <a:xfrm>
            <a:off x="5704241" y="319108"/>
            <a:ext cx="1455702" cy="1629485"/>
            <a:chOff x="7447258" y="3137098"/>
            <a:chExt cx="482409" cy="568323"/>
          </a:xfrm>
        </p:grpSpPr>
        <p:sp>
          <p:nvSpPr>
            <p:cNvPr id="1222" name="Google Shape;1122;p24">
              <a:extLst>
                <a:ext uri="{FF2B5EF4-FFF2-40B4-BE49-F238E27FC236}">
                  <a16:creationId xmlns:a16="http://schemas.microsoft.com/office/drawing/2014/main" id="{B55044B9-9591-B132-29AB-54FAB1067C4B}"/>
                </a:ext>
              </a:extLst>
            </p:cNvPr>
            <p:cNvSpPr/>
            <p:nvPr/>
          </p:nvSpPr>
          <p:spPr>
            <a:xfrm>
              <a:off x="7447258" y="313709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22" y="0"/>
                  </a:moveTo>
                  <a:cubicBezTo>
                    <a:pt x="6346" y="0"/>
                    <a:pt x="6269" y="9"/>
                    <a:pt x="6192" y="27"/>
                  </a:cubicBezTo>
                  <a:lnTo>
                    <a:pt x="762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24" y="1571"/>
                    <a:pt x="0" y="1968"/>
                  </a:cubicBezTo>
                  <a:lnTo>
                    <a:pt x="0" y="5266"/>
                  </a:lnTo>
                  <a:cubicBezTo>
                    <a:pt x="0" y="6576"/>
                    <a:pt x="203" y="7873"/>
                    <a:pt x="584" y="9124"/>
                  </a:cubicBezTo>
                  <a:cubicBezTo>
                    <a:pt x="1143" y="10886"/>
                    <a:pt x="2120" y="12564"/>
                    <a:pt x="3632" y="13743"/>
                  </a:cubicBezTo>
                  <a:cubicBezTo>
                    <a:pt x="4441" y="14374"/>
                    <a:pt x="5370" y="14839"/>
                    <a:pt x="6358" y="15112"/>
                  </a:cubicBezTo>
                  <a:cubicBezTo>
                    <a:pt x="6388" y="15118"/>
                    <a:pt x="6418" y="15121"/>
                    <a:pt x="6448" y="15121"/>
                  </a:cubicBezTo>
                  <a:cubicBezTo>
                    <a:pt x="6477" y="15121"/>
                    <a:pt x="6507" y="15118"/>
                    <a:pt x="6537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24" y="1571"/>
                    <a:pt x="12491" y="1265"/>
                    <a:pt x="12096" y="1265"/>
                  </a:cubicBezTo>
                  <a:cubicBezTo>
                    <a:pt x="12088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73" y="9"/>
                    <a:pt x="6498" y="0"/>
                    <a:pt x="64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123;p24">
              <a:extLst>
                <a:ext uri="{FF2B5EF4-FFF2-40B4-BE49-F238E27FC236}">
                  <a16:creationId xmlns:a16="http://schemas.microsoft.com/office/drawing/2014/main" id="{FDC1B4BD-7F1C-8A2C-D6BB-E0683ADC9AF8}"/>
                </a:ext>
              </a:extLst>
            </p:cNvPr>
            <p:cNvSpPr/>
            <p:nvPr/>
          </p:nvSpPr>
          <p:spPr>
            <a:xfrm>
              <a:off x="7474994" y="3172539"/>
              <a:ext cx="426486" cy="500336"/>
            </a:xfrm>
            <a:custGeom>
              <a:avLst/>
              <a:gdLst/>
              <a:ahLst/>
              <a:cxnLst/>
              <a:rect l="l" t="t" r="r" b="b"/>
              <a:pathLst>
                <a:path w="11348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7" y="977"/>
                    <a:pt x="550" y="977"/>
                  </a:cubicBezTo>
                  <a:cubicBezTo>
                    <a:pt x="251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7" y="13312"/>
                  </a:lnTo>
                  <a:cubicBezTo>
                    <a:pt x="9895" y="12169"/>
                    <a:pt x="11347" y="7847"/>
                    <a:pt x="11347" y="4502"/>
                  </a:cubicBezTo>
                  <a:lnTo>
                    <a:pt x="11347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124;p24">
              <a:extLst>
                <a:ext uri="{FF2B5EF4-FFF2-40B4-BE49-F238E27FC236}">
                  <a16:creationId xmlns:a16="http://schemas.microsoft.com/office/drawing/2014/main" id="{9D1CD889-F40F-5940-004B-0151B025E9BF}"/>
                </a:ext>
              </a:extLst>
            </p:cNvPr>
            <p:cNvSpPr/>
            <p:nvPr/>
          </p:nvSpPr>
          <p:spPr>
            <a:xfrm>
              <a:off x="7481721" y="3180619"/>
              <a:ext cx="413483" cy="484626"/>
            </a:xfrm>
            <a:custGeom>
              <a:avLst/>
              <a:gdLst/>
              <a:ahLst/>
              <a:cxnLst/>
              <a:rect l="l" t="t" r="r" b="b"/>
              <a:pathLst>
                <a:path w="11002" h="12895" extrusionOk="0">
                  <a:moveTo>
                    <a:pt x="10454" y="941"/>
                  </a:moveTo>
                  <a:cubicBezTo>
                    <a:pt x="10751" y="929"/>
                    <a:pt x="10990" y="1155"/>
                    <a:pt x="11002" y="1441"/>
                  </a:cubicBezTo>
                  <a:lnTo>
                    <a:pt x="11002" y="4358"/>
                  </a:lnTo>
                  <a:cubicBezTo>
                    <a:pt x="11002" y="7596"/>
                    <a:pt x="9597" y="11787"/>
                    <a:pt x="5548" y="12895"/>
                  </a:cubicBezTo>
                  <a:cubicBezTo>
                    <a:pt x="5537" y="12895"/>
                    <a:pt x="5525" y="12895"/>
                    <a:pt x="5501" y="12895"/>
                  </a:cubicBezTo>
                  <a:cubicBezTo>
                    <a:pt x="1453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12" y="1155"/>
                    <a:pt x="262" y="929"/>
                    <a:pt x="548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125;p24">
              <a:extLst>
                <a:ext uri="{FF2B5EF4-FFF2-40B4-BE49-F238E27FC236}">
                  <a16:creationId xmlns:a16="http://schemas.microsoft.com/office/drawing/2014/main" id="{E34E4925-D78D-D9C3-DA17-C1DDAEF6F23F}"/>
                </a:ext>
              </a:extLst>
            </p:cNvPr>
            <p:cNvSpPr/>
            <p:nvPr/>
          </p:nvSpPr>
          <p:spPr>
            <a:xfrm>
              <a:off x="7659336" y="3449973"/>
              <a:ext cx="58666" cy="58215"/>
            </a:xfrm>
            <a:custGeom>
              <a:avLst/>
              <a:gdLst/>
              <a:ahLst/>
              <a:cxnLst/>
              <a:rect l="l" t="t" r="r" b="b"/>
              <a:pathLst>
                <a:path w="1561" h="1549" extrusionOk="0">
                  <a:moveTo>
                    <a:pt x="787" y="1"/>
                  </a:moveTo>
                  <a:cubicBezTo>
                    <a:pt x="358" y="1"/>
                    <a:pt x="1" y="346"/>
                    <a:pt x="1" y="775"/>
                  </a:cubicBezTo>
                  <a:cubicBezTo>
                    <a:pt x="1" y="1203"/>
                    <a:pt x="358" y="1549"/>
                    <a:pt x="787" y="1549"/>
                  </a:cubicBezTo>
                  <a:cubicBezTo>
                    <a:pt x="1215" y="1549"/>
                    <a:pt x="1561" y="1203"/>
                    <a:pt x="1561" y="775"/>
                  </a:cubicBezTo>
                  <a:cubicBezTo>
                    <a:pt x="1561" y="346"/>
                    <a:pt x="1215" y="1"/>
                    <a:pt x="7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126;p24">
              <a:extLst>
                <a:ext uri="{FF2B5EF4-FFF2-40B4-BE49-F238E27FC236}">
                  <a16:creationId xmlns:a16="http://schemas.microsoft.com/office/drawing/2014/main" id="{89EECA35-5393-666F-7A9F-E8607FE4F7D2}"/>
                </a:ext>
              </a:extLst>
            </p:cNvPr>
            <p:cNvSpPr/>
            <p:nvPr/>
          </p:nvSpPr>
          <p:spPr>
            <a:xfrm>
              <a:off x="7611907" y="3397056"/>
              <a:ext cx="153525" cy="51187"/>
            </a:xfrm>
            <a:custGeom>
              <a:avLst/>
              <a:gdLst/>
              <a:ahLst/>
              <a:cxnLst/>
              <a:rect l="l" t="t" r="r" b="b"/>
              <a:pathLst>
                <a:path w="4085" h="1362" extrusionOk="0">
                  <a:moveTo>
                    <a:pt x="2047" y="1"/>
                  </a:moveTo>
                  <a:cubicBezTo>
                    <a:pt x="1308" y="1"/>
                    <a:pt x="566" y="284"/>
                    <a:pt x="1" y="849"/>
                  </a:cubicBezTo>
                  <a:lnTo>
                    <a:pt x="525" y="1361"/>
                  </a:lnTo>
                  <a:cubicBezTo>
                    <a:pt x="941" y="944"/>
                    <a:pt x="1492" y="736"/>
                    <a:pt x="2044" y="736"/>
                  </a:cubicBezTo>
                  <a:cubicBezTo>
                    <a:pt x="2596" y="736"/>
                    <a:pt x="3150" y="944"/>
                    <a:pt x="3573" y="1361"/>
                  </a:cubicBezTo>
                  <a:lnTo>
                    <a:pt x="4085" y="849"/>
                  </a:lnTo>
                  <a:cubicBezTo>
                    <a:pt x="3525" y="284"/>
                    <a:pt x="2787" y="1"/>
                    <a:pt x="20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127;p24">
              <a:extLst>
                <a:ext uri="{FF2B5EF4-FFF2-40B4-BE49-F238E27FC236}">
                  <a16:creationId xmlns:a16="http://schemas.microsoft.com/office/drawing/2014/main" id="{A34399A3-BB76-F692-F47C-1266E69D8ED8}"/>
                </a:ext>
              </a:extLst>
            </p:cNvPr>
            <p:cNvSpPr/>
            <p:nvPr/>
          </p:nvSpPr>
          <p:spPr>
            <a:xfrm>
              <a:off x="7579699" y="3345493"/>
              <a:ext cx="217941" cy="64266"/>
            </a:xfrm>
            <a:custGeom>
              <a:avLst/>
              <a:gdLst/>
              <a:ahLst/>
              <a:cxnLst/>
              <a:rect l="l" t="t" r="r" b="b"/>
              <a:pathLst>
                <a:path w="5799" h="1710" extrusionOk="0">
                  <a:moveTo>
                    <a:pt x="2900" y="1"/>
                  </a:moveTo>
                  <a:cubicBezTo>
                    <a:pt x="1852" y="1"/>
                    <a:pt x="804" y="400"/>
                    <a:pt x="1" y="1197"/>
                  </a:cubicBezTo>
                  <a:lnTo>
                    <a:pt x="524" y="1709"/>
                  </a:lnTo>
                  <a:cubicBezTo>
                    <a:pt x="1179" y="1054"/>
                    <a:pt x="2040" y="727"/>
                    <a:pt x="2901" y="727"/>
                  </a:cubicBezTo>
                  <a:cubicBezTo>
                    <a:pt x="3763" y="727"/>
                    <a:pt x="4626" y="1054"/>
                    <a:pt x="5287" y="1709"/>
                  </a:cubicBezTo>
                  <a:lnTo>
                    <a:pt x="5799" y="1197"/>
                  </a:lnTo>
                  <a:cubicBezTo>
                    <a:pt x="4995" y="400"/>
                    <a:pt x="3948" y="1"/>
                    <a:pt x="29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128;p24">
              <a:extLst>
                <a:ext uri="{FF2B5EF4-FFF2-40B4-BE49-F238E27FC236}">
                  <a16:creationId xmlns:a16="http://schemas.microsoft.com/office/drawing/2014/main" id="{1463C3AC-BB20-026D-D163-80EAE2350B56}"/>
                </a:ext>
              </a:extLst>
            </p:cNvPr>
            <p:cNvSpPr/>
            <p:nvPr/>
          </p:nvSpPr>
          <p:spPr>
            <a:xfrm>
              <a:off x="7547941" y="3292126"/>
              <a:ext cx="281493" cy="77796"/>
            </a:xfrm>
            <a:custGeom>
              <a:avLst/>
              <a:gdLst/>
              <a:ahLst/>
              <a:cxnLst/>
              <a:rect l="l" t="t" r="r" b="b"/>
              <a:pathLst>
                <a:path w="7490" h="2070" extrusionOk="0">
                  <a:moveTo>
                    <a:pt x="3745" y="1"/>
                  </a:moveTo>
                  <a:cubicBezTo>
                    <a:pt x="2390" y="1"/>
                    <a:pt x="1036" y="516"/>
                    <a:pt x="0" y="1546"/>
                  </a:cubicBezTo>
                  <a:lnTo>
                    <a:pt x="512" y="2070"/>
                  </a:lnTo>
                  <a:cubicBezTo>
                    <a:pt x="1405" y="1177"/>
                    <a:pt x="2575" y="730"/>
                    <a:pt x="3745" y="730"/>
                  </a:cubicBezTo>
                  <a:cubicBezTo>
                    <a:pt x="4915" y="730"/>
                    <a:pt x="6084" y="1177"/>
                    <a:pt x="6977" y="2070"/>
                  </a:cubicBezTo>
                  <a:lnTo>
                    <a:pt x="7489" y="1546"/>
                  </a:lnTo>
                  <a:cubicBezTo>
                    <a:pt x="6453" y="516"/>
                    <a:pt x="5099" y="1"/>
                    <a:pt x="37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129;p24">
              <a:extLst>
                <a:ext uri="{FF2B5EF4-FFF2-40B4-BE49-F238E27FC236}">
                  <a16:creationId xmlns:a16="http://schemas.microsoft.com/office/drawing/2014/main" id="{769BF107-A618-497E-8E01-A522D6DB1FEB}"/>
                </a:ext>
              </a:extLst>
            </p:cNvPr>
            <p:cNvSpPr/>
            <p:nvPr/>
          </p:nvSpPr>
          <p:spPr>
            <a:xfrm>
              <a:off x="7709020" y="3439675"/>
              <a:ext cx="103389" cy="68964"/>
            </a:xfrm>
            <a:custGeom>
              <a:avLst/>
              <a:gdLst/>
              <a:ahLst/>
              <a:cxnLst/>
              <a:rect l="l" t="t" r="r" b="b"/>
              <a:pathLst>
                <a:path w="2751" h="1835" extrusionOk="0">
                  <a:moveTo>
                    <a:pt x="298" y="1"/>
                  </a:moveTo>
                  <a:cubicBezTo>
                    <a:pt x="131" y="1"/>
                    <a:pt x="1" y="120"/>
                    <a:pt x="1" y="287"/>
                  </a:cubicBezTo>
                  <a:lnTo>
                    <a:pt x="1" y="1537"/>
                  </a:lnTo>
                  <a:cubicBezTo>
                    <a:pt x="1" y="1704"/>
                    <a:pt x="131" y="1835"/>
                    <a:pt x="298" y="1835"/>
                  </a:cubicBezTo>
                  <a:lnTo>
                    <a:pt x="2465" y="1835"/>
                  </a:lnTo>
                  <a:cubicBezTo>
                    <a:pt x="2632" y="1835"/>
                    <a:pt x="2751" y="1704"/>
                    <a:pt x="2751" y="1537"/>
                  </a:cubicBezTo>
                  <a:lnTo>
                    <a:pt x="2751" y="287"/>
                  </a:lnTo>
                  <a:cubicBezTo>
                    <a:pt x="2751" y="120"/>
                    <a:pt x="2632" y="1"/>
                    <a:pt x="2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130;p24">
              <a:extLst>
                <a:ext uri="{FF2B5EF4-FFF2-40B4-BE49-F238E27FC236}">
                  <a16:creationId xmlns:a16="http://schemas.microsoft.com/office/drawing/2014/main" id="{046AFE2B-610D-2CA8-F294-61CA9BF2264A}"/>
                </a:ext>
              </a:extLst>
            </p:cNvPr>
            <p:cNvSpPr/>
            <p:nvPr/>
          </p:nvSpPr>
          <p:spPr>
            <a:xfrm>
              <a:off x="7727360" y="3401228"/>
              <a:ext cx="67160" cy="38484"/>
            </a:xfrm>
            <a:custGeom>
              <a:avLst/>
              <a:gdLst/>
              <a:ahLst/>
              <a:cxnLst/>
              <a:rect l="l" t="t" r="r" b="b"/>
              <a:pathLst>
                <a:path w="1787" h="1024" extrusionOk="0"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lnTo>
                    <a:pt x="1" y="1024"/>
                  </a:lnTo>
                  <a:lnTo>
                    <a:pt x="251" y="1024"/>
                  </a:lnTo>
                  <a:lnTo>
                    <a:pt x="251" y="893"/>
                  </a:lnTo>
                  <a:cubicBezTo>
                    <a:pt x="251" y="464"/>
                    <a:pt x="572" y="250"/>
                    <a:pt x="894" y="250"/>
                  </a:cubicBezTo>
                  <a:cubicBezTo>
                    <a:pt x="1215" y="250"/>
                    <a:pt x="1537" y="464"/>
                    <a:pt x="1537" y="893"/>
                  </a:cubicBezTo>
                  <a:lnTo>
                    <a:pt x="1537" y="1024"/>
                  </a:lnTo>
                  <a:lnTo>
                    <a:pt x="1787" y="1024"/>
                  </a:lnTo>
                  <a:lnTo>
                    <a:pt x="1787" y="893"/>
                  </a:ln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" name="Google Shape;1191;p24">
            <a:extLst>
              <a:ext uri="{FF2B5EF4-FFF2-40B4-BE49-F238E27FC236}">
                <a16:creationId xmlns:a16="http://schemas.microsoft.com/office/drawing/2014/main" id="{30979C16-AEA6-1AD7-3876-A1D42FE7C0C4}"/>
              </a:ext>
            </a:extLst>
          </p:cNvPr>
          <p:cNvGrpSpPr/>
          <p:nvPr/>
        </p:nvGrpSpPr>
        <p:grpSpPr>
          <a:xfrm>
            <a:off x="5747861" y="2148588"/>
            <a:ext cx="1367100" cy="947600"/>
            <a:chOff x="7005613" y="3853000"/>
            <a:chExt cx="1367100" cy="947600"/>
          </a:xfrm>
        </p:grpSpPr>
        <p:sp>
          <p:nvSpPr>
            <p:cNvPr id="1232" name="Google Shape;1192;p24">
              <a:extLst>
                <a:ext uri="{FF2B5EF4-FFF2-40B4-BE49-F238E27FC236}">
                  <a16:creationId xmlns:a16="http://schemas.microsoft.com/office/drawing/2014/main" id="{045E1E04-90C9-4E28-9176-089E4B4064EA}"/>
                </a:ext>
              </a:extLst>
            </p:cNvPr>
            <p:cNvSpPr txBox="1"/>
            <p:nvPr/>
          </p:nvSpPr>
          <p:spPr>
            <a:xfrm>
              <a:off x="7005613" y="3853000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5</a:t>
              </a:r>
              <a:endParaRPr sz="2400" b="1" dirty="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233" name="Google Shape;1193;p24">
              <a:extLst>
                <a:ext uri="{FF2B5EF4-FFF2-40B4-BE49-F238E27FC236}">
                  <a16:creationId xmlns:a16="http://schemas.microsoft.com/office/drawing/2014/main" id="{10507FDF-5193-61CD-9085-E8369E4E145D}"/>
                </a:ext>
              </a:extLst>
            </p:cNvPr>
            <p:cNvSpPr txBox="1"/>
            <p:nvPr/>
          </p:nvSpPr>
          <p:spPr>
            <a:xfrm flipH="1">
              <a:off x="7005913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bg-BG" sz="1800" b="1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Анализ</a:t>
              </a:r>
              <a:endParaRPr sz="1800" b="1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1234" name="TextBox 1233">
            <a:extLst>
              <a:ext uri="{FF2B5EF4-FFF2-40B4-BE49-F238E27FC236}">
                <a16:creationId xmlns:a16="http://schemas.microsoft.com/office/drawing/2014/main" id="{9FD7C255-E0BF-5404-C70A-88FD162716F9}"/>
              </a:ext>
            </a:extLst>
          </p:cNvPr>
          <p:cNvSpPr txBox="1"/>
          <p:nvPr/>
        </p:nvSpPr>
        <p:spPr>
          <a:xfrm>
            <a:off x="409066" y="3790842"/>
            <a:ext cx="361393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i="1" dirty="0">
                <a:solidFill>
                  <a:schemeClr val="accent2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Идея</a:t>
            </a:r>
            <a:r>
              <a:rPr lang="bg-B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да се имитират по-сложни постоянни заплахи, които често остават в системата с месеци</a:t>
            </a:r>
            <a:r>
              <a:rPr lang="en-BG" dirty="0">
                <a:effectLst/>
              </a:rPr>
              <a:t> </a:t>
            </a:r>
            <a:endParaRPr lang="en-BG" dirty="0"/>
          </a:p>
        </p:txBody>
      </p:sp>
      <p:sp>
        <p:nvSpPr>
          <p:cNvPr id="1235" name="TextBox 1234">
            <a:extLst>
              <a:ext uri="{FF2B5EF4-FFF2-40B4-BE49-F238E27FC236}">
                <a16:creationId xmlns:a16="http://schemas.microsoft.com/office/drawing/2014/main" id="{2C2A7D89-00B5-130E-6354-A10598661B66}"/>
              </a:ext>
            </a:extLst>
          </p:cNvPr>
          <p:cNvSpPr txBox="1"/>
          <p:nvPr/>
        </p:nvSpPr>
        <p:spPr>
          <a:xfrm>
            <a:off x="5041325" y="3783825"/>
            <a:ext cx="36936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Резултатите от теста се обобщават и се записват в </a:t>
            </a:r>
            <a:r>
              <a:rPr lang="bg-BG" b="1" i="1" dirty="0">
                <a:solidFill>
                  <a:schemeClr val="accent2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доклад</a:t>
            </a:r>
            <a:r>
              <a:rPr lang="en-BG" dirty="0">
                <a:effectLst/>
              </a:rPr>
              <a:t> </a:t>
            </a:r>
            <a:endParaRPr lang="en-BG" dirty="0"/>
          </a:p>
        </p:txBody>
      </p:sp>
      <p:cxnSp>
        <p:nvCxnSpPr>
          <p:cNvPr id="1237" name="Straight Arrow Connector 1236">
            <a:extLst>
              <a:ext uri="{FF2B5EF4-FFF2-40B4-BE49-F238E27FC236}">
                <a16:creationId xmlns:a16="http://schemas.microsoft.com/office/drawing/2014/main" id="{C8E2C713-E128-7435-3248-BB48C09FDC49}"/>
              </a:ext>
            </a:extLst>
          </p:cNvPr>
          <p:cNvCxnSpPr>
            <a:cxnSpLocks/>
          </p:cNvCxnSpPr>
          <p:nvPr/>
        </p:nvCxnSpPr>
        <p:spPr>
          <a:xfrm>
            <a:off x="2169929" y="3151092"/>
            <a:ext cx="0" cy="656859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40" name="Straight Arrow Connector 1239">
            <a:extLst>
              <a:ext uri="{FF2B5EF4-FFF2-40B4-BE49-F238E27FC236}">
                <a16:creationId xmlns:a16="http://schemas.microsoft.com/office/drawing/2014/main" id="{8AA7EFCE-E5EA-D62F-0BDE-C080A26B2278}"/>
              </a:ext>
            </a:extLst>
          </p:cNvPr>
          <p:cNvCxnSpPr>
            <a:cxnSpLocks/>
          </p:cNvCxnSpPr>
          <p:nvPr/>
        </p:nvCxnSpPr>
        <p:spPr>
          <a:xfrm>
            <a:off x="6431411" y="3117517"/>
            <a:ext cx="0" cy="656859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914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4" grpId="0"/>
      <p:bldP spid="123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-BG" dirty="0"/>
              <a:t>Видове </a:t>
            </a:r>
            <a:r>
              <a:rPr lang="en-US" dirty="0"/>
              <a:t>Pen testing</a:t>
            </a:r>
            <a:endParaRPr dirty="0"/>
          </a:p>
        </p:txBody>
      </p:sp>
      <p:grpSp>
        <p:nvGrpSpPr>
          <p:cNvPr id="163" name="Google Shape;163;p17"/>
          <p:cNvGrpSpPr/>
          <p:nvPr/>
        </p:nvGrpSpPr>
        <p:grpSpPr>
          <a:xfrm>
            <a:off x="695900" y="1484200"/>
            <a:ext cx="2335900" cy="1087500"/>
            <a:chOff x="695900" y="1484200"/>
            <a:chExt cx="2335900" cy="1087500"/>
          </a:xfrm>
        </p:grpSpPr>
        <p:sp>
          <p:nvSpPr>
            <p:cNvPr id="164" name="Google Shape;164;p17"/>
            <p:cNvSpPr/>
            <p:nvPr/>
          </p:nvSpPr>
          <p:spPr>
            <a:xfrm>
              <a:off x="114300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" name="Google Shape;165;p17"/>
            <p:cNvGrpSpPr/>
            <p:nvPr/>
          </p:nvGrpSpPr>
          <p:grpSpPr>
            <a:xfrm>
              <a:off x="695900" y="1629888"/>
              <a:ext cx="982875" cy="845650"/>
              <a:chOff x="695900" y="1629888"/>
              <a:chExt cx="982875" cy="845650"/>
            </a:xfrm>
          </p:grpSpPr>
          <p:sp>
            <p:nvSpPr>
              <p:cNvPr id="166" name="Google Shape;166;p17"/>
              <p:cNvSpPr/>
              <p:nvPr/>
            </p:nvSpPr>
            <p:spPr>
              <a:xfrm>
                <a:off x="739050" y="1641188"/>
                <a:ext cx="7745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81" h="30993" extrusionOk="0">
                    <a:moveTo>
                      <a:pt x="3001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34" y="30993"/>
                      <a:pt x="3001" y="30993"/>
                    </a:cubicBezTo>
                    <a:lnTo>
                      <a:pt x="3001" y="30981"/>
                    </a:lnTo>
                    <a:lnTo>
                      <a:pt x="27980" y="30981"/>
                    </a:lnTo>
                    <a:cubicBezTo>
                      <a:pt x="29635" y="30981"/>
                      <a:pt x="30981" y="29647"/>
                      <a:pt x="30981" y="27980"/>
                    </a:cubicBezTo>
                    <a:lnTo>
                      <a:pt x="30981" y="3001"/>
                    </a:lnTo>
                    <a:cubicBezTo>
                      <a:pt x="30981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7"/>
              <p:cNvSpPr/>
              <p:nvPr/>
            </p:nvSpPr>
            <p:spPr>
              <a:xfrm>
                <a:off x="727750" y="1629888"/>
                <a:ext cx="797150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86" h="31886" extrusionOk="0">
                    <a:moveTo>
                      <a:pt x="28432" y="893"/>
                    </a:moveTo>
                    <a:cubicBezTo>
                      <a:pt x="29849" y="893"/>
                      <a:pt x="30992" y="2048"/>
                      <a:pt x="30992" y="3453"/>
                    </a:cubicBezTo>
                    <a:lnTo>
                      <a:pt x="30992" y="28432"/>
                    </a:lnTo>
                    <a:cubicBezTo>
                      <a:pt x="30992" y="29849"/>
                      <a:pt x="29849" y="30992"/>
                      <a:pt x="28432" y="30992"/>
                    </a:cubicBezTo>
                    <a:lnTo>
                      <a:pt x="3453" y="30992"/>
                    </a:lnTo>
                    <a:cubicBezTo>
                      <a:pt x="2048" y="30992"/>
                      <a:pt x="893" y="29849"/>
                      <a:pt x="893" y="28432"/>
                    </a:cubicBezTo>
                    <a:lnTo>
                      <a:pt x="893" y="3453"/>
                    </a:lnTo>
                    <a:cubicBezTo>
                      <a:pt x="893" y="2048"/>
                      <a:pt x="2048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32"/>
                    </a:lnTo>
                    <a:cubicBezTo>
                      <a:pt x="0" y="30337"/>
                      <a:pt x="1548" y="31885"/>
                      <a:pt x="3453" y="31885"/>
                    </a:cubicBezTo>
                    <a:lnTo>
                      <a:pt x="28432" y="31885"/>
                    </a:lnTo>
                    <a:cubicBezTo>
                      <a:pt x="30337" y="31885"/>
                      <a:pt x="31885" y="30337"/>
                      <a:pt x="31885" y="28432"/>
                    </a:cubicBezTo>
                    <a:lnTo>
                      <a:pt x="31885" y="3453"/>
                    </a:lnTo>
                    <a:cubicBezTo>
                      <a:pt x="31885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7"/>
              <p:cNvSpPr/>
              <p:nvPr/>
            </p:nvSpPr>
            <p:spPr>
              <a:xfrm>
                <a:off x="809000" y="1723038"/>
                <a:ext cx="287575" cy="296500"/>
              </a:xfrm>
              <a:custGeom>
                <a:avLst/>
                <a:gdLst/>
                <a:ahLst/>
                <a:cxnLst/>
                <a:rect l="l" t="t" r="r" b="b"/>
                <a:pathLst>
                  <a:path w="11503" h="11860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lnTo>
                      <a:pt x="1" y="11860"/>
                    </a:lnTo>
                    <a:lnTo>
                      <a:pt x="11502" y="11860"/>
                    </a:lnTo>
                    <a:lnTo>
                      <a:pt x="11502" y="1084"/>
                    </a:lnTo>
                    <a:cubicBezTo>
                      <a:pt x="11502" y="477"/>
                      <a:pt x="11026" y="1"/>
                      <a:pt x="104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7"/>
              <p:cNvSpPr/>
              <p:nvPr/>
            </p:nvSpPr>
            <p:spPr>
              <a:xfrm>
                <a:off x="886400" y="1757888"/>
                <a:ext cx="13307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5334" extrusionOk="0">
                    <a:moveTo>
                      <a:pt x="2655" y="0"/>
                    </a:moveTo>
                    <a:cubicBezTo>
                      <a:pt x="1191" y="0"/>
                      <a:pt x="0" y="1191"/>
                      <a:pt x="0" y="2667"/>
                    </a:cubicBezTo>
                    <a:cubicBezTo>
                      <a:pt x="0" y="4143"/>
                      <a:pt x="1191" y="5334"/>
                      <a:pt x="2655" y="5334"/>
                    </a:cubicBezTo>
                    <a:cubicBezTo>
                      <a:pt x="4132" y="5334"/>
                      <a:pt x="5322" y="4143"/>
                      <a:pt x="5322" y="2667"/>
                    </a:cubicBezTo>
                    <a:cubicBezTo>
                      <a:pt x="5322" y="1191"/>
                      <a:pt x="4132" y="0"/>
                      <a:pt x="26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7"/>
              <p:cNvSpPr/>
              <p:nvPr/>
            </p:nvSpPr>
            <p:spPr>
              <a:xfrm>
                <a:off x="859900" y="1914738"/>
                <a:ext cx="186050" cy="783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3132" extrusionOk="0">
                    <a:moveTo>
                      <a:pt x="3144" y="1"/>
                    </a:moveTo>
                    <a:cubicBezTo>
                      <a:pt x="1406" y="1"/>
                      <a:pt x="1" y="1406"/>
                      <a:pt x="1" y="3132"/>
                    </a:cubicBezTo>
                    <a:lnTo>
                      <a:pt x="7442" y="3132"/>
                    </a:lnTo>
                    <a:cubicBezTo>
                      <a:pt x="7442" y="1394"/>
                      <a:pt x="6049" y="1"/>
                      <a:pt x="43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7"/>
              <p:cNvSpPr/>
              <p:nvPr/>
            </p:nvSpPr>
            <p:spPr>
              <a:xfrm>
                <a:off x="1326625" y="2152863"/>
                <a:ext cx="352150" cy="322675"/>
              </a:xfrm>
              <a:custGeom>
                <a:avLst/>
                <a:gdLst/>
                <a:ahLst/>
                <a:cxnLst/>
                <a:rect l="l" t="t" r="r" b="b"/>
                <a:pathLst>
                  <a:path w="14086" h="12907" extrusionOk="0">
                    <a:moveTo>
                      <a:pt x="858" y="1"/>
                    </a:moveTo>
                    <a:cubicBezTo>
                      <a:pt x="382" y="1"/>
                      <a:pt x="1" y="382"/>
                      <a:pt x="1" y="858"/>
                    </a:cubicBezTo>
                    <a:lnTo>
                      <a:pt x="1" y="12050"/>
                    </a:lnTo>
                    <a:cubicBezTo>
                      <a:pt x="1" y="12526"/>
                      <a:pt x="382" y="12907"/>
                      <a:pt x="858" y="12907"/>
                    </a:cubicBezTo>
                    <a:lnTo>
                      <a:pt x="13228" y="12907"/>
                    </a:lnTo>
                    <a:cubicBezTo>
                      <a:pt x="13693" y="12907"/>
                      <a:pt x="14074" y="12538"/>
                      <a:pt x="14086" y="12050"/>
                    </a:cubicBezTo>
                    <a:lnTo>
                      <a:pt x="14086" y="858"/>
                    </a:lnTo>
                    <a:cubicBezTo>
                      <a:pt x="14086" y="382"/>
                      <a:pt x="13705" y="1"/>
                      <a:pt x="1322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7"/>
              <p:cNvSpPr/>
              <p:nvPr/>
            </p:nvSpPr>
            <p:spPr>
              <a:xfrm>
                <a:off x="1376325" y="1932313"/>
                <a:ext cx="253050" cy="337250"/>
              </a:xfrm>
              <a:custGeom>
                <a:avLst/>
                <a:gdLst/>
                <a:ahLst/>
                <a:cxnLst/>
                <a:rect l="l" t="t" r="r" b="b"/>
                <a:pathLst>
                  <a:path w="10122" h="13490" extrusionOk="0">
                    <a:moveTo>
                      <a:pt x="5049" y="1226"/>
                    </a:moveTo>
                    <a:cubicBezTo>
                      <a:pt x="7157" y="1226"/>
                      <a:pt x="8871" y="2941"/>
                      <a:pt x="8871" y="5048"/>
                    </a:cubicBezTo>
                    <a:lnTo>
                      <a:pt x="8871" y="12252"/>
                    </a:lnTo>
                    <a:lnTo>
                      <a:pt x="1227" y="12252"/>
                    </a:lnTo>
                    <a:lnTo>
                      <a:pt x="1227" y="5048"/>
                    </a:lnTo>
                    <a:cubicBezTo>
                      <a:pt x="1227" y="2941"/>
                      <a:pt x="2930" y="1226"/>
                      <a:pt x="5049" y="1226"/>
                    </a:cubicBezTo>
                    <a:close/>
                    <a:moveTo>
                      <a:pt x="5061" y="0"/>
                    </a:moveTo>
                    <a:cubicBezTo>
                      <a:pt x="2275" y="0"/>
                      <a:pt x="1" y="2262"/>
                      <a:pt x="1" y="5060"/>
                    </a:cubicBezTo>
                    <a:lnTo>
                      <a:pt x="1" y="12883"/>
                    </a:lnTo>
                    <a:cubicBezTo>
                      <a:pt x="1" y="13204"/>
                      <a:pt x="275" y="13490"/>
                      <a:pt x="608" y="13490"/>
                    </a:cubicBezTo>
                    <a:lnTo>
                      <a:pt x="9502" y="13490"/>
                    </a:lnTo>
                    <a:cubicBezTo>
                      <a:pt x="9835" y="13490"/>
                      <a:pt x="10109" y="13204"/>
                      <a:pt x="10121" y="12883"/>
                    </a:cubicBezTo>
                    <a:lnTo>
                      <a:pt x="10121" y="5060"/>
                    </a:lnTo>
                    <a:cubicBezTo>
                      <a:pt x="10121" y="2286"/>
                      <a:pt x="7847" y="0"/>
                      <a:pt x="50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7"/>
              <p:cNvSpPr/>
              <p:nvPr/>
            </p:nvSpPr>
            <p:spPr>
              <a:xfrm>
                <a:off x="1446575" y="2239788"/>
                <a:ext cx="111650" cy="111650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4466" extrusionOk="0">
                    <a:moveTo>
                      <a:pt x="2239" y="0"/>
                    </a:moveTo>
                    <a:cubicBezTo>
                      <a:pt x="1001" y="0"/>
                      <a:pt x="1" y="1000"/>
                      <a:pt x="1" y="2227"/>
                    </a:cubicBezTo>
                    <a:cubicBezTo>
                      <a:pt x="1" y="3465"/>
                      <a:pt x="1001" y="4465"/>
                      <a:pt x="2239" y="4465"/>
                    </a:cubicBezTo>
                    <a:cubicBezTo>
                      <a:pt x="3466" y="4465"/>
                      <a:pt x="4466" y="3465"/>
                      <a:pt x="4466" y="2227"/>
                    </a:cubicBezTo>
                    <a:cubicBezTo>
                      <a:pt x="4466" y="1000"/>
                      <a:pt x="3466" y="0"/>
                      <a:pt x="22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7"/>
              <p:cNvSpPr/>
              <p:nvPr/>
            </p:nvSpPr>
            <p:spPr>
              <a:xfrm>
                <a:off x="1477250" y="2331763"/>
                <a:ext cx="50625" cy="5777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2311" extrusionOk="0">
                    <a:moveTo>
                      <a:pt x="0" y="0"/>
                    </a:moveTo>
                    <a:lnTo>
                      <a:pt x="0" y="2310"/>
                    </a:lnTo>
                    <a:lnTo>
                      <a:pt x="2024" y="2310"/>
                    </a:lnTo>
                    <a:lnTo>
                      <a:pt x="202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7"/>
              <p:cNvSpPr/>
              <p:nvPr/>
            </p:nvSpPr>
            <p:spPr>
              <a:xfrm>
                <a:off x="1136125" y="1751613"/>
                <a:ext cx="2976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3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11907" y="1132"/>
                    </a:lnTo>
                    <a:lnTo>
                      <a:pt x="11907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7"/>
              <p:cNvSpPr/>
              <p:nvPr/>
            </p:nvSpPr>
            <p:spPr>
              <a:xfrm>
                <a:off x="1136125" y="1822763"/>
                <a:ext cx="2976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2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11907" y="1132"/>
                    </a:lnTo>
                    <a:lnTo>
                      <a:pt x="11907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7"/>
              <p:cNvSpPr/>
              <p:nvPr/>
            </p:nvSpPr>
            <p:spPr>
              <a:xfrm>
                <a:off x="1136125" y="1893613"/>
                <a:ext cx="2976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2" extrusionOk="0">
                    <a:moveTo>
                      <a:pt x="1" y="0"/>
                    </a:moveTo>
                    <a:lnTo>
                      <a:pt x="1" y="1131"/>
                    </a:lnTo>
                    <a:lnTo>
                      <a:pt x="11907" y="1131"/>
                    </a:lnTo>
                    <a:lnTo>
                      <a:pt x="11907" y="0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7"/>
              <p:cNvSpPr/>
              <p:nvPr/>
            </p:nvSpPr>
            <p:spPr>
              <a:xfrm>
                <a:off x="1136125" y="1961463"/>
                <a:ext cx="21375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8550" h="1132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8549" y="1132"/>
                    </a:lnTo>
                    <a:lnTo>
                      <a:pt x="8549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7"/>
              <p:cNvSpPr/>
              <p:nvPr/>
            </p:nvSpPr>
            <p:spPr>
              <a:xfrm>
                <a:off x="809000" y="2204063"/>
                <a:ext cx="1774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7097" h="977" extrusionOk="0">
                    <a:moveTo>
                      <a:pt x="1" y="0"/>
                    </a:moveTo>
                    <a:lnTo>
                      <a:pt x="1" y="977"/>
                    </a:lnTo>
                    <a:lnTo>
                      <a:pt x="7097" y="977"/>
                    </a:lnTo>
                    <a:lnTo>
                      <a:pt x="7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7"/>
              <p:cNvSpPr/>
              <p:nvPr/>
            </p:nvSpPr>
            <p:spPr>
              <a:xfrm>
                <a:off x="809000" y="2134413"/>
                <a:ext cx="475975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19039" h="1775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46"/>
                    </a:cubicBezTo>
                    <a:lnTo>
                      <a:pt x="1" y="1429"/>
                    </a:lnTo>
                    <a:cubicBezTo>
                      <a:pt x="1" y="1632"/>
                      <a:pt x="143" y="1774"/>
                      <a:pt x="334" y="1774"/>
                    </a:cubicBezTo>
                    <a:lnTo>
                      <a:pt x="18693" y="1774"/>
                    </a:lnTo>
                    <a:cubicBezTo>
                      <a:pt x="18884" y="1774"/>
                      <a:pt x="19039" y="1632"/>
                      <a:pt x="19039" y="1429"/>
                    </a:cubicBezTo>
                    <a:lnTo>
                      <a:pt x="19039" y="346"/>
                    </a:lnTo>
                    <a:cubicBezTo>
                      <a:pt x="19039" y="155"/>
                      <a:pt x="18884" y="0"/>
                      <a:pt x="186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7"/>
              <p:cNvSpPr/>
              <p:nvPr/>
            </p:nvSpPr>
            <p:spPr>
              <a:xfrm>
                <a:off x="809000" y="2086488"/>
                <a:ext cx="177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7097" h="989" extrusionOk="0">
                    <a:moveTo>
                      <a:pt x="1" y="0"/>
                    </a:moveTo>
                    <a:lnTo>
                      <a:pt x="1" y="989"/>
                    </a:lnTo>
                    <a:lnTo>
                      <a:pt x="7097" y="989"/>
                    </a:lnTo>
                    <a:lnTo>
                      <a:pt x="7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7"/>
              <p:cNvSpPr/>
              <p:nvPr/>
            </p:nvSpPr>
            <p:spPr>
              <a:xfrm>
                <a:off x="700050" y="2262113"/>
                <a:ext cx="568850" cy="77400"/>
              </a:xfrm>
              <a:custGeom>
                <a:avLst/>
                <a:gdLst/>
                <a:ahLst/>
                <a:cxnLst/>
                <a:rect l="l" t="t" r="r" b="b"/>
                <a:pathLst>
                  <a:path w="22754" h="3096" extrusionOk="0">
                    <a:moveTo>
                      <a:pt x="1549" y="0"/>
                    </a:moveTo>
                    <a:cubicBezTo>
                      <a:pt x="691" y="0"/>
                      <a:pt x="1" y="703"/>
                      <a:pt x="1" y="1548"/>
                    </a:cubicBezTo>
                    <a:cubicBezTo>
                      <a:pt x="1" y="2393"/>
                      <a:pt x="691" y="3096"/>
                      <a:pt x="1549" y="3096"/>
                    </a:cubicBezTo>
                    <a:lnTo>
                      <a:pt x="21206" y="3096"/>
                    </a:lnTo>
                    <a:cubicBezTo>
                      <a:pt x="22051" y="3096"/>
                      <a:pt x="22754" y="2393"/>
                      <a:pt x="22754" y="1548"/>
                    </a:cubicBezTo>
                    <a:cubicBezTo>
                      <a:pt x="22754" y="703"/>
                      <a:pt x="22051" y="0"/>
                      <a:pt x="2120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7"/>
              <p:cNvSpPr/>
              <p:nvPr/>
            </p:nvSpPr>
            <p:spPr>
              <a:xfrm>
                <a:off x="695900" y="2257938"/>
                <a:ext cx="5768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23075" h="3430" extrusionOk="0">
                    <a:moveTo>
                      <a:pt x="21372" y="334"/>
                    </a:moveTo>
                    <a:cubicBezTo>
                      <a:pt x="22134" y="334"/>
                      <a:pt x="22753" y="953"/>
                      <a:pt x="22753" y="1715"/>
                    </a:cubicBezTo>
                    <a:cubicBezTo>
                      <a:pt x="22753" y="2477"/>
                      <a:pt x="22134" y="3096"/>
                      <a:pt x="21372" y="3096"/>
                    </a:cubicBezTo>
                    <a:lnTo>
                      <a:pt x="1715" y="3096"/>
                    </a:lnTo>
                    <a:cubicBezTo>
                      <a:pt x="953" y="3096"/>
                      <a:pt x="322" y="2477"/>
                      <a:pt x="322" y="1715"/>
                    </a:cubicBezTo>
                    <a:cubicBezTo>
                      <a:pt x="322" y="953"/>
                      <a:pt x="953" y="334"/>
                      <a:pt x="1715" y="334"/>
                    </a:cubicBezTo>
                    <a:close/>
                    <a:moveTo>
                      <a:pt x="1715" y="0"/>
                    </a:moveTo>
                    <a:cubicBezTo>
                      <a:pt x="762" y="0"/>
                      <a:pt x="0" y="774"/>
                      <a:pt x="0" y="1715"/>
                    </a:cubicBezTo>
                    <a:cubicBezTo>
                      <a:pt x="0" y="2656"/>
                      <a:pt x="774" y="3429"/>
                      <a:pt x="1715" y="3429"/>
                    </a:cubicBezTo>
                    <a:lnTo>
                      <a:pt x="21372" y="3429"/>
                    </a:lnTo>
                    <a:cubicBezTo>
                      <a:pt x="22324" y="3429"/>
                      <a:pt x="23075" y="2656"/>
                      <a:pt x="23075" y="1715"/>
                    </a:cubicBezTo>
                    <a:cubicBezTo>
                      <a:pt x="23075" y="774"/>
                      <a:pt x="22313" y="0"/>
                      <a:pt x="213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7"/>
              <p:cNvSpPr/>
              <p:nvPr/>
            </p:nvSpPr>
            <p:spPr>
              <a:xfrm>
                <a:off x="839075" y="2284438"/>
                <a:ext cx="3275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0" extrusionOk="0">
                    <a:moveTo>
                      <a:pt x="655" y="0"/>
                    </a:moveTo>
                    <a:cubicBezTo>
                      <a:pt x="298" y="0"/>
                      <a:pt x="0" y="298"/>
                      <a:pt x="0" y="655"/>
                    </a:cubicBezTo>
                    <a:cubicBezTo>
                      <a:pt x="0" y="1012"/>
                      <a:pt x="298" y="1310"/>
                      <a:pt x="655" y="1310"/>
                    </a:cubicBezTo>
                    <a:cubicBezTo>
                      <a:pt x="1012" y="1310"/>
                      <a:pt x="1310" y="1012"/>
                      <a:pt x="1310" y="655"/>
                    </a:cubicBezTo>
                    <a:cubicBezTo>
                      <a:pt x="1310" y="298"/>
                      <a:pt x="1012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7"/>
              <p:cNvSpPr/>
              <p:nvPr/>
            </p:nvSpPr>
            <p:spPr>
              <a:xfrm>
                <a:off x="932825" y="2284438"/>
                <a:ext cx="3277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0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2"/>
                      <a:pt x="298" y="1310"/>
                      <a:pt x="655" y="1310"/>
                    </a:cubicBezTo>
                    <a:cubicBezTo>
                      <a:pt x="1013" y="1310"/>
                      <a:pt x="1310" y="1012"/>
                      <a:pt x="1310" y="655"/>
                    </a:cubicBezTo>
                    <a:cubicBezTo>
                      <a:pt x="1310" y="298"/>
                      <a:pt x="1013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7"/>
              <p:cNvSpPr/>
              <p:nvPr/>
            </p:nvSpPr>
            <p:spPr>
              <a:xfrm>
                <a:off x="1026600" y="2284438"/>
                <a:ext cx="3275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0" extrusionOk="0">
                    <a:moveTo>
                      <a:pt x="655" y="0"/>
                    </a:moveTo>
                    <a:cubicBezTo>
                      <a:pt x="298" y="0"/>
                      <a:pt x="0" y="298"/>
                      <a:pt x="0" y="655"/>
                    </a:cubicBezTo>
                    <a:cubicBezTo>
                      <a:pt x="0" y="1012"/>
                      <a:pt x="298" y="1310"/>
                      <a:pt x="655" y="1310"/>
                    </a:cubicBezTo>
                    <a:cubicBezTo>
                      <a:pt x="1012" y="1310"/>
                      <a:pt x="1310" y="1012"/>
                      <a:pt x="1310" y="655"/>
                    </a:cubicBezTo>
                    <a:cubicBezTo>
                      <a:pt x="1310" y="298"/>
                      <a:pt x="1012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7"/>
              <p:cNvSpPr/>
              <p:nvPr/>
            </p:nvSpPr>
            <p:spPr>
              <a:xfrm>
                <a:off x="1120350" y="2284438"/>
                <a:ext cx="3277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0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2"/>
                      <a:pt x="298" y="1310"/>
                      <a:pt x="655" y="1310"/>
                    </a:cubicBezTo>
                    <a:cubicBezTo>
                      <a:pt x="1013" y="1310"/>
                      <a:pt x="1310" y="1012"/>
                      <a:pt x="1310" y="655"/>
                    </a:cubicBezTo>
                    <a:cubicBezTo>
                      <a:pt x="1310" y="298"/>
                      <a:pt x="1013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8" name="Google Shape;188;p17"/>
          <p:cNvGrpSpPr/>
          <p:nvPr/>
        </p:nvGrpSpPr>
        <p:grpSpPr>
          <a:xfrm>
            <a:off x="6266225" y="3276600"/>
            <a:ext cx="2297695" cy="1087500"/>
            <a:chOff x="6266225" y="3276600"/>
            <a:chExt cx="2297695" cy="1087500"/>
          </a:xfrm>
        </p:grpSpPr>
        <p:sp>
          <p:nvSpPr>
            <p:cNvPr id="189" name="Google Shape;189;p17"/>
            <p:cNvSpPr/>
            <p:nvPr/>
          </p:nvSpPr>
          <p:spPr>
            <a:xfrm>
              <a:off x="667512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0" name="Google Shape;190;p17"/>
            <p:cNvGrpSpPr/>
            <p:nvPr/>
          </p:nvGrpSpPr>
          <p:grpSpPr>
            <a:xfrm>
              <a:off x="6266225" y="3325250"/>
              <a:ext cx="915625" cy="898650"/>
              <a:chOff x="6266225" y="3325250"/>
              <a:chExt cx="915625" cy="898650"/>
            </a:xfrm>
          </p:grpSpPr>
          <p:sp>
            <p:nvSpPr>
              <p:cNvPr id="191" name="Google Shape;191;p17"/>
              <p:cNvSpPr/>
              <p:nvPr/>
            </p:nvSpPr>
            <p:spPr>
              <a:xfrm>
                <a:off x="6277250" y="3437750"/>
                <a:ext cx="774825" cy="7751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1005" extrusionOk="0">
                    <a:moveTo>
                      <a:pt x="3013" y="1"/>
                    </a:moveTo>
                    <a:cubicBezTo>
                      <a:pt x="1358" y="1"/>
                      <a:pt x="0" y="1334"/>
                      <a:pt x="0" y="3001"/>
                    </a:cubicBezTo>
                    <a:lnTo>
                      <a:pt x="0" y="27992"/>
                    </a:lnTo>
                    <a:cubicBezTo>
                      <a:pt x="0" y="29647"/>
                      <a:pt x="1346" y="31005"/>
                      <a:pt x="3013" y="31005"/>
                    </a:cubicBezTo>
                    <a:lnTo>
                      <a:pt x="27980" y="31005"/>
                    </a:lnTo>
                    <a:cubicBezTo>
                      <a:pt x="29635" y="31005"/>
                      <a:pt x="30992" y="29659"/>
                      <a:pt x="30992" y="27992"/>
                    </a:cubicBezTo>
                    <a:lnTo>
                      <a:pt x="30992" y="3001"/>
                    </a:lnTo>
                    <a:cubicBezTo>
                      <a:pt x="30992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7"/>
              <p:cNvSpPr/>
              <p:nvPr/>
            </p:nvSpPr>
            <p:spPr>
              <a:xfrm>
                <a:off x="6266225" y="3426450"/>
                <a:ext cx="797450" cy="797450"/>
              </a:xfrm>
              <a:custGeom>
                <a:avLst/>
                <a:gdLst/>
                <a:ahLst/>
                <a:cxnLst/>
                <a:rect l="l" t="t" r="r" b="b"/>
                <a:pathLst>
                  <a:path w="31898" h="31898" extrusionOk="0">
                    <a:moveTo>
                      <a:pt x="28421" y="893"/>
                    </a:moveTo>
                    <a:cubicBezTo>
                      <a:pt x="29838" y="893"/>
                      <a:pt x="30981" y="2048"/>
                      <a:pt x="30981" y="3453"/>
                    </a:cubicBezTo>
                    <a:lnTo>
                      <a:pt x="30981" y="28444"/>
                    </a:lnTo>
                    <a:cubicBezTo>
                      <a:pt x="30981" y="29861"/>
                      <a:pt x="29838" y="31004"/>
                      <a:pt x="28421" y="31004"/>
                    </a:cubicBezTo>
                    <a:lnTo>
                      <a:pt x="3454" y="31004"/>
                    </a:lnTo>
                    <a:cubicBezTo>
                      <a:pt x="2037" y="31004"/>
                      <a:pt x="894" y="29861"/>
                      <a:pt x="894" y="28444"/>
                    </a:cubicBezTo>
                    <a:lnTo>
                      <a:pt x="894" y="3453"/>
                    </a:lnTo>
                    <a:cubicBezTo>
                      <a:pt x="894" y="2048"/>
                      <a:pt x="2037" y="893"/>
                      <a:pt x="3454" y="893"/>
                    </a:cubicBezTo>
                    <a:close/>
                    <a:moveTo>
                      <a:pt x="3454" y="0"/>
                    </a:moveTo>
                    <a:cubicBezTo>
                      <a:pt x="1549" y="0"/>
                      <a:pt x="1" y="1548"/>
                      <a:pt x="1" y="3453"/>
                    </a:cubicBezTo>
                    <a:lnTo>
                      <a:pt x="1" y="28444"/>
                    </a:lnTo>
                    <a:cubicBezTo>
                      <a:pt x="1" y="30349"/>
                      <a:pt x="1549" y="31897"/>
                      <a:pt x="3454" y="31897"/>
                    </a:cubicBezTo>
                    <a:lnTo>
                      <a:pt x="28421" y="31897"/>
                    </a:lnTo>
                    <a:cubicBezTo>
                      <a:pt x="30326" y="31897"/>
                      <a:pt x="31874" y="30349"/>
                      <a:pt x="31874" y="28444"/>
                    </a:cubicBezTo>
                    <a:lnTo>
                      <a:pt x="31874" y="3453"/>
                    </a:lnTo>
                    <a:cubicBezTo>
                      <a:pt x="31898" y="1548"/>
                      <a:pt x="30326" y="0"/>
                      <a:pt x="28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7"/>
              <p:cNvSpPr/>
              <p:nvPr/>
            </p:nvSpPr>
            <p:spPr>
              <a:xfrm>
                <a:off x="6356125" y="3671425"/>
                <a:ext cx="603975" cy="390550"/>
              </a:xfrm>
              <a:custGeom>
                <a:avLst/>
                <a:gdLst/>
                <a:ahLst/>
                <a:cxnLst/>
                <a:rect l="l" t="t" r="r" b="b"/>
                <a:pathLst>
                  <a:path w="24159" h="15622" extrusionOk="0">
                    <a:moveTo>
                      <a:pt x="882" y="0"/>
                    </a:moveTo>
                    <a:cubicBezTo>
                      <a:pt x="405" y="0"/>
                      <a:pt x="0" y="381"/>
                      <a:pt x="0" y="881"/>
                    </a:cubicBezTo>
                    <a:lnTo>
                      <a:pt x="0" y="14752"/>
                    </a:lnTo>
                    <a:cubicBezTo>
                      <a:pt x="0" y="15228"/>
                      <a:pt x="393" y="15621"/>
                      <a:pt x="882" y="15621"/>
                    </a:cubicBezTo>
                    <a:lnTo>
                      <a:pt x="23265" y="15621"/>
                    </a:lnTo>
                    <a:cubicBezTo>
                      <a:pt x="23753" y="15621"/>
                      <a:pt x="24158" y="15228"/>
                      <a:pt x="24146" y="14752"/>
                    </a:cubicBezTo>
                    <a:lnTo>
                      <a:pt x="24146" y="881"/>
                    </a:lnTo>
                    <a:cubicBezTo>
                      <a:pt x="24146" y="405"/>
                      <a:pt x="23753" y="0"/>
                      <a:pt x="232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7"/>
              <p:cNvSpPr/>
              <p:nvPr/>
            </p:nvSpPr>
            <p:spPr>
              <a:xfrm>
                <a:off x="6379925" y="3671125"/>
                <a:ext cx="547725" cy="248550"/>
              </a:xfrm>
              <a:custGeom>
                <a:avLst/>
                <a:gdLst/>
                <a:ahLst/>
                <a:cxnLst/>
                <a:rect l="l" t="t" r="r" b="b"/>
                <a:pathLst>
                  <a:path w="21909" h="9942" extrusionOk="0">
                    <a:moveTo>
                      <a:pt x="1132" y="0"/>
                    </a:moveTo>
                    <a:cubicBezTo>
                      <a:pt x="715" y="0"/>
                      <a:pt x="346" y="131"/>
                      <a:pt x="1" y="310"/>
                    </a:cubicBezTo>
                    <a:lnTo>
                      <a:pt x="11110" y="9942"/>
                    </a:lnTo>
                    <a:lnTo>
                      <a:pt x="21908" y="131"/>
                    </a:lnTo>
                    <a:cubicBezTo>
                      <a:pt x="21658" y="36"/>
                      <a:pt x="21397" y="0"/>
                      <a:pt x="21111" y="0"/>
                    </a:cubicBezTo>
                    <a:close/>
                  </a:path>
                </a:pathLst>
              </a:custGeom>
              <a:solidFill>
                <a:srgbClr val="FF89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7"/>
              <p:cNvSpPr/>
              <p:nvPr/>
            </p:nvSpPr>
            <p:spPr>
              <a:xfrm>
                <a:off x="6379925" y="3671125"/>
                <a:ext cx="547725" cy="248550"/>
              </a:xfrm>
              <a:custGeom>
                <a:avLst/>
                <a:gdLst/>
                <a:ahLst/>
                <a:cxnLst/>
                <a:rect l="l" t="t" r="r" b="b"/>
                <a:pathLst>
                  <a:path w="21909" h="9942" extrusionOk="0">
                    <a:moveTo>
                      <a:pt x="1132" y="0"/>
                    </a:moveTo>
                    <a:cubicBezTo>
                      <a:pt x="715" y="0"/>
                      <a:pt x="346" y="131"/>
                      <a:pt x="1" y="310"/>
                    </a:cubicBezTo>
                    <a:lnTo>
                      <a:pt x="11110" y="9942"/>
                    </a:lnTo>
                    <a:lnTo>
                      <a:pt x="21908" y="131"/>
                    </a:lnTo>
                    <a:cubicBezTo>
                      <a:pt x="21658" y="36"/>
                      <a:pt x="21397" y="0"/>
                      <a:pt x="211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7"/>
              <p:cNvSpPr/>
              <p:nvPr/>
            </p:nvSpPr>
            <p:spPr>
              <a:xfrm>
                <a:off x="6792200" y="3700000"/>
                <a:ext cx="167900" cy="290225"/>
              </a:xfrm>
              <a:custGeom>
                <a:avLst/>
                <a:gdLst/>
                <a:ahLst/>
                <a:cxnLst/>
                <a:rect l="l" t="t" r="r" b="b"/>
                <a:pathLst>
                  <a:path w="6716" h="11609" extrusionOk="0">
                    <a:moveTo>
                      <a:pt x="6572" y="0"/>
                    </a:moveTo>
                    <a:lnTo>
                      <a:pt x="0" y="5965"/>
                    </a:lnTo>
                    <a:lnTo>
                      <a:pt x="6715" y="11609"/>
                    </a:lnTo>
                    <a:lnTo>
                      <a:pt x="6715" y="583"/>
                    </a:lnTo>
                    <a:cubicBezTo>
                      <a:pt x="6715" y="369"/>
                      <a:pt x="6656" y="179"/>
                      <a:pt x="6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7"/>
              <p:cNvSpPr/>
              <p:nvPr/>
            </p:nvSpPr>
            <p:spPr>
              <a:xfrm>
                <a:off x="6356125" y="3709225"/>
                <a:ext cx="162850" cy="284875"/>
              </a:xfrm>
              <a:custGeom>
                <a:avLst/>
                <a:gdLst/>
                <a:ahLst/>
                <a:cxnLst/>
                <a:rect l="l" t="t" r="r" b="b"/>
                <a:pathLst>
                  <a:path w="6514" h="11395" extrusionOk="0">
                    <a:moveTo>
                      <a:pt x="48" y="0"/>
                    </a:moveTo>
                    <a:cubicBezTo>
                      <a:pt x="36" y="60"/>
                      <a:pt x="0" y="119"/>
                      <a:pt x="0" y="203"/>
                    </a:cubicBezTo>
                    <a:lnTo>
                      <a:pt x="0" y="11394"/>
                    </a:lnTo>
                    <a:lnTo>
                      <a:pt x="6513" y="5620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7"/>
              <p:cNvSpPr/>
              <p:nvPr/>
            </p:nvSpPr>
            <p:spPr>
              <a:xfrm>
                <a:off x="6362975" y="3875000"/>
                <a:ext cx="592350" cy="187550"/>
              </a:xfrm>
              <a:custGeom>
                <a:avLst/>
                <a:gdLst/>
                <a:ahLst/>
                <a:cxnLst/>
                <a:rect l="l" t="t" r="r" b="b"/>
                <a:pathLst>
                  <a:path w="23694" h="7502" extrusionOk="0">
                    <a:moveTo>
                      <a:pt x="16038" y="1"/>
                    </a:moveTo>
                    <a:lnTo>
                      <a:pt x="11811" y="3835"/>
                    </a:lnTo>
                    <a:lnTo>
                      <a:pt x="7394" y="13"/>
                    </a:lnTo>
                    <a:lnTo>
                      <a:pt x="0" y="6573"/>
                    </a:lnTo>
                    <a:cubicBezTo>
                      <a:pt x="358" y="7109"/>
                      <a:pt x="1012" y="7502"/>
                      <a:pt x="1810" y="7502"/>
                    </a:cubicBezTo>
                    <a:lnTo>
                      <a:pt x="21789" y="7502"/>
                    </a:lnTo>
                    <a:cubicBezTo>
                      <a:pt x="22634" y="7502"/>
                      <a:pt x="23360" y="7061"/>
                      <a:pt x="23694" y="6454"/>
                    </a:cubicBezTo>
                    <a:lnTo>
                      <a:pt x="1603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7"/>
              <p:cNvSpPr/>
              <p:nvPr/>
            </p:nvSpPr>
            <p:spPr>
              <a:xfrm>
                <a:off x="6729375" y="3325250"/>
                <a:ext cx="452475" cy="495600"/>
              </a:xfrm>
              <a:custGeom>
                <a:avLst/>
                <a:gdLst/>
                <a:ahLst/>
                <a:cxnLst/>
                <a:rect l="l" t="t" r="r" b="b"/>
                <a:pathLst>
                  <a:path w="18099" h="19824" extrusionOk="0">
                    <a:moveTo>
                      <a:pt x="9002" y="0"/>
                    </a:moveTo>
                    <a:cubicBezTo>
                      <a:pt x="7692" y="917"/>
                      <a:pt x="5966" y="1667"/>
                      <a:pt x="4001" y="2131"/>
                    </a:cubicBezTo>
                    <a:cubicBezTo>
                      <a:pt x="2681" y="2430"/>
                      <a:pt x="1394" y="2584"/>
                      <a:pt x="194" y="2584"/>
                    </a:cubicBezTo>
                    <a:cubicBezTo>
                      <a:pt x="149" y="2584"/>
                      <a:pt x="105" y="2584"/>
                      <a:pt x="60" y="2584"/>
                    </a:cubicBezTo>
                    <a:cubicBezTo>
                      <a:pt x="37" y="2703"/>
                      <a:pt x="1" y="2834"/>
                      <a:pt x="1" y="2965"/>
                    </a:cubicBezTo>
                    <a:cubicBezTo>
                      <a:pt x="1" y="17419"/>
                      <a:pt x="9050" y="19824"/>
                      <a:pt x="9050" y="19824"/>
                    </a:cubicBezTo>
                    <a:cubicBezTo>
                      <a:pt x="9050" y="19824"/>
                      <a:pt x="18098" y="17419"/>
                      <a:pt x="18098" y="2965"/>
                    </a:cubicBezTo>
                    <a:cubicBezTo>
                      <a:pt x="18098" y="2834"/>
                      <a:pt x="18075" y="2703"/>
                      <a:pt x="18039" y="2584"/>
                    </a:cubicBezTo>
                    <a:cubicBezTo>
                      <a:pt x="17987" y="2584"/>
                      <a:pt x="17935" y="2585"/>
                      <a:pt x="17884" y="2585"/>
                    </a:cubicBezTo>
                    <a:cubicBezTo>
                      <a:pt x="16679" y="2585"/>
                      <a:pt x="15399" y="2451"/>
                      <a:pt x="14098" y="2131"/>
                    </a:cubicBezTo>
                    <a:cubicBezTo>
                      <a:pt x="12133" y="1667"/>
                      <a:pt x="10407" y="905"/>
                      <a:pt x="90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7"/>
              <p:cNvSpPr/>
              <p:nvPr/>
            </p:nvSpPr>
            <p:spPr>
              <a:xfrm>
                <a:off x="6878500" y="3493125"/>
                <a:ext cx="172675" cy="126225"/>
              </a:xfrm>
              <a:custGeom>
                <a:avLst/>
                <a:gdLst/>
                <a:ahLst/>
                <a:cxnLst/>
                <a:rect l="l" t="t" r="r" b="b"/>
                <a:pathLst>
                  <a:path w="6907" h="5049" fill="none" extrusionOk="0">
                    <a:moveTo>
                      <a:pt x="1" y="2620"/>
                    </a:moveTo>
                    <a:lnTo>
                      <a:pt x="2620" y="5048"/>
                    </a:lnTo>
                    <a:lnTo>
                      <a:pt x="6907" y="0"/>
                    </a:lnTo>
                  </a:path>
                </a:pathLst>
              </a:custGeom>
              <a:noFill/>
              <a:ln w="14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" name="Google Shape;201;p17"/>
          <p:cNvGrpSpPr/>
          <p:nvPr/>
        </p:nvGrpSpPr>
        <p:grpSpPr>
          <a:xfrm>
            <a:off x="3490300" y="1484200"/>
            <a:ext cx="2265250" cy="1087500"/>
            <a:chOff x="3490300" y="1484200"/>
            <a:chExt cx="2265250" cy="1087500"/>
          </a:xfrm>
        </p:grpSpPr>
        <p:sp>
          <p:nvSpPr>
            <p:cNvPr id="202" name="Google Shape;202;p17"/>
            <p:cNvSpPr/>
            <p:nvPr/>
          </p:nvSpPr>
          <p:spPr>
            <a:xfrm>
              <a:off x="386675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3" name="Google Shape;203;p17"/>
            <p:cNvGrpSpPr/>
            <p:nvPr/>
          </p:nvGrpSpPr>
          <p:grpSpPr>
            <a:xfrm>
              <a:off x="3490300" y="1629888"/>
              <a:ext cx="797425" cy="797150"/>
              <a:chOff x="3490300" y="1629888"/>
              <a:chExt cx="797425" cy="797150"/>
            </a:xfrm>
          </p:grpSpPr>
          <p:sp>
            <p:nvSpPr>
              <p:cNvPr id="204" name="Google Shape;204;p17"/>
              <p:cNvSpPr/>
              <p:nvPr/>
            </p:nvSpPr>
            <p:spPr>
              <a:xfrm>
                <a:off x="3501300" y="1641188"/>
                <a:ext cx="7748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0993" extrusionOk="0">
                    <a:moveTo>
                      <a:pt x="3013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46" y="30993"/>
                      <a:pt x="3013" y="30993"/>
                    </a:cubicBezTo>
                    <a:lnTo>
                      <a:pt x="3013" y="30981"/>
                    </a:lnTo>
                    <a:lnTo>
                      <a:pt x="27980" y="30981"/>
                    </a:lnTo>
                    <a:cubicBezTo>
                      <a:pt x="29635" y="30981"/>
                      <a:pt x="30993" y="29647"/>
                      <a:pt x="30993" y="27980"/>
                    </a:cubicBezTo>
                    <a:lnTo>
                      <a:pt x="30993" y="3001"/>
                    </a:lnTo>
                    <a:cubicBezTo>
                      <a:pt x="30993" y="1358"/>
                      <a:pt x="29659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7"/>
              <p:cNvSpPr/>
              <p:nvPr/>
            </p:nvSpPr>
            <p:spPr>
              <a:xfrm>
                <a:off x="3490300" y="1629888"/>
                <a:ext cx="797425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97" h="31886" extrusionOk="0">
                    <a:moveTo>
                      <a:pt x="28432" y="893"/>
                    </a:moveTo>
                    <a:cubicBezTo>
                      <a:pt x="29837" y="893"/>
                      <a:pt x="30992" y="2048"/>
                      <a:pt x="30992" y="3453"/>
                    </a:cubicBezTo>
                    <a:lnTo>
                      <a:pt x="30992" y="28432"/>
                    </a:lnTo>
                    <a:cubicBezTo>
                      <a:pt x="30992" y="29849"/>
                      <a:pt x="29837" y="30992"/>
                      <a:pt x="28432" y="30992"/>
                    </a:cubicBezTo>
                    <a:lnTo>
                      <a:pt x="3453" y="30992"/>
                    </a:lnTo>
                    <a:cubicBezTo>
                      <a:pt x="2036" y="30992"/>
                      <a:pt x="893" y="29849"/>
                      <a:pt x="893" y="28432"/>
                    </a:cubicBezTo>
                    <a:lnTo>
                      <a:pt x="893" y="3453"/>
                    </a:lnTo>
                    <a:cubicBezTo>
                      <a:pt x="893" y="2048"/>
                      <a:pt x="2036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32"/>
                    </a:lnTo>
                    <a:cubicBezTo>
                      <a:pt x="0" y="30337"/>
                      <a:pt x="1548" y="31885"/>
                      <a:pt x="3453" y="31885"/>
                    </a:cubicBezTo>
                    <a:lnTo>
                      <a:pt x="28420" y="31885"/>
                    </a:lnTo>
                    <a:cubicBezTo>
                      <a:pt x="30325" y="31885"/>
                      <a:pt x="31885" y="30337"/>
                      <a:pt x="31885" y="28432"/>
                    </a:cubicBezTo>
                    <a:lnTo>
                      <a:pt x="31885" y="3453"/>
                    </a:lnTo>
                    <a:cubicBezTo>
                      <a:pt x="31897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7"/>
              <p:cNvSpPr/>
              <p:nvPr/>
            </p:nvSpPr>
            <p:spPr>
              <a:xfrm>
                <a:off x="3571850" y="1818288"/>
                <a:ext cx="287550" cy="296500"/>
              </a:xfrm>
              <a:custGeom>
                <a:avLst/>
                <a:gdLst/>
                <a:ahLst/>
                <a:cxnLst/>
                <a:rect l="l" t="t" r="r" b="b"/>
                <a:pathLst>
                  <a:path w="11502" h="11860" extrusionOk="0">
                    <a:moveTo>
                      <a:pt x="1084" y="1"/>
                    </a:moveTo>
                    <a:cubicBezTo>
                      <a:pt x="489" y="1"/>
                      <a:pt x="0" y="489"/>
                      <a:pt x="0" y="1084"/>
                    </a:cubicBezTo>
                    <a:lnTo>
                      <a:pt x="0" y="11860"/>
                    </a:lnTo>
                    <a:lnTo>
                      <a:pt x="11502" y="11860"/>
                    </a:lnTo>
                    <a:lnTo>
                      <a:pt x="11502" y="1084"/>
                    </a:lnTo>
                    <a:cubicBezTo>
                      <a:pt x="11502" y="489"/>
                      <a:pt x="11014" y="1"/>
                      <a:pt x="104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7"/>
              <p:cNvSpPr/>
              <p:nvPr/>
            </p:nvSpPr>
            <p:spPr>
              <a:xfrm>
                <a:off x="3648650" y="1853138"/>
                <a:ext cx="13337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5334" extrusionOk="0">
                    <a:moveTo>
                      <a:pt x="2667" y="0"/>
                    </a:moveTo>
                    <a:cubicBezTo>
                      <a:pt x="1203" y="0"/>
                      <a:pt x="0" y="1191"/>
                      <a:pt x="0" y="2667"/>
                    </a:cubicBezTo>
                    <a:cubicBezTo>
                      <a:pt x="0" y="4143"/>
                      <a:pt x="1203" y="5334"/>
                      <a:pt x="2667" y="5334"/>
                    </a:cubicBezTo>
                    <a:cubicBezTo>
                      <a:pt x="4144" y="5334"/>
                      <a:pt x="5334" y="4143"/>
                      <a:pt x="5334" y="2667"/>
                    </a:cubicBezTo>
                    <a:cubicBezTo>
                      <a:pt x="5334" y="1191"/>
                      <a:pt x="4144" y="0"/>
                      <a:pt x="2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7"/>
              <p:cNvSpPr/>
              <p:nvPr/>
            </p:nvSpPr>
            <p:spPr>
              <a:xfrm>
                <a:off x="3622450" y="2010288"/>
                <a:ext cx="18605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3144" extrusionOk="0">
                    <a:moveTo>
                      <a:pt x="3144" y="0"/>
                    </a:moveTo>
                    <a:cubicBezTo>
                      <a:pt x="1394" y="0"/>
                      <a:pt x="0" y="1417"/>
                      <a:pt x="0" y="3144"/>
                    </a:cubicBezTo>
                    <a:lnTo>
                      <a:pt x="7442" y="3144"/>
                    </a:lnTo>
                    <a:cubicBezTo>
                      <a:pt x="7442" y="1394"/>
                      <a:pt x="6037" y="0"/>
                      <a:pt x="43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7"/>
              <p:cNvSpPr/>
              <p:nvPr/>
            </p:nvSpPr>
            <p:spPr>
              <a:xfrm>
                <a:off x="3515000" y="1652213"/>
                <a:ext cx="747725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29909" h="4561" extrusionOk="0">
                    <a:moveTo>
                      <a:pt x="5489" y="0"/>
                    </a:moveTo>
                    <a:cubicBezTo>
                      <a:pt x="2751" y="0"/>
                      <a:pt x="488" y="1965"/>
                      <a:pt x="0" y="4560"/>
                    </a:cubicBezTo>
                    <a:lnTo>
                      <a:pt x="29909" y="4560"/>
                    </a:lnTo>
                    <a:cubicBezTo>
                      <a:pt x="29421" y="1965"/>
                      <a:pt x="27158" y="0"/>
                      <a:pt x="24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7"/>
              <p:cNvSpPr/>
              <p:nvPr/>
            </p:nvSpPr>
            <p:spPr>
              <a:xfrm>
                <a:off x="3588225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58" y="0"/>
                    </a:moveTo>
                    <a:cubicBezTo>
                      <a:pt x="381" y="0"/>
                      <a:pt x="0" y="393"/>
                      <a:pt x="0" y="869"/>
                    </a:cubicBezTo>
                    <a:cubicBezTo>
                      <a:pt x="0" y="1346"/>
                      <a:pt x="381" y="1727"/>
                      <a:pt x="858" y="1727"/>
                    </a:cubicBezTo>
                    <a:cubicBezTo>
                      <a:pt x="1334" y="1727"/>
                      <a:pt x="1727" y="1346"/>
                      <a:pt x="1727" y="869"/>
                    </a:cubicBezTo>
                    <a:cubicBezTo>
                      <a:pt x="1727" y="393"/>
                      <a:pt x="1334" y="0"/>
                      <a:pt x="85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7"/>
              <p:cNvSpPr/>
              <p:nvPr/>
            </p:nvSpPr>
            <p:spPr>
              <a:xfrm>
                <a:off x="3672750" y="1674538"/>
                <a:ext cx="432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7" extrusionOk="0">
                    <a:moveTo>
                      <a:pt x="858" y="0"/>
                    </a:moveTo>
                    <a:cubicBezTo>
                      <a:pt x="382" y="0"/>
                      <a:pt x="1" y="393"/>
                      <a:pt x="1" y="869"/>
                    </a:cubicBezTo>
                    <a:cubicBezTo>
                      <a:pt x="1" y="1346"/>
                      <a:pt x="382" y="1727"/>
                      <a:pt x="858" y="1727"/>
                    </a:cubicBezTo>
                    <a:cubicBezTo>
                      <a:pt x="1334" y="1727"/>
                      <a:pt x="1727" y="1346"/>
                      <a:pt x="1727" y="869"/>
                    </a:cubicBezTo>
                    <a:cubicBezTo>
                      <a:pt x="1727" y="393"/>
                      <a:pt x="1334" y="0"/>
                      <a:pt x="85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7"/>
              <p:cNvSpPr/>
              <p:nvPr/>
            </p:nvSpPr>
            <p:spPr>
              <a:xfrm>
                <a:off x="3757000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69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69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69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7"/>
              <p:cNvSpPr/>
              <p:nvPr/>
            </p:nvSpPr>
            <p:spPr>
              <a:xfrm>
                <a:off x="3576600" y="2180538"/>
                <a:ext cx="532550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7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7"/>
              <p:cNvSpPr/>
              <p:nvPr/>
            </p:nvSpPr>
            <p:spPr>
              <a:xfrm>
                <a:off x="3576600" y="2242763"/>
                <a:ext cx="5325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6" extrusionOk="0">
                    <a:moveTo>
                      <a:pt x="1" y="0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7"/>
              <p:cNvSpPr/>
              <p:nvPr/>
            </p:nvSpPr>
            <p:spPr>
              <a:xfrm>
                <a:off x="3576600" y="2304963"/>
                <a:ext cx="5325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6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7"/>
              <p:cNvSpPr/>
              <p:nvPr/>
            </p:nvSpPr>
            <p:spPr>
              <a:xfrm>
                <a:off x="4126975" y="2152263"/>
                <a:ext cx="562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597" fill="none" extrusionOk="0">
                    <a:moveTo>
                      <a:pt x="1" y="953"/>
                    </a:moveTo>
                    <a:lnTo>
                      <a:pt x="644" y="1596"/>
                    </a:lnTo>
                    <a:lnTo>
                      <a:pt x="2251" y="1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7"/>
              <p:cNvSpPr/>
              <p:nvPr/>
            </p:nvSpPr>
            <p:spPr>
              <a:xfrm>
                <a:off x="4126975" y="2217763"/>
                <a:ext cx="56275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596" fill="none" extrusionOk="0">
                    <a:moveTo>
                      <a:pt x="1" y="953"/>
                    </a:moveTo>
                    <a:lnTo>
                      <a:pt x="644" y="1596"/>
                    </a:lnTo>
                    <a:lnTo>
                      <a:pt x="2251" y="0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7"/>
              <p:cNvSpPr/>
              <p:nvPr/>
            </p:nvSpPr>
            <p:spPr>
              <a:xfrm>
                <a:off x="4126975" y="2279963"/>
                <a:ext cx="5627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08" fill="none" extrusionOk="0">
                    <a:moveTo>
                      <a:pt x="1" y="953"/>
                    </a:moveTo>
                    <a:lnTo>
                      <a:pt x="644" y="1608"/>
                    </a:lnTo>
                    <a:lnTo>
                      <a:pt x="2251" y="1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7"/>
              <p:cNvSpPr/>
              <p:nvPr/>
            </p:nvSpPr>
            <p:spPr>
              <a:xfrm>
                <a:off x="3903425" y="1818888"/>
                <a:ext cx="301550" cy="2968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11872" extrusionOk="0">
                    <a:moveTo>
                      <a:pt x="5966" y="3573"/>
                    </a:moveTo>
                    <a:cubicBezTo>
                      <a:pt x="7169" y="3573"/>
                      <a:pt x="8133" y="4549"/>
                      <a:pt x="8133" y="5716"/>
                    </a:cubicBezTo>
                    <a:cubicBezTo>
                      <a:pt x="8133" y="6894"/>
                      <a:pt x="7157" y="7859"/>
                      <a:pt x="5966" y="7859"/>
                    </a:cubicBezTo>
                    <a:cubicBezTo>
                      <a:pt x="4763" y="7859"/>
                      <a:pt x="3787" y="6894"/>
                      <a:pt x="3787" y="5716"/>
                    </a:cubicBezTo>
                    <a:cubicBezTo>
                      <a:pt x="3787" y="4549"/>
                      <a:pt x="4763" y="3573"/>
                      <a:pt x="5966" y="3573"/>
                    </a:cubicBezTo>
                    <a:close/>
                    <a:moveTo>
                      <a:pt x="5418" y="1"/>
                    </a:moveTo>
                    <a:cubicBezTo>
                      <a:pt x="5133" y="1"/>
                      <a:pt x="4894" y="215"/>
                      <a:pt x="4859" y="501"/>
                    </a:cubicBezTo>
                    <a:lnTo>
                      <a:pt x="4775" y="1227"/>
                    </a:lnTo>
                    <a:cubicBezTo>
                      <a:pt x="4347" y="1346"/>
                      <a:pt x="3918" y="1501"/>
                      <a:pt x="3537" y="1727"/>
                    </a:cubicBezTo>
                    <a:lnTo>
                      <a:pt x="2942" y="1263"/>
                    </a:lnTo>
                    <a:cubicBezTo>
                      <a:pt x="2841" y="1184"/>
                      <a:pt x="2724" y="1147"/>
                      <a:pt x="2609" y="1147"/>
                    </a:cubicBezTo>
                    <a:cubicBezTo>
                      <a:pt x="2464" y="1147"/>
                      <a:pt x="2321" y="1205"/>
                      <a:pt x="2216" y="1310"/>
                    </a:cubicBezTo>
                    <a:lnTo>
                      <a:pt x="1287" y="2215"/>
                    </a:lnTo>
                    <a:cubicBezTo>
                      <a:pt x="1096" y="2418"/>
                      <a:pt x="1073" y="2727"/>
                      <a:pt x="1251" y="2954"/>
                    </a:cubicBezTo>
                    <a:lnTo>
                      <a:pt x="1751" y="3573"/>
                    </a:lnTo>
                    <a:cubicBezTo>
                      <a:pt x="1549" y="3930"/>
                      <a:pt x="1394" y="4299"/>
                      <a:pt x="1287" y="4704"/>
                    </a:cubicBezTo>
                    <a:lnTo>
                      <a:pt x="489" y="4799"/>
                    </a:lnTo>
                    <a:cubicBezTo>
                      <a:pt x="203" y="4823"/>
                      <a:pt x="1" y="5061"/>
                      <a:pt x="1" y="5347"/>
                    </a:cubicBezTo>
                    <a:lnTo>
                      <a:pt x="1" y="6609"/>
                    </a:lnTo>
                    <a:cubicBezTo>
                      <a:pt x="1" y="6894"/>
                      <a:pt x="203" y="7121"/>
                      <a:pt x="489" y="7156"/>
                    </a:cubicBezTo>
                    <a:lnTo>
                      <a:pt x="1334" y="7204"/>
                    </a:lnTo>
                    <a:cubicBezTo>
                      <a:pt x="1442" y="7561"/>
                      <a:pt x="1585" y="7918"/>
                      <a:pt x="1787" y="8252"/>
                    </a:cubicBezTo>
                    <a:lnTo>
                      <a:pt x="1251" y="8919"/>
                    </a:lnTo>
                    <a:cubicBezTo>
                      <a:pt x="1073" y="9145"/>
                      <a:pt x="1096" y="9442"/>
                      <a:pt x="1287" y="9633"/>
                    </a:cubicBezTo>
                    <a:lnTo>
                      <a:pt x="2216" y="10538"/>
                    </a:lnTo>
                    <a:cubicBezTo>
                      <a:pt x="2318" y="10647"/>
                      <a:pt x="2463" y="10701"/>
                      <a:pt x="2608" y="10701"/>
                    </a:cubicBezTo>
                    <a:cubicBezTo>
                      <a:pt x="2732" y="10701"/>
                      <a:pt x="2855" y="10662"/>
                      <a:pt x="2954" y="10585"/>
                    </a:cubicBezTo>
                    <a:lnTo>
                      <a:pt x="3632" y="10062"/>
                    </a:lnTo>
                    <a:cubicBezTo>
                      <a:pt x="3966" y="10264"/>
                      <a:pt x="4347" y="10407"/>
                      <a:pt x="4728" y="10526"/>
                    </a:cubicBezTo>
                    <a:lnTo>
                      <a:pt x="4835" y="11371"/>
                    </a:lnTo>
                    <a:cubicBezTo>
                      <a:pt x="4859" y="11657"/>
                      <a:pt x="5097" y="11871"/>
                      <a:pt x="5383" y="11871"/>
                    </a:cubicBezTo>
                    <a:lnTo>
                      <a:pt x="6680" y="11871"/>
                    </a:lnTo>
                    <a:cubicBezTo>
                      <a:pt x="6966" y="11871"/>
                      <a:pt x="7204" y="11657"/>
                      <a:pt x="7228" y="11371"/>
                    </a:cubicBezTo>
                    <a:lnTo>
                      <a:pt x="7323" y="10562"/>
                    </a:lnTo>
                    <a:cubicBezTo>
                      <a:pt x="7740" y="10454"/>
                      <a:pt x="8121" y="10288"/>
                      <a:pt x="8490" y="10097"/>
                    </a:cubicBezTo>
                    <a:lnTo>
                      <a:pt x="9145" y="10597"/>
                    </a:lnTo>
                    <a:cubicBezTo>
                      <a:pt x="9249" y="10679"/>
                      <a:pt x="9371" y="10719"/>
                      <a:pt x="9491" y="10719"/>
                    </a:cubicBezTo>
                    <a:cubicBezTo>
                      <a:pt x="9633" y="10719"/>
                      <a:pt x="9774" y="10665"/>
                      <a:pt x="9883" y="10562"/>
                    </a:cubicBezTo>
                    <a:lnTo>
                      <a:pt x="10788" y="9669"/>
                    </a:lnTo>
                    <a:cubicBezTo>
                      <a:pt x="10990" y="9466"/>
                      <a:pt x="11014" y="9157"/>
                      <a:pt x="10836" y="8930"/>
                    </a:cubicBezTo>
                    <a:lnTo>
                      <a:pt x="10324" y="8311"/>
                    </a:lnTo>
                    <a:cubicBezTo>
                      <a:pt x="10538" y="7954"/>
                      <a:pt x="10693" y="7585"/>
                      <a:pt x="10800" y="7180"/>
                    </a:cubicBezTo>
                    <a:lnTo>
                      <a:pt x="11574" y="7085"/>
                    </a:lnTo>
                    <a:cubicBezTo>
                      <a:pt x="11860" y="7061"/>
                      <a:pt x="12062" y="6823"/>
                      <a:pt x="12062" y="6537"/>
                    </a:cubicBezTo>
                    <a:lnTo>
                      <a:pt x="12062" y="5275"/>
                    </a:lnTo>
                    <a:cubicBezTo>
                      <a:pt x="12062" y="4990"/>
                      <a:pt x="11860" y="4763"/>
                      <a:pt x="11574" y="4728"/>
                    </a:cubicBezTo>
                    <a:lnTo>
                      <a:pt x="10812" y="4632"/>
                    </a:lnTo>
                    <a:cubicBezTo>
                      <a:pt x="10717" y="4239"/>
                      <a:pt x="10550" y="3858"/>
                      <a:pt x="10359" y="3513"/>
                    </a:cubicBezTo>
                    <a:lnTo>
                      <a:pt x="10836" y="2942"/>
                    </a:lnTo>
                    <a:cubicBezTo>
                      <a:pt x="11014" y="2715"/>
                      <a:pt x="10979" y="2418"/>
                      <a:pt x="10788" y="2227"/>
                    </a:cubicBezTo>
                    <a:lnTo>
                      <a:pt x="9859" y="1310"/>
                    </a:lnTo>
                    <a:cubicBezTo>
                      <a:pt x="9756" y="1207"/>
                      <a:pt x="9614" y="1156"/>
                      <a:pt x="9469" y="1156"/>
                    </a:cubicBezTo>
                    <a:cubicBezTo>
                      <a:pt x="9348" y="1156"/>
                      <a:pt x="9225" y="1192"/>
                      <a:pt x="9121" y="1263"/>
                    </a:cubicBezTo>
                    <a:lnTo>
                      <a:pt x="8538" y="1715"/>
                    </a:lnTo>
                    <a:cubicBezTo>
                      <a:pt x="8169" y="1489"/>
                      <a:pt x="7764" y="1322"/>
                      <a:pt x="7335" y="1227"/>
                    </a:cubicBezTo>
                    <a:lnTo>
                      <a:pt x="7240" y="501"/>
                    </a:lnTo>
                    <a:cubicBezTo>
                      <a:pt x="7216" y="215"/>
                      <a:pt x="6978" y="1"/>
                      <a:pt x="66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0" name="Google Shape;220;p17"/>
          <p:cNvGrpSpPr/>
          <p:nvPr/>
        </p:nvGrpSpPr>
        <p:grpSpPr>
          <a:xfrm>
            <a:off x="6143300" y="1484200"/>
            <a:ext cx="2420620" cy="1087500"/>
            <a:chOff x="6143300" y="1484200"/>
            <a:chExt cx="2420620" cy="1087500"/>
          </a:xfrm>
        </p:grpSpPr>
        <p:sp>
          <p:nvSpPr>
            <p:cNvPr id="221" name="Google Shape;221;p17"/>
            <p:cNvSpPr/>
            <p:nvPr/>
          </p:nvSpPr>
          <p:spPr>
            <a:xfrm>
              <a:off x="667512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" name="Google Shape;222;p17"/>
            <p:cNvGrpSpPr/>
            <p:nvPr/>
          </p:nvGrpSpPr>
          <p:grpSpPr>
            <a:xfrm>
              <a:off x="6143300" y="1629888"/>
              <a:ext cx="1093625" cy="842100"/>
              <a:chOff x="6143300" y="1629888"/>
              <a:chExt cx="1093625" cy="842100"/>
            </a:xfrm>
          </p:grpSpPr>
          <p:sp>
            <p:nvSpPr>
              <p:cNvPr id="223" name="Google Shape;223;p17"/>
              <p:cNvSpPr/>
              <p:nvPr/>
            </p:nvSpPr>
            <p:spPr>
              <a:xfrm>
                <a:off x="6277250" y="1641188"/>
                <a:ext cx="7748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0993" extrusionOk="0">
                    <a:moveTo>
                      <a:pt x="3013" y="1"/>
                    </a:moveTo>
                    <a:cubicBezTo>
                      <a:pt x="1358" y="1"/>
                      <a:pt x="0" y="1334"/>
                      <a:pt x="0" y="3001"/>
                    </a:cubicBezTo>
                    <a:lnTo>
                      <a:pt x="0" y="27992"/>
                    </a:lnTo>
                    <a:cubicBezTo>
                      <a:pt x="0" y="29647"/>
                      <a:pt x="1346" y="30993"/>
                      <a:pt x="3013" y="30993"/>
                    </a:cubicBezTo>
                    <a:lnTo>
                      <a:pt x="3013" y="30981"/>
                    </a:lnTo>
                    <a:lnTo>
                      <a:pt x="27980" y="30981"/>
                    </a:lnTo>
                    <a:cubicBezTo>
                      <a:pt x="29635" y="30981"/>
                      <a:pt x="30992" y="29647"/>
                      <a:pt x="30992" y="27980"/>
                    </a:cubicBezTo>
                    <a:lnTo>
                      <a:pt x="30992" y="3001"/>
                    </a:lnTo>
                    <a:cubicBezTo>
                      <a:pt x="30992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7"/>
              <p:cNvSpPr/>
              <p:nvPr/>
            </p:nvSpPr>
            <p:spPr>
              <a:xfrm>
                <a:off x="6266225" y="1629888"/>
                <a:ext cx="796850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74" h="31886" extrusionOk="0">
                    <a:moveTo>
                      <a:pt x="28421" y="893"/>
                    </a:moveTo>
                    <a:cubicBezTo>
                      <a:pt x="29838" y="893"/>
                      <a:pt x="30981" y="2048"/>
                      <a:pt x="30981" y="3453"/>
                    </a:cubicBezTo>
                    <a:lnTo>
                      <a:pt x="30981" y="28432"/>
                    </a:lnTo>
                    <a:cubicBezTo>
                      <a:pt x="30981" y="29849"/>
                      <a:pt x="29838" y="30992"/>
                      <a:pt x="28421" y="30992"/>
                    </a:cubicBezTo>
                    <a:lnTo>
                      <a:pt x="3454" y="30992"/>
                    </a:lnTo>
                    <a:cubicBezTo>
                      <a:pt x="2037" y="30992"/>
                      <a:pt x="894" y="29849"/>
                      <a:pt x="894" y="28432"/>
                    </a:cubicBezTo>
                    <a:lnTo>
                      <a:pt x="894" y="3453"/>
                    </a:lnTo>
                    <a:cubicBezTo>
                      <a:pt x="894" y="2048"/>
                      <a:pt x="2037" y="893"/>
                      <a:pt x="3454" y="893"/>
                    </a:cubicBezTo>
                    <a:close/>
                    <a:moveTo>
                      <a:pt x="3454" y="0"/>
                    </a:moveTo>
                    <a:cubicBezTo>
                      <a:pt x="1549" y="0"/>
                      <a:pt x="1" y="1548"/>
                      <a:pt x="1" y="3453"/>
                    </a:cubicBezTo>
                    <a:lnTo>
                      <a:pt x="1" y="28432"/>
                    </a:lnTo>
                    <a:cubicBezTo>
                      <a:pt x="1" y="30337"/>
                      <a:pt x="1549" y="31885"/>
                      <a:pt x="3454" y="31885"/>
                    </a:cubicBezTo>
                    <a:lnTo>
                      <a:pt x="28421" y="31885"/>
                    </a:lnTo>
                    <a:cubicBezTo>
                      <a:pt x="30326" y="31885"/>
                      <a:pt x="31874" y="30337"/>
                      <a:pt x="31874" y="28432"/>
                    </a:cubicBezTo>
                    <a:lnTo>
                      <a:pt x="31874" y="3453"/>
                    </a:lnTo>
                    <a:cubicBezTo>
                      <a:pt x="31874" y="1548"/>
                      <a:pt x="30326" y="0"/>
                      <a:pt x="28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7"/>
              <p:cNvSpPr/>
              <p:nvPr/>
            </p:nvSpPr>
            <p:spPr>
              <a:xfrm>
                <a:off x="6290650" y="1652213"/>
                <a:ext cx="748025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29921" h="4561" extrusionOk="0">
                    <a:moveTo>
                      <a:pt x="5501" y="0"/>
                    </a:moveTo>
                    <a:cubicBezTo>
                      <a:pt x="2750" y="0"/>
                      <a:pt x="500" y="1965"/>
                      <a:pt x="0" y="4560"/>
                    </a:cubicBezTo>
                    <a:lnTo>
                      <a:pt x="29921" y="4560"/>
                    </a:lnTo>
                    <a:cubicBezTo>
                      <a:pt x="29432" y="1965"/>
                      <a:pt x="27158" y="0"/>
                      <a:pt x="24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7"/>
              <p:cNvSpPr/>
              <p:nvPr/>
            </p:nvSpPr>
            <p:spPr>
              <a:xfrm>
                <a:off x="6363875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69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69" y="1727"/>
                    </a:cubicBezTo>
                    <a:cubicBezTo>
                      <a:pt x="1345" y="1727"/>
                      <a:pt x="1726" y="1346"/>
                      <a:pt x="1726" y="869"/>
                    </a:cubicBezTo>
                    <a:cubicBezTo>
                      <a:pt x="1726" y="393"/>
                      <a:pt x="1345" y="0"/>
                      <a:pt x="869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7"/>
              <p:cNvSpPr/>
              <p:nvPr/>
            </p:nvSpPr>
            <p:spPr>
              <a:xfrm>
                <a:off x="6448400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70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70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7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17"/>
              <p:cNvSpPr/>
              <p:nvPr/>
            </p:nvSpPr>
            <p:spPr>
              <a:xfrm>
                <a:off x="6532925" y="1674538"/>
                <a:ext cx="432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7" extrusionOk="0">
                    <a:moveTo>
                      <a:pt x="870" y="0"/>
                    </a:moveTo>
                    <a:cubicBezTo>
                      <a:pt x="382" y="0"/>
                      <a:pt x="1" y="393"/>
                      <a:pt x="1" y="869"/>
                    </a:cubicBezTo>
                    <a:cubicBezTo>
                      <a:pt x="1" y="1346"/>
                      <a:pt x="382" y="1727"/>
                      <a:pt x="870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7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17"/>
              <p:cNvSpPr/>
              <p:nvPr/>
            </p:nvSpPr>
            <p:spPr>
              <a:xfrm>
                <a:off x="6601100" y="1807888"/>
                <a:ext cx="126825" cy="140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5609" fill="none" extrusionOk="0">
                    <a:moveTo>
                      <a:pt x="1120" y="5596"/>
                    </a:moveTo>
                    <a:lnTo>
                      <a:pt x="3929" y="5608"/>
                    </a:lnTo>
                    <a:cubicBezTo>
                      <a:pt x="4549" y="5608"/>
                      <a:pt x="5060" y="5108"/>
                      <a:pt x="5060" y="4489"/>
                    </a:cubicBezTo>
                    <a:lnTo>
                      <a:pt x="5072" y="1143"/>
                    </a:lnTo>
                    <a:cubicBezTo>
                      <a:pt x="5072" y="524"/>
                      <a:pt x="4560" y="12"/>
                      <a:pt x="3953" y="12"/>
                    </a:cubicBezTo>
                    <a:lnTo>
                      <a:pt x="1143" y="0"/>
                    </a:lnTo>
                    <a:cubicBezTo>
                      <a:pt x="512" y="0"/>
                      <a:pt x="12" y="500"/>
                      <a:pt x="12" y="1108"/>
                    </a:cubicBezTo>
                    <a:lnTo>
                      <a:pt x="0" y="4465"/>
                    </a:lnTo>
                    <a:cubicBezTo>
                      <a:pt x="0" y="5084"/>
                      <a:pt x="500" y="5596"/>
                      <a:pt x="1120" y="5596"/>
                    </a:cubicBezTo>
                    <a:close/>
                  </a:path>
                </a:pathLst>
              </a:custGeom>
              <a:noFill/>
              <a:ln w="8625" cap="rnd" cmpd="sng">
                <a:solidFill>
                  <a:srgbClr val="5B688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7"/>
              <p:cNvSpPr/>
              <p:nvPr/>
            </p:nvSpPr>
            <p:spPr>
              <a:xfrm>
                <a:off x="6473700" y="1879313"/>
                <a:ext cx="381625" cy="342325"/>
              </a:xfrm>
              <a:custGeom>
                <a:avLst/>
                <a:gdLst/>
                <a:ahLst/>
                <a:cxnLst/>
                <a:rect l="l" t="t" r="r" b="b"/>
                <a:pathLst>
                  <a:path w="15265" h="13693" extrusionOk="0">
                    <a:moveTo>
                      <a:pt x="917" y="1"/>
                    </a:moveTo>
                    <a:lnTo>
                      <a:pt x="0" y="13693"/>
                    </a:lnTo>
                    <a:lnTo>
                      <a:pt x="15264" y="13693"/>
                    </a:lnTo>
                    <a:lnTo>
                      <a:pt x="1434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7"/>
              <p:cNvSpPr/>
              <p:nvPr/>
            </p:nvSpPr>
            <p:spPr>
              <a:xfrm>
                <a:off x="6593350" y="1934088"/>
                <a:ext cx="141425" cy="233100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9324" extrusionOk="0">
                    <a:moveTo>
                      <a:pt x="2418" y="1"/>
                    </a:moveTo>
                    <a:lnTo>
                      <a:pt x="2418" y="1013"/>
                    </a:lnTo>
                    <a:cubicBezTo>
                      <a:pt x="1120" y="1167"/>
                      <a:pt x="215" y="1977"/>
                      <a:pt x="215" y="3132"/>
                    </a:cubicBezTo>
                    <a:cubicBezTo>
                      <a:pt x="227" y="4191"/>
                      <a:pt x="918" y="4823"/>
                      <a:pt x="2013" y="5061"/>
                    </a:cubicBezTo>
                    <a:lnTo>
                      <a:pt x="3239" y="5358"/>
                    </a:lnTo>
                    <a:cubicBezTo>
                      <a:pt x="4001" y="5549"/>
                      <a:pt x="4335" y="5835"/>
                      <a:pt x="4335" y="6406"/>
                    </a:cubicBezTo>
                    <a:cubicBezTo>
                      <a:pt x="4335" y="7025"/>
                      <a:pt x="3716" y="7442"/>
                      <a:pt x="2930" y="7442"/>
                    </a:cubicBezTo>
                    <a:cubicBezTo>
                      <a:pt x="2084" y="7418"/>
                      <a:pt x="1453" y="7049"/>
                      <a:pt x="1275" y="6323"/>
                    </a:cubicBezTo>
                    <a:lnTo>
                      <a:pt x="1" y="6347"/>
                    </a:lnTo>
                    <a:cubicBezTo>
                      <a:pt x="144" y="7573"/>
                      <a:pt x="1037" y="8240"/>
                      <a:pt x="2382" y="8394"/>
                    </a:cubicBezTo>
                    <a:lnTo>
                      <a:pt x="2382" y="9323"/>
                    </a:lnTo>
                    <a:lnTo>
                      <a:pt x="3465" y="9323"/>
                    </a:lnTo>
                    <a:lnTo>
                      <a:pt x="3465" y="8394"/>
                    </a:lnTo>
                    <a:cubicBezTo>
                      <a:pt x="4799" y="8240"/>
                      <a:pt x="5656" y="7478"/>
                      <a:pt x="5609" y="6394"/>
                    </a:cubicBezTo>
                    <a:cubicBezTo>
                      <a:pt x="5609" y="5370"/>
                      <a:pt x="5097" y="4596"/>
                      <a:pt x="3823" y="4251"/>
                    </a:cubicBezTo>
                    <a:lnTo>
                      <a:pt x="2632" y="3941"/>
                    </a:lnTo>
                    <a:cubicBezTo>
                      <a:pt x="1763" y="3691"/>
                      <a:pt x="1513" y="3465"/>
                      <a:pt x="1513" y="2989"/>
                    </a:cubicBezTo>
                    <a:cubicBezTo>
                      <a:pt x="1513" y="2334"/>
                      <a:pt x="2132" y="1941"/>
                      <a:pt x="2954" y="1941"/>
                    </a:cubicBezTo>
                    <a:cubicBezTo>
                      <a:pt x="3787" y="1965"/>
                      <a:pt x="4156" y="2382"/>
                      <a:pt x="4263" y="3120"/>
                    </a:cubicBezTo>
                    <a:lnTo>
                      <a:pt x="5513" y="3096"/>
                    </a:lnTo>
                    <a:cubicBezTo>
                      <a:pt x="5513" y="2084"/>
                      <a:pt x="4751" y="1215"/>
                      <a:pt x="3501" y="1013"/>
                    </a:cubicBezTo>
                    <a:lnTo>
                      <a:pt x="350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7"/>
              <p:cNvSpPr/>
              <p:nvPr/>
            </p:nvSpPr>
            <p:spPr>
              <a:xfrm>
                <a:off x="6143300" y="2220738"/>
                <a:ext cx="273875" cy="251250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10050" extrusionOk="0">
                    <a:moveTo>
                      <a:pt x="679" y="0"/>
                    </a:moveTo>
                    <a:cubicBezTo>
                      <a:pt x="298" y="0"/>
                      <a:pt x="1" y="298"/>
                      <a:pt x="1" y="667"/>
                    </a:cubicBezTo>
                    <a:lnTo>
                      <a:pt x="1" y="9382"/>
                    </a:lnTo>
                    <a:cubicBezTo>
                      <a:pt x="1" y="9751"/>
                      <a:pt x="298" y="10049"/>
                      <a:pt x="679" y="10049"/>
                    </a:cubicBezTo>
                    <a:lnTo>
                      <a:pt x="10288" y="10049"/>
                    </a:lnTo>
                    <a:cubicBezTo>
                      <a:pt x="10657" y="10049"/>
                      <a:pt x="10954" y="9751"/>
                      <a:pt x="10954" y="9382"/>
                    </a:cubicBezTo>
                    <a:lnTo>
                      <a:pt x="10954" y="667"/>
                    </a:lnTo>
                    <a:cubicBezTo>
                      <a:pt x="10954" y="298"/>
                      <a:pt x="10657" y="0"/>
                      <a:pt x="1028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7"/>
              <p:cNvSpPr/>
              <p:nvPr/>
            </p:nvSpPr>
            <p:spPr>
              <a:xfrm>
                <a:off x="6181700" y="2048688"/>
                <a:ext cx="197375" cy="262550"/>
              </a:xfrm>
              <a:custGeom>
                <a:avLst/>
                <a:gdLst/>
                <a:ahLst/>
                <a:cxnLst/>
                <a:rect l="l" t="t" r="r" b="b"/>
                <a:pathLst>
                  <a:path w="7895" h="10502" extrusionOk="0">
                    <a:moveTo>
                      <a:pt x="3941" y="977"/>
                    </a:moveTo>
                    <a:cubicBezTo>
                      <a:pt x="5584" y="977"/>
                      <a:pt x="6918" y="2322"/>
                      <a:pt x="6918" y="3953"/>
                    </a:cubicBezTo>
                    <a:lnTo>
                      <a:pt x="6918" y="9549"/>
                    </a:lnTo>
                    <a:lnTo>
                      <a:pt x="965" y="9549"/>
                    </a:lnTo>
                    <a:lnTo>
                      <a:pt x="965" y="3953"/>
                    </a:lnTo>
                    <a:cubicBezTo>
                      <a:pt x="965" y="2322"/>
                      <a:pt x="2310" y="977"/>
                      <a:pt x="3941" y="977"/>
                    </a:cubicBezTo>
                    <a:close/>
                    <a:moveTo>
                      <a:pt x="3941" y="0"/>
                    </a:moveTo>
                    <a:cubicBezTo>
                      <a:pt x="1774" y="0"/>
                      <a:pt x="0" y="1763"/>
                      <a:pt x="0" y="3941"/>
                    </a:cubicBezTo>
                    <a:lnTo>
                      <a:pt x="0" y="10025"/>
                    </a:lnTo>
                    <a:cubicBezTo>
                      <a:pt x="0" y="10299"/>
                      <a:pt x="215" y="10502"/>
                      <a:pt x="477" y="10502"/>
                    </a:cubicBezTo>
                    <a:lnTo>
                      <a:pt x="7394" y="10502"/>
                    </a:lnTo>
                    <a:cubicBezTo>
                      <a:pt x="7668" y="10502"/>
                      <a:pt x="7894" y="10299"/>
                      <a:pt x="7894" y="10025"/>
                    </a:cubicBezTo>
                    <a:lnTo>
                      <a:pt x="7894" y="3941"/>
                    </a:lnTo>
                    <a:cubicBezTo>
                      <a:pt x="7894" y="1763"/>
                      <a:pt x="6120" y="0"/>
                      <a:pt x="39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17"/>
              <p:cNvSpPr/>
              <p:nvPr/>
            </p:nvSpPr>
            <p:spPr>
              <a:xfrm>
                <a:off x="6236775" y="2288288"/>
                <a:ext cx="87225" cy="86950"/>
              </a:xfrm>
              <a:custGeom>
                <a:avLst/>
                <a:gdLst/>
                <a:ahLst/>
                <a:cxnLst/>
                <a:rect l="l" t="t" r="r" b="b"/>
                <a:pathLst>
                  <a:path w="3489" h="3478" extrusionOk="0">
                    <a:moveTo>
                      <a:pt x="1738" y="1"/>
                    </a:moveTo>
                    <a:cubicBezTo>
                      <a:pt x="774" y="1"/>
                      <a:pt x="0" y="775"/>
                      <a:pt x="0" y="1739"/>
                    </a:cubicBezTo>
                    <a:cubicBezTo>
                      <a:pt x="0" y="2704"/>
                      <a:pt x="774" y="3478"/>
                      <a:pt x="1738" y="3478"/>
                    </a:cubicBezTo>
                    <a:cubicBezTo>
                      <a:pt x="2703" y="3478"/>
                      <a:pt x="3489" y="2704"/>
                      <a:pt x="3489" y="1739"/>
                    </a:cubicBezTo>
                    <a:cubicBezTo>
                      <a:pt x="3489" y="775"/>
                      <a:pt x="2703" y="1"/>
                      <a:pt x="17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17"/>
              <p:cNvSpPr/>
              <p:nvPr/>
            </p:nvSpPr>
            <p:spPr>
              <a:xfrm>
                <a:off x="6260575" y="2359438"/>
                <a:ext cx="39625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811" extrusionOk="0">
                    <a:moveTo>
                      <a:pt x="1" y="0"/>
                    </a:moveTo>
                    <a:lnTo>
                      <a:pt x="1" y="1810"/>
                    </a:lnTo>
                    <a:lnTo>
                      <a:pt x="1584" y="1810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7"/>
              <p:cNvSpPr/>
              <p:nvPr/>
            </p:nvSpPr>
            <p:spPr>
              <a:xfrm>
                <a:off x="6771950" y="2156438"/>
                <a:ext cx="464975" cy="315550"/>
              </a:xfrm>
              <a:custGeom>
                <a:avLst/>
                <a:gdLst/>
                <a:ahLst/>
                <a:cxnLst/>
                <a:rect l="l" t="t" r="r" b="b"/>
                <a:pathLst>
                  <a:path w="18599" h="12622" extrusionOk="0">
                    <a:moveTo>
                      <a:pt x="632" y="0"/>
                    </a:moveTo>
                    <a:cubicBezTo>
                      <a:pt x="274" y="0"/>
                      <a:pt x="1" y="286"/>
                      <a:pt x="1" y="643"/>
                    </a:cubicBezTo>
                    <a:lnTo>
                      <a:pt x="1" y="11978"/>
                    </a:lnTo>
                    <a:cubicBezTo>
                      <a:pt x="1" y="12335"/>
                      <a:pt x="274" y="12621"/>
                      <a:pt x="632" y="12621"/>
                    </a:cubicBezTo>
                    <a:lnTo>
                      <a:pt x="17943" y="12621"/>
                    </a:lnTo>
                    <a:cubicBezTo>
                      <a:pt x="18300" y="12621"/>
                      <a:pt x="18598" y="12335"/>
                      <a:pt x="18586" y="11978"/>
                    </a:cubicBezTo>
                    <a:lnTo>
                      <a:pt x="18586" y="643"/>
                    </a:lnTo>
                    <a:cubicBezTo>
                      <a:pt x="18586" y="286"/>
                      <a:pt x="18300" y="0"/>
                      <a:pt x="179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7"/>
              <p:cNvSpPr/>
              <p:nvPr/>
            </p:nvSpPr>
            <p:spPr>
              <a:xfrm>
                <a:off x="6858875" y="2183513"/>
                <a:ext cx="71450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59" extrusionOk="0">
                    <a:moveTo>
                      <a:pt x="1429" y="1"/>
                    </a:moveTo>
                    <a:cubicBezTo>
                      <a:pt x="643" y="1"/>
                      <a:pt x="0" y="644"/>
                      <a:pt x="0" y="1430"/>
                    </a:cubicBezTo>
                    <a:cubicBezTo>
                      <a:pt x="0" y="2227"/>
                      <a:pt x="643" y="2858"/>
                      <a:pt x="1429" y="2858"/>
                    </a:cubicBezTo>
                    <a:cubicBezTo>
                      <a:pt x="2215" y="2858"/>
                      <a:pt x="2858" y="2227"/>
                      <a:pt x="2858" y="1430"/>
                    </a:cubicBezTo>
                    <a:cubicBezTo>
                      <a:pt x="2858" y="644"/>
                      <a:pt x="2215" y="1"/>
                      <a:pt x="14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7"/>
              <p:cNvSpPr/>
              <p:nvPr/>
            </p:nvSpPr>
            <p:spPr>
              <a:xfrm>
                <a:off x="6815700" y="2183513"/>
                <a:ext cx="71475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2859" extrusionOk="0">
                    <a:moveTo>
                      <a:pt x="1429" y="1"/>
                    </a:moveTo>
                    <a:cubicBezTo>
                      <a:pt x="644" y="1"/>
                      <a:pt x="1" y="644"/>
                      <a:pt x="1" y="1430"/>
                    </a:cubicBezTo>
                    <a:cubicBezTo>
                      <a:pt x="1" y="2227"/>
                      <a:pt x="644" y="2858"/>
                      <a:pt x="1429" y="2858"/>
                    </a:cubicBezTo>
                    <a:cubicBezTo>
                      <a:pt x="2215" y="2858"/>
                      <a:pt x="2858" y="2227"/>
                      <a:pt x="2858" y="1430"/>
                    </a:cubicBezTo>
                    <a:cubicBezTo>
                      <a:pt x="2858" y="644"/>
                      <a:pt x="2215" y="1"/>
                      <a:pt x="14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17"/>
              <p:cNvSpPr/>
              <p:nvPr/>
            </p:nvSpPr>
            <p:spPr>
              <a:xfrm>
                <a:off x="6815700" y="2348713"/>
                <a:ext cx="3780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15122" h="942" extrusionOk="0">
                    <a:moveTo>
                      <a:pt x="1" y="1"/>
                    </a:moveTo>
                    <a:lnTo>
                      <a:pt x="1" y="941"/>
                    </a:lnTo>
                    <a:lnTo>
                      <a:pt x="15122" y="941"/>
                    </a:lnTo>
                    <a:lnTo>
                      <a:pt x="1512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17"/>
              <p:cNvSpPr/>
              <p:nvPr/>
            </p:nvSpPr>
            <p:spPr>
              <a:xfrm>
                <a:off x="7036575" y="2196313"/>
                <a:ext cx="15717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942" extrusionOk="0">
                    <a:moveTo>
                      <a:pt x="0" y="1"/>
                    </a:moveTo>
                    <a:lnTo>
                      <a:pt x="0" y="941"/>
                    </a:lnTo>
                    <a:lnTo>
                      <a:pt x="6287" y="941"/>
                    </a:lnTo>
                    <a:lnTo>
                      <a:pt x="62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7"/>
              <p:cNvSpPr/>
              <p:nvPr/>
            </p:nvSpPr>
            <p:spPr>
              <a:xfrm>
                <a:off x="7036575" y="2232038"/>
                <a:ext cx="1256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5025" h="930" extrusionOk="0">
                    <a:moveTo>
                      <a:pt x="0" y="1"/>
                    </a:moveTo>
                    <a:lnTo>
                      <a:pt x="0" y="929"/>
                    </a:lnTo>
                    <a:lnTo>
                      <a:pt x="5025" y="929"/>
                    </a:lnTo>
                    <a:lnTo>
                      <a:pt x="50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7"/>
              <p:cNvSpPr/>
              <p:nvPr/>
            </p:nvSpPr>
            <p:spPr>
              <a:xfrm>
                <a:off x="6930300" y="2410938"/>
                <a:ext cx="149150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941" extrusionOk="0">
                    <a:moveTo>
                      <a:pt x="1" y="0"/>
                    </a:moveTo>
                    <a:lnTo>
                      <a:pt x="1" y="941"/>
                    </a:lnTo>
                    <a:lnTo>
                      <a:pt x="5966" y="941"/>
                    </a:lnTo>
                    <a:lnTo>
                      <a:pt x="59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" name="Google Shape;243;p17"/>
          <p:cNvGrpSpPr/>
          <p:nvPr/>
        </p:nvGrpSpPr>
        <p:grpSpPr>
          <a:xfrm>
            <a:off x="586950" y="3164500"/>
            <a:ext cx="2444850" cy="1199600"/>
            <a:chOff x="586950" y="3164500"/>
            <a:chExt cx="2444850" cy="1199600"/>
          </a:xfrm>
        </p:grpSpPr>
        <p:sp>
          <p:nvSpPr>
            <p:cNvPr id="244" name="Google Shape;244;p17"/>
            <p:cNvSpPr/>
            <p:nvPr/>
          </p:nvSpPr>
          <p:spPr>
            <a:xfrm>
              <a:off x="114300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5" name="Google Shape;245;p17"/>
            <p:cNvGrpSpPr/>
            <p:nvPr/>
          </p:nvGrpSpPr>
          <p:grpSpPr>
            <a:xfrm>
              <a:off x="586950" y="3164500"/>
              <a:ext cx="1035875" cy="1068625"/>
              <a:chOff x="586950" y="3164500"/>
              <a:chExt cx="1035875" cy="1068625"/>
            </a:xfrm>
          </p:grpSpPr>
          <p:sp>
            <p:nvSpPr>
              <p:cNvPr id="246" name="Google Shape;246;p17"/>
              <p:cNvSpPr/>
              <p:nvPr/>
            </p:nvSpPr>
            <p:spPr>
              <a:xfrm>
                <a:off x="739050" y="3394900"/>
                <a:ext cx="774525" cy="775100"/>
              </a:xfrm>
              <a:custGeom>
                <a:avLst/>
                <a:gdLst/>
                <a:ahLst/>
                <a:cxnLst/>
                <a:rect l="l" t="t" r="r" b="b"/>
                <a:pathLst>
                  <a:path w="30981" h="31004" extrusionOk="0">
                    <a:moveTo>
                      <a:pt x="3001" y="0"/>
                    </a:moveTo>
                    <a:cubicBezTo>
                      <a:pt x="1358" y="0"/>
                      <a:pt x="1" y="1346"/>
                      <a:pt x="1" y="3012"/>
                    </a:cubicBezTo>
                    <a:lnTo>
                      <a:pt x="1" y="27992"/>
                    </a:lnTo>
                    <a:cubicBezTo>
                      <a:pt x="1" y="29647"/>
                      <a:pt x="1334" y="31004"/>
                      <a:pt x="3001" y="31004"/>
                    </a:cubicBezTo>
                    <a:lnTo>
                      <a:pt x="3001" y="30992"/>
                    </a:lnTo>
                    <a:lnTo>
                      <a:pt x="27980" y="30992"/>
                    </a:lnTo>
                    <a:cubicBezTo>
                      <a:pt x="29635" y="30992"/>
                      <a:pt x="30981" y="29647"/>
                      <a:pt x="30981" y="27980"/>
                    </a:cubicBezTo>
                    <a:lnTo>
                      <a:pt x="30981" y="3012"/>
                    </a:lnTo>
                    <a:cubicBezTo>
                      <a:pt x="30981" y="1358"/>
                      <a:pt x="29647" y="0"/>
                      <a:pt x="279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7"/>
              <p:cNvSpPr/>
              <p:nvPr/>
            </p:nvSpPr>
            <p:spPr>
              <a:xfrm>
                <a:off x="727750" y="3383875"/>
                <a:ext cx="797150" cy="796850"/>
              </a:xfrm>
              <a:custGeom>
                <a:avLst/>
                <a:gdLst/>
                <a:ahLst/>
                <a:cxnLst/>
                <a:rect l="l" t="t" r="r" b="b"/>
                <a:pathLst>
                  <a:path w="31886" h="31874" extrusionOk="0">
                    <a:moveTo>
                      <a:pt x="28432" y="894"/>
                    </a:moveTo>
                    <a:cubicBezTo>
                      <a:pt x="29849" y="894"/>
                      <a:pt x="30992" y="2037"/>
                      <a:pt x="30992" y="3453"/>
                    </a:cubicBezTo>
                    <a:lnTo>
                      <a:pt x="30992" y="28421"/>
                    </a:lnTo>
                    <a:cubicBezTo>
                      <a:pt x="30992" y="29838"/>
                      <a:pt x="29849" y="30981"/>
                      <a:pt x="28432" y="30981"/>
                    </a:cubicBezTo>
                    <a:lnTo>
                      <a:pt x="3453" y="30981"/>
                    </a:lnTo>
                    <a:cubicBezTo>
                      <a:pt x="2048" y="30981"/>
                      <a:pt x="893" y="29838"/>
                      <a:pt x="893" y="28421"/>
                    </a:cubicBezTo>
                    <a:lnTo>
                      <a:pt x="893" y="3453"/>
                    </a:lnTo>
                    <a:cubicBezTo>
                      <a:pt x="893" y="2037"/>
                      <a:pt x="2048" y="894"/>
                      <a:pt x="3453" y="894"/>
                    </a:cubicBezTo>
                    <a:close/>
                    <a:moveTo>
                      <a:pt x="3453" y="1"/>
                    </a:moveTo>
                    <a:cubicBezTo>
                      <a:pt x="1548" y="1"/>
                      <a:pt x="0" y="1548"/>
                      <a:pt x="0" y="3453"/>
                    </a:cubicBezTo>
                    <a:lnTo>
                      <a:pt x="0" y="28421"/>
                    </a:lnTo>
                    <a:cubicBezTo>
                      <a:pt x="0" y="30326"/>
                      <a:pt x="1548" y="31874"/>
                      <a:pt x="3453" y="31874"/>
                    </a:cubicBezTo>
                    <a:lnTo>
                      <a:pt x="28432" y="31874"/>
                    </a:lnTo>
                    <a:cubicBezTo>
                      <a:pt x="30337" y="31874"/>
                      <a:pt x="31885" y="30326"/>
                      <a:pt x="31885" y="28421"/>
                    </a:cubicBezTo>
                    <a:lnTo>
                      <a:pt x="31885" y="3453"/>
                    </a:lnTo>
                    <a:cubicBezTo>
                      <a:pt x="31885" y="1548"/>
                      <a:pt x="30337" y="1"/>
                      <a:pt x="284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7"/>
              <p:cNvSpPr/>
              <p:nvPr/>
            </p:nvSpPr>
            <p:spPr>
              <a:xfrm>
                <a:off x="1153100" y="3164500"/>
                <a:ext cx="322375" cy="585825"/>
              </a:xfrm>
              <a:custGeom>
                <a:avLst/>
                <a:gdLst/>
                <a:ahLst/>
                <a:cxnLst/>
                <a:rect l="l" t="t" r="r" b="b"/>
                <a:pathLst>
                  <a:path w="12895" h="23433" extrusionOk="0">
                    <a:moveTo>
                      <a:pt x="2024" y="1"/>
                    </a:moveTo>
                    <a:cubicBezTo>
                      <a:pt x="905" y="1"/>
                      <a:pt x="0" y="918"/>
                      <a:pt x="0" y="2025"/>
                    </a:cubicBezTo>
                    <a:lnTo>
                      <a:pt x="0" y="21408"/>
                    </a:lnTo>
                    <a:cubicBezTo>
                      <a:pt x="0" y="22527"/>
                      <a:pt x="905" y="23432"/>
                      <a:pt x="2024" y="23432"/>
                    </a:cubicBezTo>
                    <a:lnTo>
                      <a:pt x="10847" y="23432"/>
                    </a:lnTo>
                    <a:cubicBezTo>
                      <a:pt x="11966" y="23432"/>
                      <a:pt x="12871" y="22527"/>
                      <a:pt x="12871" y="21408"/>
                    </a:cubicBezTo>
                    <a:lnTo>
                      <a:pt x="12871" y="2049"/>
                    </a:lnTo>
                    <a:cubicBezTo>
                      <a:pt x="12895" y="918"/>
                      <a:pt x="11978" y="1"/>
                      <a:pt x="108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17"/>
              <p:cNvSpPr/>
              <p:nvPr/>
            </p:nvSpPr>
            <p:spPr>
              <a:xfrm>
                <a:off x="1288225" y="3211525"/>
                <a:ext cx="521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442" extrusionOk="0">
                    <a:moveTo>
                      <a:pt x="227" y="1"/>
                    </a:moveTo>
                    <a:cubicBezTo>
                      <a:pt x="108" y="1"/>
                      <a:pt x="1" y="108"/>
                      <a:pt x="1" y="227"/>
                    </a:cubicBezTo>
                    <a:cubicBezTo>
                      <a:pt x="13" y="346"/>
                      <a:pt x="108" y="441"/>
                      <a:pt x="227" y="441"/>
                    </a:cubicBezTo>
                    <a:lnTo>
                      <a:pt x="1858" y="441"/>
                    </a:lnTo>
                    <a:cubicBezTo>
                      <a:pt x="1977" y="441"/>
                      <a:pt x="2084" y="346"/>
                      <a:pt x="2084" y="227"/>
                    </a:cubicBezTo>
                    <a:cubicBezTo>
                      <a:pt x="2084" y="108"/>
                      <a:pt x="1977" y="1"/>
                      <a:pt x="185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17"/>
              <p:cNvSpPr/>
              <p:nvPr/>
            </p:nvSpPr>
            <p:spPr>
              <a:xfrm>
                <a:off x="1183150" y="3246075"/>
                <a:ext cx="261675" cy="400075"/>
              </a:xfrm>
              <a:custGeom>
                <a:avLst/>
                <a:gdLst/>
                <a:ahLst/>
                <a:cxnLst/>
                <a:rect l="l" t="t" r="r" b="b"/>
                <a:pathLst>
                  <a:path w="10467" h="16003" extrusionOk="0">
                    <a:moveTo>
                      <a:pt x="537" y="0"/>
                    </a:moveTo>
                    <a:cubicBezTo>
                      <a:pt x="239" y="0"/>
                      <a:pt x="1" y="238"/>
                      <a:pt x="1" y="536"/>
                    </a:cubicBezTo>
                    <a:lnTo>
                      <a:pt x="1" y="15466"/>
                    </a:lnTo>
                    <a:cubicBezTo>
                      <a:pt x="1" y="15764"/>
                      <a:pt x="239" y="16002"/>
                      <a:pt x="537" y="16002"/>
                    </a:cubicBezTo>
                    <a:lnTo>
                      <a:pt x="9931" y="16002"/>
                    </a:lnTo>
                    <a:cubicBezTo>
                      <a:pt x="10228" y="16002"/>
                      <a:pt x="10466" y="15764"/>
                      <a:pt x="10466" y="15466"/>
                    </a:cubicBezTo>
                    <a:lnTo>
                      <a:pt x="10466" y="536"/>
                    </a:lnTo>
                    <a:cubicBezTo>
                      <a:pt x="10466" y="238"/>
                      <a:pt x="10228" y="0"/>
                      <a:pt x="99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7"/>
              <p:cNvSpPr/>
              <p:nvPr/>
            </p:nvSpPr>
            <p:spPr>
              <a:xfrm>
                <a:off x="1281075" y="3658625"/>
                <a:ext cx="66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2656" extrusionOk="0">
                    <a:moveTo>
                      <a:pt x="1323" y="381"/>
                    </a:moveTo>
                    <a:cubicBezTo>
                      <a:pt x="1858" y="381"/>
                      <a:pt x="2275" y="810"/>
                      <a:pt x="2275" y="1334"/>
                    </a:cubicBezTo>
                    <a:cubicBezTo>
                      <a:pt x="2299" y="1869"/>
                      <a:pt x="1858" y="2286"/>
                      <a:pt x="1323" y="2286"/>
                    </a:cubicBezTo>
                    <a:cubicBezTo>
                      <a:pt x="787" y="2286"/>
                      <a:pt x="370" y="1846"/>
                      <a:pt x="370" y="1334"/>
                    </a:cubicBezTo>
                    <a:cubicBezTo>
                      <a:pt x="370" y="798"/>
                      <a:pt x="811" y="381"/>
                      <a:pt x="1323" y="381"/>
                    </a:cubicBezTo>
                    <a:close/>
                    <a:moveTo>
                      <a:pt x="1323" y="0"/>
                    </a:moveTo>
                    <a:cubicBezTo>
                      <a:pt x="596" y="0"/>
                      <a:pt x="1" y="595"/>
                      <a:pt x="1" y="1334"/>
                    </a:cubicBezTo>
                    <a:cubicBezTo>
                      <a:pt x="1" y="2060"/>
                      <a:pt x="596" y="2655"/>
                      <a:pt x="1323" y="2655"/>
                    </a:cubicBezTo>
                    <a:cubicBezTo>
                      <a:pt x="2049" y="2655"/>
                      <a:pt x="2644" y="2060"/>
                      <a:pt x="2644" y="1334"/>
                    </a:cubicBezTo>
                    <a:cubicBezTo>
                      <a:pt x="2656" y="595"/>
                      <a:pt x="2061" y="0"/>
                      <a:pt x="13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7"/>
              <p:cNvSpPr/>
              <p:nvPr/>
            </p:nvSpPr>
            <p:spPr>
              <a:xfrm>
                <a:off x="771800" y="4009250"/>
                <a:ext cx="134275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2918" extrusionOk="0">
                    <a:moveTo>
                      <a:pt x="0" y="1"/>
                    </a:moveTo>
                    <a:lnTo>
                      <a:pt x="0" y="2918"/>
                    </a:lnTo>
                    <a:lnTo>
                      <a:pt x="5370" y="2918"/>
                    </a:lnTo>
                    <a:lnTo>
                      <a:pt x="537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7"/>
              <p:cNvSpPr/>
              <p:nvPr/>
            </p:nvSpPr>
            <p:spPr>
              <a:xfrm>
                <a:off x="590525" y="3689875"/>
                <a:ext cx="497100" cy="366125"/>
              </a:xfrm>
              <a:custGeom>
                <a:avLst/>
                <a:gdLst/>
                <a:ahLst/>
                <a:cxnLst/>
                <a:rect l="l" t="t" r="r" b="b"/>
                <a:pathLst>
                  <a:path w="19884" h="14645" extrusionOk="0">
                    <a:moveTo>
                      <a:pt x="1405" y="0"/>
                    </a:moveTo>
                    <a:cubicBezTo>
                      <a:pt x="631" y="0"/>
                      <a:pt x="0" y="631"/>
                      <a:pt x="0" y="1405"/>
                    </a:cubicBezTo>
                    <a:lnTo>
                      <a:pt x="0" y="13252"/>
                    </a:lnTo>
                    <a:cubicBezTo>
                      <a:pt x="0" y="14026"/>
                      <a:pt x="631" y="14645"/>
                      <a:pt x="1405" y="14645"/>
                    </a:cubicBezTo>
                    <a:lnTo>
                      <a:pt x="18491" y="14645"/>
                    </a:lnTo>
                    <a:cubicBezTo>
                      <a:pt x="19265" y="14645"/>
                      <a:pt x="19884" y="14026"/>
                      <a:pt x="19884" y="13252"/>
                    </a:cubicBezTo>
                    <a:lnTo>
                      <a:pt x="19884" y="1405"/>
                    </a:lnTo>
                    <a:cubicBezTo>
                      <a:pt x="19884" y="631"/>
                      <a:pt x="19265" y="0"/>
                      <a:pt x="184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17"/>
              <p:cNvSpPr/>
              <p:nvPr/>
            </p:nvSpPr>
            <p:spPr>
              <a:xfrm>
                <a:off x="586950" y="3686600"/>
                <a:ext cx="504550" cy="373575"/>
              </a:xfrm>
              <a:custGeom>
                <a:avLst/>
                <a:gdLst/>
                <a:ahLst/>
                <a:cxnLst/>
                <a:rect l="l" t="t" r="r" b="b"/>
                <a:pathLst>
                  <a:path w="20182" h="14943" extrusionOk="0">
                    <a:moveTo>
                      <a:pt x="18634" y="298"/>
                    </a:moveTo>
                    <a:cubicBezTo>
                      <a:pt x="19312" y="298"/>
                      <a:pt x="19884" y="846"/>
                      <a:pt x="19884" y="1548"/>
                    </a:cubicBezTo>
                    <a:lnTo>
                      <a:pt x="19884" y="13395"/>
                    </a:lnTo>
                    <a:cubicBezTo>
                      <a:pt x="19884" y="14085"/>
                      <a:pt x="19324" y="14645"/>
                      <a:pt x="18634" y="14645"/>
                    </a:cubicBezTo>
                    <a:lnTo>
                      <a:pt x="1548" y="14645"/>
                    </a:lnTo>
                    <a:cubicBezTo>
                      <a:pt x="858" y="14645"/>
                      <a:pt x="298" y="14097"/>
                      <a:pt x="298" y="13395"/>
                    </a:cubicBezTo>
                    <a:lnTo>
                      <a:pt x="298" y="1548"/>
                    </a:lnTo>
                    <a:cubicBezTo>
                      <a:pt x="298" y="858"/>
                      <a:pt x="846" y="298"/>
                      <a:pt x="1548" y="298"/>
                    </a:cubicBezTo>
                    <a:close/>
                    <a:moveTo>
                      <a:pt x="1548" y="0"/>
                    </a:moveTo>
                    <a:cubicBezTo>
                      <a:pt x="691" y="0"/>
                      <a:pt x="1" y="703"/>
                      <a:pt x="1" y="1548"/>
                    </a:cubicBezTo>
                    <a:lnTo>
                      <a:pt x="1" y="13395"/>
                    </a:lnTo>
                    <a:cubicBezTo>
                      <a:pt x="1" y="14240"/>
                      <a:pt x="691" y="14943"/>
                      <a:pt x="1548" y="14943"/>
                    </a:cubicBezTo>
                    <a:lnTo>
                      <a:pt x="18634" y="14943"/>
                    </a:lnTo>
                    <a:cubicBezTo>
                      <a:pt x="19479" y="14943"/>
                      <a:pt x="20182" y="14240"/>
                      <a:pt x="20182" y="13395"/>
                    </a:cubicBezTo>
                    <a:lnTo>
                      <a:pt x="20182" y="1548"/>
                    </a:lnTo>
                    <a:cubicBezTo>
                      <a:pt x="20158" y="691"/>
                      <a:pt x="19479" y="0"/>
                      <a:pt x="186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7"/>
              <p:cNvSpPr/>
              <p:nvPr/>
            </p:nvSpPr>
            <p:spPr>
              <a:xfrm>
                <a:off x="611050" y="3710700"/>
                <a:ext cx="455750" cy="325075"/>
              </a:xfrm>
              <a:custGeom>
                <a:avLst/>
                <a:gdLst/>
                <a:ahLst/>
                <a:cxnLst/>
                <a:rect l="l" t="t" r="r" b="b"/>
                <a:pathLst>
                  <a:path w="18230" h="13003" extrusionOk="0">
                    <a:moveTo>
                      <a:pt x="346" y="1"/>
                    </a:moveTo>
                    <a:cubicBezTo>
                      <a:pt x="156" y="1"/>
                      <a:pt x="1" y="155"/>
                      <a:pt x="1" y="346"/>
                    </a:cubicBezTo>
                    <a:lnTo>
                      <a:pt x="1" y="12657"/>
                    </a:lnTo>
                    <a:cubicBezTo>
                      <a:pt x="1" y="12836"/>
                      <a:pt x="144" y="13002"/>
                      <a:pt x="346" y="13002"/>
                    </a:cubicBezTo>
                    <a:lnTo>
                      <a:pt x="17884" y="13002"/>
                    </a:lnTo>
                    <a:cubicBezTo>
                      <a:pt x="18087" y="13002"/>
                      <a:pt x="18229" y="12848"/>
                      <a:pt x="18218" y="12657"/>
                    </a:cubicBezTo>
                    <a:lnTo>
                      <a:pt x="18218" y="346"/>
                    </a:lnTo>
                    <a:cubicBezTo>
                      <a:pt x="18218" y="167"/>
                      <a:pt x="18063" y="1"/>
                      <a:pt x="178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7"/>
              <p:cNvSpPr/>
              <p:nvPr/>
            </p:nvSpPr>
            <p:spPr>
              <a:xfrm>
                <a:off x="713750" y="4082475"/>
                <a:ext cx="2503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727" extrusionOk="0">
                    <a:moveTo>
                      <a:pt x="72" y="1"/>
                    </a:moveTo>
                    <a:cubicBezTo>
                      <a:pt x="24" y="1"/>
                      <a:pt x="1" y="36"/>
                      <a:pt x="1" y="72"/>
                    </a:cubicBezTo>
                    <a:lnTo>
                      <a:pt x="1" y="655"/>
                    </a:lnTo>
                    <a:cubicBezTo>
                      <a:pt x="1" y="703"/>
                      <a:pt x="24" y="727"/>
                      <a:pt x="72" y="727"/>
                    </a:cubicBezTo>
                    <a:lnTo>
                      <a:pt x="9930" y="727"/>
                    </a:lnTo>
                    <a:cubicBezTo>
                      <a:pt x="9966" y="727"/>
                      <a:pt x="10014" y="691"/>
                      <a:pt x="10002" y="655"/>
                    </a:cubicBezTo>
                    <a:lnTo>
                      <a:pt x="10002" y="72"/>
                    </a:lnTo>
                    <a:cubicBezTo>
                      <a:pt x="10002" y="36"/>
                      <a:pt x="9966" y="1"/>
                      <a:pt x="993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7"/>
              <p:cNvSpPr/>
              <p:nvPr/>
            </p:nvSpPr>
            <p:spPr>
              <a:xfrm>
                <a:off x="1190900" y="3761900"/>
                <a:ext cx="431925" cy="471225"/>
              </a:xfrm>
              <a:custGeom>
                <a:avLst/>
                <a:gdLst/>
                <a:ahLst/>
                <a:cxnLst/>
                <a:rect l="l" t="t" r="r" b="b"/>
                <a:pathLst>
                  <a:path w="17277" h="18849" extrusionOk="0">
                    <a:moveTo>
                      <a:pt x="8597" y="1"/>
                    </a:moveTo>
                    <a:cubicBezTo>
                      <a:pt x="7346" y="858"/>
                      <a:pt x="5703" y="1584"/>
                      <a:pt x="3834" y="2025"/>
                    </a:cubicBezTo>
                    <a:cubicBezTo>
                      <a:pt x="2590" y="2310"/>
                      <a:pt x="1357" y="2442"/>
                      <a:pt x="209" y="2442"/>
                    </a:cubicBezTo>
                    <a:cubicBezTo>
                      <a:pt x="159" y="2442"/>
                      <a:pt x="109" y="2442"/>
                      <a:pt x="60" y="2441"/>
                    </a:cubicBezTo>
                    <a:cubicBezTo>
                      <a:pt x="36" y="2560"/>
                      <a:pt x="0" y="2679"/>
                      <a:pt x="0" y="2799"/>
                    </a:cubicBezTo>
                    <a:cubicBezTo>
                      <a:pt x="0" y="16562"/>
                      <a:pt x="8620" y="18848"/>
                      <a:pt x="8620" y="18848"/>
                    </a:cubicBezTo>
                    <a:cubicBezTo>
                      <a:pt x="8620" y="18848"/>
                      <a:pt x="17241" y="16562"/>
                      <a:pt x="17241" y="2799"/>
                    </a:cubicBezTo>
                    <a:cubicBezTo>
                      <a:pt x="17276" y="2679"/>
                      <a:pt x="17241" y="2560"/>
                      <a:pt x="17217" y="2441"/>
                    </a:cubicBezTo>
                    <a:cubicBezTo>
                      <a:pt x="17167" y="2442"/>
                      <a:pt x="17118" y="2442"/>
                      <a:pt x="17068" y="2442"/>
                    </a:cubicBezTo>
                    <a:cubicBezTo>
                      <a:pt x="15920" y="2442"/>
                      <a:pt x="14698" y="2310"/>
                      <a:pt x="13442" y="2025"/>
                    </a:cubicBezTo>
                    <a:cubicBezTo>
                      <a:pt x="11573" y="1584"/>
                      <a:pt x="9930" y="858"/>
                      <a:pt x="86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7"/>
              <p:cNvSpPr/>
              <p:nvPr/>
            </p:nvSpPr>
            <p:spPr>
              <a:xfrm>
                <a:off x="1315625" y="3911025"/>
                <a:ext cx="198550" cy="144700"/>
              </a:xfrm>
              <a:custGeom>
                <a:avLst/>
                <a:gdLst/>
                <a:ahLst/>
                <a:cxnLst/>
                <a:rect l="l" t="t" r="r" b="b"/>
                <a:pathLst>
                  <a:path w="7942" h="5788" fill="none" extrusionOk="0">
                    <a:moveTo>
                      <a:pt x="0" y="3025"/>
                    </a:moveTo>
                    <a:lnTo>
                      <a:pt x="3024" y="5787"/>
                    </a:lnTo>
                    <a:lnTo>
                      <a:pt x="7942" y="1"/>
                    </a:lnTo>
                  </a:path>
                </a:pathLst>
              </a:custGeom>
              <a:noFill/>
              <a:ln w="14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9" name="Google Shape;259;p17"/>
          <p:cNvGrpSpPr/>
          <p:nvPr/>
        </p:nvGrpSpPr>
        <p:grpSpPr>
          <a:xfrm>
            <a:off x="3490300" y="3276600"/>
            <a:ext cx="2265250" cy="1087500"/>
            <a:chOff x="3490300" y="3276600"/>
            <a:chExt cx="2265250" cy="1087500"/>
          </a:xfrm>
        </p:grpSpPr>
        <p:sp>
          <p:nvSpPr>
            <p:cNvPr id="260" name="Google Shape;260;p17"/>
            <p:cNvSpPr/>
            <p:nvPr/>
          </p:nvSpPr>
          <p:spPr>
            <a:xfrm>
              <a:off x="386675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1" name="Google Shape;261;p17"/>
            <p:cNvGrpSpPr/>
            <p:nvPr/>
          </p:nvGrpSpPr>
          <p:grpSpPr>
            <a:xfrm>
              <a:off x="3490300" y="3426450"/>
              <a:ext cx="939425" cy="797450"/>
              <a:chOff x="3490300" y="3426450"/>
              <a:chExt cx="939425" cy="797450"/>
            </a:xfrm>
          </p:grpSpPr>
          <p:sp>
            <p:nvSpPr>
              <p:cNvPr id="262" name="Google Shape;262;p17"/>
              <p:cNvSpPr/>
              <p:nvPr/>
            </p:nvSpPr>
            <p:spPr>
              <a:xfrm>
                <a:off x="3501300" y="3437750"/>
                <a:ext cx="774825" cy="7751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1005" extrusionOk="0">
                    <a:moveTo>
                      <a:pt x="3013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46" y="31005"/>
                      <a:pt x="3013" y="31005"/>
                    </a:cubicBezTo>
                    <a:lnTo>
                      <a:pt x="27980" y="31005"/>
                    </a:lnTo>
                    <a:cubicBezTo>
                      <a:pt x="29635" y="31005"/>
                      <a:pt x="30993" y="29659"/>
                      <a:pt x="30993" y="27992"/>
                    </a:cubicBezTo>
                    <a:lnTo>
                      <a:pt x="30993" y="3001"/>
                    </a:lnTo>
                    <a:cubicBezTo>
                      <a:pt x="30993" y="1358"/>
                      <a:pt x="29659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17"/>
              <p:cNvSpPr/>
              <p:nvPr/>
            </p:nvSpPr>
            <p:spPr>
              <a:xfrm>
                <a:off x="3490300" y="3426450"/>
                <a:ext cx="797425" cy="797450"/>
              </a:xfrm>
              <a:custGeom>
                <a:avLst/>
                <a:gdLst/>
                <a:ahLst/>
                <a:cxnLst/>
                <a:rect l="l" t="t" r="r" b="b"/>
                <a:pathLst>
                  <a:path w="31897" h="31898" extrusionOk="0">
                    <a:moveTo>
                      <a:pt x="28432" y="893"/>
                    </a:moveTo>
                    <a:cubicBezTo>
                      <a:pt x="29837" y="893"/>
                      <a:pt x="30992" y="2048"/>
                      <a:pt x="30992" y="3453"/>
                    </a:cubicBezTo>
                    <a:lnTo>
                      <a:pt x="30992" y="28444"/>
                    </a:lnTo>
                    <a:cubicBezTo>
                      <a:pt x="30992" y="29861"/>
                      <a:pt x="29837" y="31004"/>
                      <a:pt x="28432" y="31004"/>
                    </a:cubicBezTo>
                    <a:lnTo>
                      <a:pt x="3453" y="31004"/>
                    </a:lnTo>
                    <a:cubicBezTo>
                      <a:pt x="2036" y="31004"/>
                      <a:pt x="893" y="29861"/>
                      <a:pt x="893" y="28444"/>
                    </a:cubicBezTo>
                    <a:lnTo>
                      <a:pt x="893" y="3453"/>
                    </a:lnTo>
                    <a:cubicBezTo>
                      <a:pt x="893" y="2048"/>
                      <a:pt x="2036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44"/>
                    </a:lnTo>
                    <a:cubicBezTo>
                      <a:pt x="0" y="30349"/>
                      <a:pt x="1548" y="31897"/>
                      <a:pt x="3453" y="31897"/>
                    </a:cubicBezTo>
                    <a:lnTo>
                      <a:pt x="28420" y="31897"/>
                    </a:lnTo>
                    <a:cubicBezTo>
                      <a:pt x="30325" y="31897"/>
                      <a:pt x="31885" y="30349"/>
                      <a:pt x="31885" y="28444"/>
                    </a:cubicBezTo>
                    <a:lnTo>
                      <a:pt x="31885" y="3453"/>
                    </a:lnTo>
                    <a:cubicBezTo>
                      <a:pt x="31897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17"/>
              <p:cNvSpPr/>
              <p:nvPr/>
            </p:nvSpPr>
            <p:spPr>
              <a:xfrm>
                <a:off x="3614125" y="3636300"/>
                <a:ext cx="815600" cy="227425"/>
              </a:xfrm>
              <a:custGeom>
                <a:avLst/>
                <a:gdLst/>
                <a:ahLst/>
                <a:cxnLst/>
                <a:rect l="l" t="t" r="r" b="b"/>
                <a:pathLst>
                  <a:path w="32624" h="9097" extrusionOk="0">
                    <a:moveTo>
                      <a:pt x="2084" y="0"/>
                    </a:moveTo>
                    <a:cubicBezTo>
                      <a:pt x="941" y="0"/>
                      <a:pt x="0" y="941"/>
                      <a:pt x="0" y="2084"/>
                    </a:cubicBezTo>
                    <a:lnTo>
                      <a:pt x="0" y="7013"/>
                    </a:lnTo>
                    <a:cubicBezTo>
                      <a:pt x="0" y="8156"/>
                      <a:pt x="941" y="9097"/>
                      <a:pt x="2084" y="9097"/>
                    </a:cubicBezTo>
                    <a:lnTo>
                      <a:pt x="30528" y="9097"/>
                    </a:lnTo>
                    <a:cubicBezTo>
                      <a:pt x="31695" y="9097"/>
                      <a:pt x="32623" y="8156"/>
                      <a:pt x="32611" y="7013"/>
                    </a:cubicBezTo>
                    <a:lnTo>
                      <a:pt x="32611" y="2084"/>
                    </a:lnTo>
                    <a:cubicBezTo>
                      <a:pt x="32611" y="941"/>
                      <a:pt x="31671" y="0"/>
                      <a:pt x="305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7"/>
              <p:cNvSpPr/>
              <p:nvPr/>
            </p:nvSpPr>
            <p:spPr>
              <a:xfrm>
                <a:off x="3677225" y="3732425"/>
                <a:ext cx="83350" cy="76225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3049" extrusionOk="0">
                    <a:moveTo>
                      <a:pt x="203" y="1"/>
                    </a:moveTo>
                    <a:cubicBezTo>
                      <a:pt x="84" y="1"/>
                      <a:pt x="0" y="84"/>
                      <a:pt x="0" y="203"/>
                    </a:cubicBezTo>
                    <a:lnTo>
                      <a:pt x="0" y="2846"/>
                    </a:lnTo>
                    <a:cubicBezTo>
                      <a:pt x="0" y="2966"/>
                      <a:pt x="84" y="3049"/>
                      <a:pt x="203" y="3049"/>
                    </a:cubicBezTo>
                    <a:lnTo>
                      <a:pt x="3120" y="3049"/>
                    </a:lnTo>
                    <a:cubicBezTo>
                      <a:pt x="3227" y="3049"/>
                      <a:pt x="3310" y="2966"/>
                      <a:pt x="3334" y="2846"/>
                    </a:cubicBezTo>
                    <a:lnTo>
                      <a:pt x="3334" y="203"/>
                    </a:lnTo>
                    <a:cubicBezTo>
                      <a:pt x="3334" y="84"/>
                      <a:pt x="3239" y="1"/>
                      <a:pt x="31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7"/>
              <p:cNvSpPr/>
              <p:nvPr/>
            </p:nvSpPr>
            <p:spPr>
              <a:xfrm>
                <a:off x="3688525" y="3680650"/>
                <a:ext cx="601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3192" extrusionOk="0">
                    <a:moveTo>
                      <a:pt x="1191" y="286"/>
                    </a:moveTo>
                    <a:cubicBezTo>
                      <a:pt x="1703" y="286"/>
                      <a:pt x="2108" y="703"/>
                      <a:pt x="2108" y="1191"/>
                    </a:cubicBezTo>
                    <a:lnTo>
                      <a:pt x="2108" y="2893"/>
                    </a:lnTo>
                    <a:lnTo>
                      <a:pt x="286" y="2893"/>
                    </a:lnTo>
                    <a:lnTo>
                      <a:pt x="286" y="1191"/>
                    </a:lnTo>
                    <a:cubicBezTo>
                      <a:pt x="286" y="691"/>
                      <a:pt x="703" y="286"/>
                      <a:pt x="1191" y="286"/>
                    </a:cubicBezTo>
                    <a:close/>
                    <a:moveTo>
                      <a:pt x="1191" y="0"/>
                    </a:moveTo>
                    <a:cubicBezTo>
                      <a:pt x="536" y="0"/>
                      <a:pt x="1" y="536"/>
                      <a:pt x="1" y="1191"/>
                    </a:cubicBezTo>
                    <a:lnTo>
                      <a:pt x="1" y="3036"/>
                    </a:lnTo>
                    <a:cubicBezTo>
                      <a:pt x="1" y="3132"/>
                      <a:pt x="84" y="3191"/>
                      <a:pt x="155" y="3191"/>
                    </a:cubicBezTo>
                    <a:lnTo>
                      <a:pt x="2251" y="3191"/>
                    </a:lnTo>
                    <a:cubicBezTo>
                      <a:pt x="2322" y="3191"/>
                      <a:pt x="2406" y="3108"/>
                      <a:pt x="2382" y="3036"/>
                    </a:cubicBezTo>
                    <a:lnTo>
                      <a:pt x="2382" y="1191"/>
                    </a:lnTo>
                    <a:cubicBezTo>
                      <a:pt x="2382" y="536"/>
                      <a:pt x="1846" y="0"/>
                      <a:pt x="11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7"/>
              <p:cNvSpPr/>
              <p:nvPr/>
            </p:nvSpPr>
            <p:spPr>
              <a:xfrm>
                <a:off x="3804025" y="3701775"/>
                <a:ext cx="124450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930" extrusionOk="0">
                    <a:moveTo>
                      <a:pt x="0" y="1"/>
                    </a:moveTo>
                    <a:lnTo>
                      <a:pt x="977" y="3930"/>
                    </a:lnTo>
                    <a:lnTo>
                      <a:pt x="1655" y="3930"/>
                    </a:lnTo>
                    <a:lnTo>
                      <a:pt x="2489" y="524"/>
                    </a:lnTo>
                    <a:lnTo>
                      <a:pt x="3322" y="3930"/>
                    </a:lnTo>
                    <a:lnTo>
                      <a:pt x="3989" y="3930"/>
                    </a:lnTo>
                    <a:lnTo>
                      <a:pt x="4977" y="1"/>
                    </a:lnTo>
                    <a:lnTo>
                      <a:pt x="4429" y="1"/>
                    </a:lnTo>
                    <a:lnTo>
                      <a:pt x="3608" y="3322"/>
                    </a:lnTo>
                    <a:lnTo>
                      <a:pt x="2786" y="1"/>
                    </a:lnTo>
                    <a:lnTo>
                      <a:pt x="2179" y="1"/>
                    </a:lnTo>
                    <a:lnTo>
                      <a:pt x="1358" y="332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7"/>
              <p:cNvSpPr/>
              <p:nvPr/>
            </p:nvSpPr>
            <p:spPr>
              <a:xfrm>
                <a:off x="3963275" y="3701775"/>
                <a:ext cx="124425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7" h="3930" extrusionOk="0">
                    <a:moveTo>
                      <a:pt x="0" y="1"/>
                    </a:moveTo>
                    <a:lnTo>
                      <a:pt x="976" y="3930"/>
                    </a:lnTo>
                    <a:lnTo>
                      <a:pt x="1655" y="3930"/>
                    </a:lnTo>
                    <a:lnTo>
                      <a:pt x="2489" y="524"/>
                    </a:lnTo>
                    <a:lnTo>
                      <a:pt x="3322" y="3930"/>
                    </a:lnTo>
                    <a:lnTo>
                      <a:pt x="3989" y="3930"/>
                    </a:lnTo>
                    <a:lnTo>
                      <a:pt x="4977" y="1"/>
                    </a:lnTo>
                    <a:lnTo>
                      <a:pt x="4429" y="1"/>
                    </a:lnTo>
                    <a:lnTo>
                      <a:pt x="3608" y="3322"/>
                    </a:lnTo>
                    <a:lnTo>
                      <a:pt x="2786" y="1"/>
                    </a:lnTo>
                    <a:lnTo>
                      <a:pt x="2191" y="1"/>
                    </a:lnTo>
                    <a:lnTo>
                      <a:pt x="1357" y="332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7"/>
              <p:cNvSpPr/>
              <p:nvPr/>
            </p:nvSpPr>
            <p:spPr>
              <a:xfrm>
                <a:off x="4122500" y="3701775"/>
                <a:ext cx="124450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930" extrusionOk="0">
                    <a:moveTo>
                      <a:pt x="1" y="1"/>
                    </a:moveTo>
                    <a:lnTo>
                      <a:pt x="989" y="3930"/>
                    </a:lnTo>
                    <a:lnTo>
                      <a:pt x="1656" y="3930"/>
                    </a:lnTo>
                    <a:lnTo>
                      <a:pt x="2489" y="524"/>
                    </a:lnTo>
                    <a:lnTo>
                      <a:pt x="3323" y="3930"/>
                    </a:lnTo>
                    <a:lnTo>
                      <a:pt x="3990" y="3930"/>
                    </a:lnTo>
                    <a:lnTo>
                      <a:pt x="4978" y="1"/>
                    </a:lnTo>
                    <a:lnTo>
                      <a:pt x="4430" y="1"/>
                    </a:lnTo>
                    <a:lnTo>
                      <a:pt x="3609" y="3322"/>
                    </a:lnTo>
                    <a:lnTo>
                      <a:pt x="2787" y="1"/>
                    </a:lnTo>
                    <a:lnTo>
                      <a:pt x="2192" y="1"/>
                    </a:lnTo>
                    <a:lnTo>
                      <a:pt x="1358" y="3322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17"/>
              <p:cNvSpPr/>
              <p:nvPr/>
            </p:nvSpPr>
            <p:spPr>
              <a:xfrm>
                <a:off x="3535225" y="3458600"/>
                <a:ext cx="547125" cy="546800"/>
              </a:xfrm>
              <a:custGeom>
                <a:avLst/>
                <a:gdLst/>
                <a:ahLst/>
                <a:cxnLst/>
                <a:rect l="l" t="t" r="r" b="b"/>
                <a:pathLst>
                  <a:path w="21885" h="21872" extrusionOk="0">
                    <a:moveTo>
                      <a:pt x="10943" y="2643"/>
                    </a:moveTo>
                    <a:cubicBezTo>
                      <a:pt x="15527" y="2643"/>
                      <a:pt x="19230" y="6358"/>
                      <a:pt x="19230" y="10942"/>
                    </a:cubicBezTo>
                    <a:cubicBezTo>
                      <a:pt x="19230" y="15526"/>
                      <a:pt x="15527" y="19229"/>
                      <a:pt x="10943" y="19229"/>
                    </a:cubicBezTo>
                    <a:cubicBezTo>
                      <a:pt x="6359" y="19229"/>
                      <a:pt x="2656" y="15526"/>
                      <a:pt x="2656" y="10942"/>
                    </a:cubicBezTo>
                    <a:cubicBezTo>
                      <a:pt x="2656" y="6370"/>
                      <a:pt x="6359" y="2643"/>
                      <a:pt x="10943" y="2643"/>
                    </a:cubicBezTo>
                    <a:close/>
                    <a:moveTo>
                      <a:pt x="10943" y="0"/>
                    </a:moveTo>
                    <a:cubicBezTo>
                      <a:pt x="4918" y="0"/>
                      <a:pt x="1" y="4905"/>
                      <a:pt x="1" y="10942"/>
                    </a:cubicBezTo>
                    <a:cubicBezTo>
                      <a:pt x="1" y="16967"/>
                      <a:pt x="4918" y="21872"/>
                      <a:pt x="10943" y="21872"/>
                    </a:cubicBezTo>
                    <a:cubicBezTo>
                      <a:pt x="16967" y="21872"/>
                      <a:pt x="21885" y="16967"/>
                      <a:pt x="21885" y="10942"/>
                    </a:cubicBezTo>
                    <a:cubicBezTo>
                      <a:pt x="21885" y="4905"/>
                      <a:pt x="16967" y="0"/>
                      <a:pt x="109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7"/>
              <p:cNvSpPr/>
              <p:nvPr/>
            </p:nvSpPr>
            <p:spPr>
              <a:xfrm>
                <a:off x="3903725" y="3913425"/>
                <a:ext cx="200650" cy="2786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1145" extrusionOk="0">
                    <a:moveTo>
                      <a:pt x="1507" y="1"/>
                    </a:moveTo>
                    <a:cubicBezTo>
                      <a:pt x="1276" y="1"/>
                      <a:pt x="1044" y="61"/>
                      <a:pt x="834" y="190"/>
                    </a:cubicBezTo>
                    <a:cubicBezTo>
                      <a:pt x="203" y="559"/>
                      <a:pt x="1" y="1381"/>
                      <a:pt x="370" y="2000"/>
                    </a:cubicBezTo>
                    <a:lnTo>
                      <a:pt x="5371" y="10489"/>
                    </a:lnTo>
                    <a:cubicBezTo>
                      <a:pt x="5621" y="10906"/>
                      <a:pt x="6061" y="11144"/>
                      <a:pt x="6514" y="11144"/>
                    </a:cubicBezTo>
                    <a:cubicBezTo>
                      <a:pt x="6740" y="11144"/>
                      <a:pt x="6978" y="11085"/>
                      <a:pt x="7192" y="10942"/>
                    </a:cubicBezTo>
                    <a:cubicBezTo>
                      <a:pt x="7811" y="10573"/>
                      <a:pt x="8026" y="9751"/>
                      <a:pt x="7645" y="9132"/>
                    </a:cubicBezTo>
                    <a:lnTo>
                      <a:pt x="2644" y="643"/>
                    </a:lnTo>
                    <a:cubicBezTo>
                      <a:pt x="2400" y="233"/>
                      <a:pt x="1958" y="1"/>
                      <a:pt x="15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3" name="Google Shape;273;p17"/>
          <p:cNvSpPr txBox="1"/>
          <p:nvPr/>
        </p:nvSpPr>
        <p:spPr>
          <a:xfrm>
            <a:off x="1882075" y="1780721"/>
            <a:ext cx="1052700" cy="542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External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6" name="Google Shape;276;p17"/>
          <p:cNvSpPr txBox="1"/>
          <p:nvPr/>
        </p:nvSpPr>
        <p:spPr>
          <a:xfrm>
            <a:off x="7382670" y="1951418"/>
            <a:ext cx="10527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Targeted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9" name="Google Shape;279;p17"/>
          <p:cNvSpPr txBox="1"/>
          <p:nvPr/>
        </p:nvSpPr>
        <p:spPr>
          <a:xfrm>
            <a:off x="1833730" y="3606597"/>
            <a:ext cx="1042580" cy="460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Internal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2" name="Google Shape;282;p17"/>
          <p:cNvSpPr txBox="1"/>
          <p:nvPr/>
        </p:nvSpPr>
        <p:spPr>
          <a:xfrm>
            <a:off x="7382670" y="3720550"/>
            <a:ext cx="10527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Physical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5" name="Google Shape;285;p17"/>
          <p:cNvSpPr txBox="1"/>
          <p:nvPr/>
        </p:nvSpPr>
        <p:spPr>
          <a:xfrm>
            <a:off x="4560388" y="1927588"/>
            <a:ext cx="10527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Blind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8" name="Google Shape;288;p17"/>
          <p:cNvSpPr txBox="1"/>
          <p:nvPr/>
        </p:nvSpPr>
        <p:spPr>
          <a:xfrm>
            <a:off x="4579478" y="3735775"/>
            <a:ext cx="10527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Double-blind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4222321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-BG" dirty="0"/>
              <a:t>Видове </a:t>
            </a:r>
            <a:r>
              <a:rPr lang="en-US" dirty="0"/>
              <a:t>Pen testing</a:t>
            </a:r>
            <a:endParaRPr dirty="0"/>
          </a:p>
        </p:txBody>
      </p:sp>
      <p:grpSp>
        <p:nvGrpSpPr>
          <p:cNvPr id="163" name="Google Shape;163;p17"/>
          <p:cNvGrpSpPr/>
          <p:nvPr/>
        </p:nvGrpSpPr>
        <p:grpSpPr>
          <a:xfrm>
            <a:off x="695900" y="1484200"/>
            <a:ext cx="2335900" cy="1087500"/>
            <a:chOff x="695900" y="1484200"/>
            <a:chExt cx="2335900" cy="1087500"/>
          </a:xfrm>
        </p:grpSpPr>
        <p:sp>
          <p:nvSpPr>
            <p:cNvPr id="164" name="Google Shape;164;p17"/>
            <p:cNvSpPr/>
            <p:nvPr/>
          </p:nvSpPr>
          <p:spPr>
            <a:xfrm>
              <a:off x="114300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" name="Google Shape;165;p17"/>
            <p:cNvGrpSpPr/>
            <p:nvPr/>
          </p:nvGrpSpPr>
          <p:grpSpPr>
            <a:xfrm>
              <a:off x="695900" y="1629888"/>
              <a:ext cx="982875" cy="845650"/>
              <a:chOff x="695900" y="1629888"/>
              <a:chExt cx="982875" cy="845650"/>
            </a:xfrm>
          </p:grpSpPr>
          <p:sp>
            <p:nvSpPr>
              <p:cNvPr id="166" name="Google Shape;166;p17"/>
              <p:cNvSpPr/>
              <p:nvPr/>
            </p:nvSpPr>
            <p:spPr>
              <a:xfrm>
                <a:off x="739050" y="1641188"/>
                <a:ext cx="7745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81" h="30993" extrusionOk="0">
                    <a:moveTo>
                      <a:pt x="3001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34" y="30993"/>
                      <a:pt x="3001" y="30993"/>
                    </a:cubicBezTo>
                    <a:lnTo>
                      <a:pt x="3001" y="30981"/>
                    </a:lnTo>
                    <a:lnTo>
                      <a:pt x="27980" y="30981"/>
                    </a:lnTo>
                    <a:cubicBezTo>
                      <a:pt x="29635" y="30981"/>
                      <a:pt x="30981" y="29647"/>
                      <a:pt x="30981" y="27980"/>
                    </a:cubicBezTo>
                    <a:lnTo>
                      <a:pt x="30981" y="3001"/>
                    </a:lnTo>
                    <a:cubicBezTo>
                      <a:pt x="30981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7"/>
              <p:cNvSpPr/>
              <p:nvPr/>
            </p:nvSpPr>
            <p:spPr>
              <a:xfrm>
                <a:off x="727750" y="1629888"/>
                <a:ext cx="797150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86" h="31886" extrusionOk="0">
                    <a:moveTo>
                      <a:pt x="28432" y="893"/>
                    </a:moveTo>
                    <a:cubicBezTo>
                      <a:pt x="29849" y="893"/>
                      <a:pt x="30992" y="2048"/>
                      <a:pt x="30992" y="3453"/>
                    </a:cubicBezTo>
                    <a:lnTo>
                      <a:pt x="30992" y="28432"/>
                    </a:lnTo>
                    <a:cubicBezTo>
                      <a:pt x="30992" y="29849"/>
                      <a:pt x="29849" y="30992"/>
                      <a:pt x="28432" y="30992"/>
                    </a:cubicBezTo>
                    <a:lnTo>
                      <a:pt x="3453" y="30992"/>
                    </a:lnTo>
                    <a:cubicBezTo>
                      <a:pt x="2048" y="30992"/>
                      <a:pt x="893" y="29849"/>
                      <a:pt x="893" y="28432"/>
                    </a:cubicBezTo>
                    <a:lnTo>
                      <a:pt x="893" y="3453"/>
                    </a:lnTo>
                    <a:cubicBezTo>
                      <a:pt x="893" y="2048"/>
                      <a:pt x="2048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32"/>
                    </a:lnTo>
                    <a:cubicBezTo>
                      <a:pt x="0" y="30337"/>
                      <a:pt x="1548" y="31885"/>
                      <a:pt x="3453" y="31885"/>
                    </a:cubicBezTo>
                    <a:lnTo>
                      <a:pt x="28432" y="31885"/>
                    </a:lnTo>
                    <a:cubicBezTo>
                      <a:pt x="30337" y="31885"/>
                      <a:pt x="31885" y="30337"/>
                      <a:pt x="31885" y="28432"/>
                    </a:cubicBezTo>
                    <a:lnTo>
                      <a:pt x="31885" y="3453"/>
                    </a:lnTo>
                    <a:cubicBezTo>
                      <a:pt x="31885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7"/>
              <p:cNvSpPr/>
              <p:nvPr/>
            </p:nvSpPr>
            <p:spPr>
              <a:xfrm>
                <a:off x="809000" y="1723038"/>
                <a:ext cx="287575" cy="296500"/>
              </a:xfrm>
              <a:custGeom>
                <a:avLst/>
                <a:gdLst/>
                <a:ahLst/>
                <a:cxnLst/>
                <a:rect l="l" t="t" r="r" b="b"/>
                <a:pathLst>
                  <a:path w="11503" h="11860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lnTo>
                      <a:pt x="1" y="11860"/>
                    </a:lnTo>
                    <a:lnTo>
                      <a:pt x="11502" y="11860"/>
                    </a:lnTo>
                    <a:lnTo>
                      <a:pt x="11502" y="1084"/>
                    </a:lnTo>
                    <a:cubicBezTo>
                      <a:pt x="11502" y="477"/>
                      <a:pt x="11026" y="1"/>
                      <a:pt x="104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7"/>
              <p:cNvSpPr/>
              <p:nvPr/>
            </p:nvSpPr>
            <p:spPr>
              <a:xfrm>
                <a:off x="886400" y="1757888"/>
                <a:ext cx="13307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5334" extrusionOk="0">
                    <a:moveTo>
                      <a:pt x="2655" y="0"/>
                    </a:moveTo>
                    <a:cubicBezTo>
                      <a:pt x="1191" y="0"/>
                      <a:pt x="0" y="1191"/>
                      <a:pt x="0" y="2667"/>
                    </a:cubicBezTo>
                    <a:cubicBezTo>
                      <a:pt x="0" y="4143"/>
                      <a:pt x="1191" y="5334"/>
                      <a:pt x="2655" y="5334"/>
                    </a:cubicBezTo>
                    <a:cubicBezTo>
                      <a:pt x="4132" y="5334"/>
                      <a:pt x="5322" y="4143"/>
                      <a:pt x="5322" y="2667"/>
                    </a:cubicBezTo>
                    <a:cubicBezTo>
                      <a:pt x="5322" y="1191"/>
                      <a:pt x="4132" y="0"/>
                      <a:pt x="26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7"/>
              <p:cNvSpPr/>
              <p:nvPr/>
            </p:nvSpPr>
            <p:spPr>
              <a:xfrm>
                <a:off x="859900" y="1914738"/>
                <a:ext cx="186050" cy="783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3132" extrusionOk="0">
                    <a:moveTo>
                      <a:pt x="3144" y="1"/>
                    </a:moveTo>
                    <a:cubicBezTo>
                      <a:pt x="1406" y="1"/>
                      <a:pt x="1" y="1406"/>
                      <a:pt x="1" y="3132"/>
                    </a:cubicBezTo>
                    <a:lnTo>
                      <a:pt x="7442" y="3132"/>
                    </a:lnTo>
                    <a:cubicBezTo>
                      <a:pt x="7442" y="1394"/>
                      <a:pt x="6049" y="1"/>
                      <a:pt x="43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7"/>
              <p:cNvSpPr/>
              <p:nvPr/>
            </p:nvSpPr>
            <p:spPr>
              <a:xfrm>
                <a:off x="1326625" y="2152863"/>
                <a:ext cx="352150" cy="322675"/>
              </a:xfrm>
              <a:custGeom>
                <a:avLst/>
                <a:gdLst/>
                <a:ahLst/>
                <a:cxnLst/>
                <a:rect l="l" t="t" r="r" b="b"/>
                <a:pathLst>
                  <a:path w="14086" h="12907" extrusionOk="0">
                    <a:moveTo>
                      <a:pt x="858" y="1"/>
                    </a:moveTo>
                    <a:cubicBezTo>
                      <a:pt x="382" y="1"/>
                      <a:pt x="1" y="382"/>
                      <a:pt x="1" y="858"/>
                    </a:cubicBezTo>
                    <a:lnTo>
                      <a:pt x="1" y="12050"/>
                    </a:lnTo>
                    <a:cubicBezTo>
                      <a:pt x="1" y="12526"/>
                      <a:pt x="382" y="12907"/>
                      <a:pt x="858" y="12907"/>
                    </a:cubicBezTo>
                    <a:lnTo>
                      <a:pt x="13228" y="12907"/>
                    </a:lnTo>
                    <a:cubicBezTo>
                      <a:pt x="13693" y="12907"/>
                      <a:pt x="14074" y="12538"/>
                      <a:pt x="14086" y="12050"/>
                    </a:cubicBezTo>
                    <a:lnTo>
                      <a:pt x="14086" y="858"/>
                    </a:lnTo>
                    <a:cubicBezTo>
                      <a:pt x="14086" y="382"/>
                      <a:pt x="13705" y="1"/>
                      <a:pt x="1322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7"/>
              <p:cNvSpPr/>
              <p:nvPr/>
            </p:nvSpPr>
            <p:spPr>
              <a:xfrm>
                <a:off x="1376325" y="1932313"/>
                <a:ext cx="253050" cy="337250"/>
              </a:xfrm>
              <a:custGeom>
                <a:avLst/>
                <a:gdLst/>
                <a:ahLst/>
                <a:cxnLst/>
                <a:rect l="l" t="t" r="r" b="b"/>
                <a:pathLst>
                  <a:path w="10122" h="13490" extrusionOk="0">
                    <a:moveTo>
                      <a:pt x="5049" y="1226"/>
                    </a:moveTo>
                    <a:cubicBezTo>
                      <a:pt x="7157" y="1226"/>
                      <a:pt x="8871" y="2941"/>
                      <a:pt x="8871" y="5048"/>
                    </a:cubicBezTo>
                    <a:lnTo>
                      <a:pt x="8871" y="12252"/>
                    </a:lnTo>
                    <a:lnTo>
                      <a:pt x="1227" y="12252"/>
                    </a:lnTo>
                    <a:lnTo>
                      <a:pt x="1227" y="5048"/>
                    </a:lnTo>
                    <a:cubicBezTo>
                      <a:pt x="1227" y="2941"/>
                      <a:pt x="2930" y="1226"/>
                      <a:pt x="5049" y="1226"/>
                    </a:cubicBezTo>
                    <a:close/>
                    <a:moveTo>
                      <a:pt x="5061" y="0"/>
                    </a:moveTo>
                    <a:cubicBezTo>
                      <a:pt x="2275" y="0"/>
                      <a:pt x="1" y="2262"/>
                      <a:pt x="1" y="5060"/>
                    </a:cubicBezTo>
                    <a:lnTo>
                      <a:pt x="1" y="12883"/>
                    </a:lnTo>
                    <a:cubicBezTo>
                      <a:pt x="1" y="13204"/>
                      <a:pt x="275" y="13490"/>
                      <a:pt x="608" y="13490"/>
                    </a:cubicBezTo>
                    <a:lnTo>
                      <a:pt x="9502" y="13490"/>
                    </a:lnTo>
                    <a:cubicBezTo>
                      <a:pt x="9835" y="13490"/>
                      <a:pt x="10109" y="13204"/>
                      <a:pt x="10121" y="12883"/>
                    </a:cubicBezTo>
                    <a:lnTo>
                      <a:pt x="10121" y="5060"/>
                    </a:lnTo>
                    <a:cubicBezTo>
                      <a:pt x="10121" y="2286"/>
                      <a:pt x="7847" y="0"/>
                      <a:pt x="50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7"/>
              <p:cNvSpPr/>
              <p:nvPr/>
            </p:nvSpPr>
            <p:spPr>
              <a:xfrm>
                <a:off x="1446575" y="2239788"/>
                <a:ext cx="111650" cy="111650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4466" extrusionOk="0">
                    <a:moveTo>
                      <a:pt x="2239" y="0"/>
                    </a:moveTo>
                    <a:cubicBezTo>
                      <a:pt x="1001" y="0"/>
                      <a:pt x="1" y="1000"/>
                      <a:pt x="1" y="2227"/>
                    </a:cubicBezTo>
                    <a:cubicBezTo>
                      <a:pt x="1" y="3465"/>
                      <a:pt x="1001" y="4465"/>
                      <a:pt x="2239" y="4465"/>
                    </a:cubicBezTo>
                    <a:cubicBezTo>
                      <a:pt x="3466" y="4465"/>
                      <a:pt x="4466" y="3465"/>
                      <a:pt x="4466" y="2227"/>
                    </a:cubicBezTo>
                    <a:cubicBezTo>
                      <a:pt x="4466" y="1000"/>
                      <a:pt x="3466" y="0"/>
                      <a:pt x="22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7"/>
              <p:cNvSpPr/>
              <p:nvPr/>
            </p:nvSpPr>
            <p:spPr>
              <a:xfrm>
                <a:off x="1477250" y="2331763"/>
                <a:ext cx="50625" cy="5777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2311" extrusionOk="0">
                    <a:moveTo>
                      <a:pt x="0" y="0"/>
                    </a:moveTo>
                    <a:lnTo>
                      <a:pt x="0" y="2310"/>
                    </a:lnTo>
                    <a:lnTo>
                      <a:pt x="2024" y="2310"/>
                    </a:lnTo>
                    <a:lnTo>
                      <a:pt x="202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7"/>
              <p:cNvSpPr/>
              <p:nvPr/>
            </p:nvSpPr>
            <p:spPr>
              <a:xfrm>
                <a:off x="1136125" y="1751613"/>
                <a:ext cx="2976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3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11907" y="1132"/>
                    </a:lnTo>
                    <a:lnTo>
                      <a:pt x="11907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7"/>
              <p:cNvSpPr/>
              <p:nvPr/>
            </p:nvSpPr>
            <p:spPr>
              <a:xfrm>
                <a:off x="1136125" y="1822763"/>
                <a:ext cx="2976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2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11907" y="1132"/>
                    </a:lnTo>
                    <a:lnTo>
                      <a:pt x="11907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7"/>
              <p:cNvSpPr/>
              <p:nvPr/>
            </p:nvSpPr>
            <p:spPr>
              <a:xfrm>
                <a:off x="1136125" y="1893613"/>
                <a:ext cx="2976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2" extrusionOk="0">
                    <a:moveTo>
                      <a:pt x="1" y="0"/>
                    </a:moveTo>
                    <a:lnTo>
                      <a:pt x="1" y="1131"/>
                    </a:lnTo>
                    <a:lnTo>
                      <a:pt x="11907" y="1131"/>
                    </a:lnTo>
                    <a:lnTo>
                      <a:pt x="11907" y="0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7"/>
              <p:cNvSpPr/>
              <p:nvPr/>
            </p:nvSpPr>
            <p:spPr>
              <a:xfrm>
                <a:off x="1136125" y="1961463"/>
                <a:ext cx="21375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8550" h="1132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8549" y="1132"/>
                    </a:lnTo>
                    <a:lnTo>
                      <a:pt x="8549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7"/>
              <p:cNvSpPr/>
              <p:nvPr/>
            </p:nvSpPr>
            <p:spPr>
              <a:xfrm>
                <a:off x="809000" y="2204063"/>
                <a:ext cx="1774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7097" h="977" extrusionOk="0">
                    <a:moveTo>
                      <a:pt x="1" y="0"/>
                    </a:moveTo>
                    <a:lnTo>
                      <a:pt x="1" y="977"/>
                    </a:lnTo>
                    <a:lnTo>
                      <a:pt x="7097" y="977"/>
                    </a:lnTo>
                    <a:lnTo>
                      <a:pt x="7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7"/>
              <p:cNvSpPr/>
              <p:nvPr/>
            </p:nvSpPr>
            <p:spPr>
              <a:xfrm>
                <a:off x="809000" y="2134413"/>
                <a:ext cx="475975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19039" h="1775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46"/>
                    </a:cubicBezTo>
                    <a:lnTo>
                      <a:pt x="1" y="1429"/>
                    </a:lnTo>
                    <a:cubicBezTo>
                      <a:pt x="1" y="1632"/>
                      <a:pt x="143" y="1774"/>
                      <a:pt x="334" y="1774"/>
                    </a:cubicBezTo>
                    <a:lnTo>
                      <a:pt x="18693" y="1774"/>
                    </a:lnTo>
                    <a:cubicBezTo>
                      <a:pt x="18884" y="1774"/>
                      <a:pt x="19039" y="1632"/>
                      <a:pt x="19039" y="1429"/>
                    </a:cubicBezTo>
                    <a:lnTo>
                      <a:pt x="19039" y="346"/>
                    </a:lnTo>
                    <a:cubicBezTo>
                      <a:pt x="19039" y="155"/>
                      <a:pt x="18884" y="0"/>
                      <a:pt x="186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7"/>
              <p:cNvSpPr/>
              <p:nvPr/>
            </p:nvSpPr>
            <p:spPr>
              <a:xfrm>
                <a:off x="809000" y="2086488"/>
                <a:ext cx="177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7097" h="989" extrusionOk="0">
                    <a:moveTo>
                      <a:pt x="1" y="0"/>
                    </a:moveTo>
                    <a:lnTo>
                      <a:pt x="1" y="989"/>
                    </a:lnTo>
                    <a:lnTo>
                      <a:pt x="7097" y="989"/>
                    </a:lnTo>
                    <a:lnTo>
                      <a:pt x="7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7"/>
              <p:cNvSpPr/>
              <p:nvPr/>
            </p:nvSpPr>
            <p:spPr>
              <a:xfrm>
                <a:off x="700050" y="2262113"/>
                <a:ext cx="568850" cy="77400"/>
              </a:xfrm>
              <a:custGeom>
                <a:avLst/>
                <a:gdLst/>
                <a:ahLst/>
                <a:cxnLst/>
                <a:rect l="l" t="t" r="r" b="b"/>
                <a:pathLst>
                  <a:path w="22754" h="3096" extrusionOk="0">
                    <a:moveTo>
                      <a:pt x="1549" y="0"/>
                    </a:moveTo>
                    <a:cubicBezTo>
                      <a:pt x="691" y="0"/>
                      <a:pt x="1" y="703"/>
                      <a:pt x="1" y="1548"/>
                    </a:cubicBezTo>
                    <a:cubicBezTo>
                      <a:pt x="1" y="2393"/>
                      <a:pt x="691" y="3096"/>
                      <a:pt x="1549" y="3096"/>
                    </a:cubicBezTo>
                    <a:lnTo>
                      <a:pt x="21206" y="3096"/>
                    </a:lnTo>
                    <a:cubicBezTo>
                      <a:pt x="22051" y="3096"/>
                      <a:pt x="22754" y="2393"/>
                      <a:pt x="22754" y="1548"/>
                    </a:cubicBezTo>
                    <a:cubicBezTo>
                      <a:pt x="22754" y="703"/>
                      <a:pt x="22051" y="0"/>
                      <a:pt x="2120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7"/>
              <p:cNvSpPr/>
              <p:nvPr/>
            </p:nvSpPr>
            <p:spPr>
              <a:xfrm>
                <a:off x="695900" y="2257938"/>
                <a:ext cx="5768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23075" h="3430" extrusionOk="0">
                    <a:moveTo>
                      <a:pt x="21372" y="334"/>
                    </a:moveTo>
                    <a:cubicBezTo>
                      <a:pt x="22134" y="334"/>
                      <a:pt x="22753" y="953"/>
                      <a:pt x="22753" y="1715"/>
                    </a:cubicBezTo>
                    <a:cubicBezTo>
                      <a:pt x="22753" y="2477"/>
                      <a:pt x="22134" y="3096"/>
                      <a:pt x="21372" y="3096"/>
                    </a:cubicBezTo>
                    <a:lnTo>
                      <a:pt x="1715" y="3096"/>
                    </a:lnTo>
                    <a:cubicBezTo>
                      <a:pt x="953" y="3096"/>
                      <a:pt x="322" y="2477"/>
                      <a:pt x="322" y="1715"/>
                    </a:cubicBezTo>
                    <a:cubicBezTo>
                      <a:pt x="322" y="953"/>
                      <a:pt x="953" y="334"/>
                      <a:pt x="1715" y="334"/>
                    </a:cubicBezTo>
                    <a:close/>
                    <a:moveTo>
                      <a:pt x="1715" y="0"/>
                    </a:moveTo>
                    <a:cubicBezTo>
                      <a:pt x="762" y="0"/>
                      <a:pt x="0" y="774"/>
                      <a:pt x="0" y="1715"/>
                    </a:cubicBezTo>
                    <a:cubicBezTo>
                      <a:pt x="0" y="2656"/>
                      <a:pt x="774" y="3429"/>
                      <a:pt x="1715" y="3429"/>
                    </a:cubicBezTo>
                    <a:lnTo>
                      <a:pt x="21372" y="3429"/>
                    </a:lnTo>
                    <a:cubicBezTo>
                      <a:pt x="22324" y="3429"/>
                      <a:pt x="23075" y="2656"/>
                      <a:pt x="23075" y="1715"/>
                    </a:cubicBezTo>
                    <a:cubicBezTo>
                      <a:pt x="23075" y="774"/>
                      <a:pt x="22313" y="0"/>
                      <a:pt x="213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7"/>
              <p:cNvSpPr/>
              <p:nvPr/>
            </p:nvSpPr>
            <p:spPr>
              <a:xfrm>
                <a:off x="839075" y="2284438"/>
                <a:ext cx="3275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0" extrusionOk="0">
                    <a:moveTo>
                      <a:pt x="655" y="0"/>
                    </a:moveTo>
                    <a:cubicBezTo>
                      <a:pt x="298" y="0"/>
                      <a:pt x="0" y="298"/>
                      <a:pt x="0" y="655"/>
                    </a:cubicBezTo>
                    <a:cubicBezTo>
                      <a:pt x="0" y="1012"/>
                      <a:pt x="298" y="1310"/>
                      <a:pt x="655" y="1310"/>
                    </a:cubicBezTo>
                    <a:cubicBezTo>
                      <a:pt x="1012" y="1310"/>
                      <a:pt x="1310" y="1012"/>
                      <a:pt x="1310" y="655"/>
                    </a:cubicBezTo>
                    <a:cubicBezTo>
                      <a:pt x="1310" y="298"/>
                      <a:pt x="1012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7"/>
              <p:cNvSpPr/>
              <p:nvPr/>
            </p:nvSpPr>
            <p:spPr>
              <a:xfrm>
                <a:off x="932825" y="2284438"/>
                <a:ext cx="3277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0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2"/>
                      <a:pt x="298" y="1310"/>
                      <a:pt x="655" y="1310"/>
                    </a:cubicBezTo>
                    <a:cubicBezTo>
                      <a:pt x="1013" y="1310"/>
                      <a:pt x="1310" y="1012"/>
                      <a:pt x="1310" y="655"/>
                    </a:cubicBezTo>
                    <a:cubicBezTo>
                      <a:pt x="1310" y="298"/>
                      <a:pt x="1013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7"/>
              <p:cNvSpPr/>
              <p:nvPr/>
            </p:nvSpPr>
            <p:spPr>
              <a:xfrm>
                <a:off x="1026600" y="2284438"/>
                <a:ext cx="3275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0" extrusionOk="0">
                    <a:moveTo>
                      <a:pt x="655" y="0"/>
                    </a:moveTo>
                    <a:cubicBezTo>
                      <a:pt x="298" y="0"/>
                      <a:pt x="0" y="298"/>
                      <a:pt x="0" y="655"/>
                    </a:cubicBezTo>
                    <a:cubicBezTo>
                      <a:pt x="0" y="1012"/>
                      <a:pt x="298" y="1310"/>
                      <a:pt x="655" y="1310"/>
                    </a:cubicBezTo>
                    <a:cubicBezTo>
                      <a:pt x="1012" y="1310"/>
                      <a:pt x="1310" y="1012"/>
                      <a:pt x="1310" y="655"/>
                    </a:cubicBezTo>
                    <a:cubicBezTo>
                      <a:pt x="1310" y="298"/>
                      <a:pt x="1012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7"/>
              <p:cNvSpPr/>
              <p:nvPr/>
            </p:nvSpPr>
            <p:spPr>
              <a:xfrm>
                <a:off x="1120350" y="2284438"/>
                <a:ext cx="3277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0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2"/>
                      <a:pt x="298" y="1310"/>
                      <a:pt x="655" y="1310"/>
                    </a:cubicBezTo>
                    <a:cubicBezTo>
                      <a:pt x="1013" y="1310"/>
                      <a:pt x="1310" y="1012"/>
                      <a:pt x="1310" y="655"/>
                    </a:cubicBezTo>
                    <a:cubicBezTo>
                      <a:pt x="1310" y="298"/>
                      <a:pt x="1013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" name="Google Shape;243;p17"/>
          <p:cNvGrpSpPr/>
          <p:nvPr/>
        </p:nvGrpSpPr>
        <p:grpSpPr>
          <a:xfrm>
            <a:off x="586950" y="3164500"/>
            <a:ext cx="2444850" cy="1199600"/>
            <a:chOff x="586950" y="3164500"/>
            <a:chExt cx="2444850" cy="1199600"/>
          </a:xfrm>
        </p:grpSpPr>
        <p:sp>
          <p:nvSpPr>
            <p:cNvPr id="244" name="Google Shape;244;p17"/>
            <p:cNvSpPr/>
            <p:nvPr/>
          </p:nvSpPr>
          <p:spPr>
            <a:xfrm>
              <a:off x="114300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5" name="Google Shape;245;p17"/>
            <p:cNvGrpSpPr/>
            <p:nvPr/>
          </p:nvGrpSpPr>
          <p:grpSpPr>
            <a:xfrm>
              <a:off x="586950" y="3164500"/>
              <a:ext cx="1035875" cy="1068625"/>
              <a:chOff x="586950" y="3164500"/>
              <a:chExt cx="1035875" cy="1068625"/>
            </a:xfrm>
          </p:grpSpPr>
          <p:sp>
            <p:nvSpPr>
              <p:cNvPr id="246" name="Google Shape;246;p17"/>
              <p:cNvSpPr/>
              <p:nvPr/>
            </p:nvSpPr>
            <p:spPr>
              <a:xfrm>
                <a:off x="739050" y="3394900"/>
                <a:ext cx="774525" cy="775100"/>
              </a:xfrm>
              <a:custGeom>
                <a:avLst/>
                <a:gdLst/>
                <a:ahLst/>
                <a:cxnLst/>
                <a:rect l="l" t="t" r="r" b="b"/>
                <a:pathLst>
                  <a:path w="30981" h="31004" extrusionOk="0">
                    <a:moveTo>
                      <a:pt x="3001" y="0"/>
                    </a:moveTo>
                    <a:cubicBezTo>
                      <a:pt x="1358" y="0"/>
                      <a:pt x="1" y="1346"/>
                      <a:pt x="1" y="3012"/>
                    </a:cubicBezTo>
                    <a:lnTo>
                      <a:pt x="1" y="27992"/>
                    </a:lnTo>
                    <a:cubicBezTo>
                      <a:pt x="1" y="29647"/>
                      <a:pt x="1334" y="31004"/>
                      <a:pt x="3001" y="31004"/>
                    </a:cubicBezTo>
                    <a:lnTo>
                      <a:pt x="3001" y="30992"/>
                    </a:lnTo>
                    <a:lnTo>
                      <a:pt x="27980" y="30992"/>
                    </a:lnTo>
                    <a:cubicBezTo>
                      <a:pt x="29635" y="30992"/>
                      <a:pt x="30981" y="29647"/>
                      <a:pt x="30981" y="27980"/>
                    </a:cubicBezTo>
                    <a:lnTo>
                      <a:pt x="30981" y="3012"/>
                    </a:lnTo>
                    <a:cubicBezTo>
                      <a:pt x="30981" y="1358"/>
                      <a:pt x="29647" y="0"/>
                      <a:pt x="279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7"/>
              <p:cNvSpPr/>
              <p:nvPr/>
            </p:nvSpPr>
            <p:spPr>
              <a:xfrm>
                <a:off x="727750" y="3383875"/>
                <a:ext cx="797150" cy="796850"/>
              </a:xfrm>
              <a:custGeom>
                <a:avLst/>
                <a:gdLst/>
                <a:ahLst/>
                <a:cxnLst/>
                <a:rect l="l" t="t" r="r" b="b"/>
                <a:pathLst>
                  <a:path w="31886" h="31874" extrusionOk="0">
                    <a:moveTo>
                      <a:pt x="28432" y="894"/>
                    </a:moveTo>
                    <a:cubicBezTo>
                      <a:pt x="29849" y="894"/>
                      <a:pt x="30992" y="2037"/>
                      <a:pt x="30992" y="3453"/>
                    </a:cubicBezTo>
                    <a:lnTo>
                      <a:pt x="30992" y="28421"/>
                    </a:lnTo>
                    <a:cubicBezTo>
                      <a:pt x="30992" y="29838"/>
                      <a:pt x="29849" y="30981"/>
                      <a:pt x="28432" y="30981"/>
                    </a:cubicBezTo>
                    <a:lnTo>
                      <a:pt x="3453" y="30981"/>
                    </a:lnTo>
                    <a:cubicBezTo>
                      <a:pt x="2048" y="30981"/>
                      <a:pt x="893" y="29838"/>
                      <a:pt x="893" y="28421"/>
                    </a:cubicBezTo>
                    <a:lnTo>
                      <a:pt x="893" y="3453"/>
                    </a:lnTo>
                    <a:cubicBezTo>
                      <a:pt x="893" y="2037"/>
                      <a:pt x="2048" y="894"/>
                      <a:pt x="3453" y="894"/>
                    </a:cubicBezTo>
                    <a:close/>
                    <a:moveTo>
                      <a:pt x="3453" y="1"/>
                    </a:moveTo>
                    <a:cubicBezTo>
                      <a:pt x="1548" y="1"/>
                      <a:pt x="0" y="1548"/>
                      <a:pt x="0" y="3453"/>
                    </a:cubicBezTo>
                    <a:lnTo>
                      <a:pt x="0" y="28421"/>
                    </a:lnTo>
                    <a:cubicBezTo>
                      <a:pt x="0" y="30326"/>
                      <a:pt x="1548" y="31874"/>
                      <a:pt x="3453" y="31874"/>
                    </a:cubicBezTo>
                    <a:lnTo>
                      <a:pt x="28432" y="31874"/>
                    </a:lnTo>
                    <a:cubicBezTo>
                      <a:pt x="30337" y="31874"/>
                      <a:pt x="31885" y="30326"/>
                      <a:pt x="31885" y="28421"/>
                    </a:cubicBezTo>
                    <a:lnTo>
                      <a:pt x="31885" y="3453"/>
                    </a:lnTo>
                    <a:cubicBezTo>
                      <a:pt x="31885" y="1548"/>
                      <a:pt x="30337" y="1"/>
                      <a:pt x="284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7"/>
              <p:cNvSpPr/>
              <p:nvPr/>
            </p:nvSpPr>
            <p:spPr>
              <a:xfrm>
                <a:off x="1153100" y="3164500"/>
                <a:ext cx="322375" cy="585825"/>
              </a:xfrm>
              <a:custGeom>
                <a:avLst/>
                <a:gdLst/>
                <a:ahLst/>
                <a:cxnLst/>
                <a:rect l="l" t="t" r="r" b="b"/>
                <a:pathLst>
                  <a:path w="12895" h="23433" extrusionOk="0">
                    <a:moveTo>
                      <a:pt x="2024" y="1"/>
                    </a:moveTo>
                    <a:cubicBezTo>
                      <a:pt x="905" y="1"/>
                      <a:pt x="0" y="918"/>
                      <a:pt x="0" y="2025"/>
                    </a:cubicBezTo>
                    <a:lnTo>
                      <a:pt x="0" y="21408"/>
                    </a:lnTo>
                    <a:cubicBezTo>
                      <a:pt x="0" y="22527"/>
                      <a:pt x="905" y="23432"/>
                      <a:pt x="2024" y="23432"/>
                    </a:cubicBezTo>
                    <a:lnTo>
                      <a:pt x="10847" y="23432"/>
                    </a:lnTo>
                    <a:cubicBezTo>
                      <a:pt x="11966" y="23432"/>
                      <a:pt x="12871" y="22527"/>
                      <a:pt x="12871" y="21408"/>
                    </a:cubicBezTo>
                    <a:lnTo>
                      <a:pt x="12871" y="2049"/>
                    </a:lnTo>
                    <a:cubicBezTo>
                      <a:pt x="12895" y="918"/>
                      <a:pt x="11978" y="1"/>
                      <a:pt x="108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17"/>
              <p:cNvSpPr/>
              <p:nvPr/>
            </p:nvSpPr>
            <p:spPr>
              <a:xfrm>
                <a:off x="1288225" y="3211525"/>
                <a:ext cx="521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442" extrusionOk="0">
                    <a:moveTo>
                      <a:pt x="227" y="1"/>
                    </a:moveTo>
                    <a:cubicBezTo>
                      <a:pt x="108" y="1"/>
                      <a:pt x="1" y="108"/>
                      <a:pt x="1" y="227"/>
                    </a:cubicBezTo>
                    <a:cubicBezTo>
                      <a:pt x="13" y="346"/>
                      <a:pt x="108" y="441"/>
                      <a:pt x="227" y="441"/>
                    </a:cubicBezTo>
                    <a:lnTo>
                      <a:pt x="1858" y="441"/>
                    </a:lnTo>
                    <a:cubicBezTo>
                      <a:pt x="1977" y="441"/>
                      <a:pt x="2084" y="346"/>
                      <a:pt x="2084" y="227"/>
                    </a:cubicBezTo>
                    <a:cubicBezTo>
                      <a:pt x="2084" y="108"/>
                      <a:pt x="1977" y="1"/>
                      <a:pt x="185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17"/>
              <p:cNvSpPr/>
              <p:nvPr/>
            </p:nvSpPr>
            <p:spPr>
              <a:xfrm>
                <a:off x="1183150" y="3246075"/>
                <a:ext cx="261675" cy="400075"/>
              </a:xfrm>
              <a:custGeom>
                <a:avLst/>
                <a:gdLst/>
                <a:ahLst/>
                <a:cxnLst/>
                <a:rect l="l" t="t" r="r" b="b"/>
                <a:pathLst>
                  <a:path w="10467" h="16003" extrusionOk="0">
                    <a:moveTo>
                      <a:pt x="537" y="0"/>
                    </a:moveTo>
                    <a:cubicBezTo>
                      <a:pt x="239" y="0"/>
                      <a:pt x="1" y="238"/>
                      <a:pt x="1" y="536"/>
                    </a:cubicBezTo>
                    <a:lnTo>
                      <a:pt x="1" y="15466"/>
                    </a:lnTo>
                    <a:cubicBezTo>
                      <a:pt x="1" y="15764"/>
                      <a:pt x="239" y="16002"/>
                      <a:pt x="537" y="16002"/>
                    </a:cubicBezTo>
                    <a:lnTo>
                      <a:pt x="9931" y="16002"/>
                    </a:lnTo>
                    <a:cubicBezTo>
                      <a:pt x="10228" y="16002"/>
                      <a:pt x="10466" y="15764"/>
                      <a:pt x="10466" y="15466"/>
                    </a:cubicBezTo>
                    <a:lnTo>
                      <a:pt x="10466" y="536"/>
                    </a:lnTo>
                    <a:cubicBezTo>
                      <a:pt x="10466" y="238"/>
                      <a:pt x="10228" y="0"/>
                      <a:pt x="99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7"/>
              <p:cNvSpPr/>
              <p:nvPr/>
            </p:nvSpPr>
            <p:spPr>
              <a:xfrm>
                <a:off x="1281075" y="3658625"/>
                <a:ext cx="66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2656" extrusionOk="0">
                    <a:moveTo>
                      <a:pt x="1323" y="381"/>
                    </a:moveTo>
                    <a:cubicBezTo>
                      <a:pt x="1858" y="381"/>
                      <a:pt x="2275" y="810"/>
                      <a:pt x="2275" y="1334"/>
                    </a:cubicBezTo>
                    <a:cubicBezTo>
                      <a:pt x="2299" y="1869"/>
                      <a:pt x="1858" y="2286"/>
                      <a:pt x="1323" y="2286"/>
                    </a:cubicBezTo>
                    <a:cubicBezTo>
                      <a:pt x="787" y="2286"/>
                      <a:pt x="370" y="1846"/>
                      <a:pt x="370" y="1334"/>
                    </a:cubicBezTo>
                    <a:cubicBezTo>
                      <a:pt x="370" y="798"/>
                      <a:pt x="811" y="381"/>
                      <a:pt x="1323" y="381"/>
                    </a:cubicBezTo>
                    <a:close/>
                    <a:moveTo>
                      <a:pt x="1323" y="0"/>
                    </a:moveTo>
                    <a:cubicBezTo>
                      <a:pt x="596" y="0"/>
                      <a:pt x="1" y="595"/>
                      <a:pt x="1" y="1334"/>
                    </a:cubicBezTo>
                    <a:cubicBezTo>
                      <a:pt x="1" y="2060"/>
                      <a:pt x="596" y="2655"/>
                      <a:pt x="1323" y="2655"/>
                    </a:cubicBezTo>
                    <a:cubicBezTo>
                      <a:pt x="2049" y="2655"/>
                      <a:pt x="2644" y="2060"/>
                      <a:pt x="2644" y="1334"/>
                    </a:cubicBezTo>
                    <a:cubicBezTo>
                      <a:pt x="2656" y="595"/>
                      <a:pt x="2061" y="0"/>
                      <a:pt x="13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7"/>
              <p:cNvSpPr/>
              <p:nvPr/>
            </p:nvSpPr>
            <p:spPr>
              <a:xfrm>
                <a:off x="771800" y="4009250"/>
                <a:ext cx="134275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2918" extrusionOk="0">
                    <a:moveTo>
                      <a:pt x="0" y="1"/>
                    </a:moveTo>
                    <a:lnTo>
                      <a:pt x="0" y="2918"/>
                    </a:lnTo>
                    <a:lnTo>
                      <a:pt x="5370" y="2918"/>
                    </a:lnTo>
                    <a:lnTo>
                      <a:pt x="537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7"/>
              <p:cNvSpPr/>
              <p:nvPr/>
            </p:nvSpPr>
            <p:spPr>
              <a:xfrm>
                <a:off x="590525" y="3689875"/>
                <a:ext cx="497100" cy="366125"/>
              </a:xfrm>
              <a:custGeom>
                <a:avLst/>
                <a:gdLst/>
                <a:ahLst/>
                <a:cxnLst/>
                <a:rect l="l" t="t" r="r" b="b"/>
                <a:pathLst>
                  <a:path w="19884" h="14645" extrusionOk="0">
                    <a:moveTo>
                      <a:pt x="1405" y="0"/>
                    </a:moveTo>
                    <a:cubicBezTo>
                      <a:pt x="631" y="0"/>
                      <a:pt x="0" y="631"/>
                      <a:pt x="0" y="1405"/>
                    </a:cubicBezTo>
                    <a:lnTo>
                      <a:pt x="0" y="13252"/>
                    </a:lnTo>
                    <a:cubicBezTo>
                      <a:pt x="0" y="14026"/>
                      <a:pt x="631" y="14645"/>
                      <a:pt x="1405" y="14645"/>
                    </a:cubicBezTo>
                    <a:lnTo>
                      <a:pt x="18491" y="14645"/>
                    </a:lnTo>
                    <a:cubicBezTo>
                      <a:pt x="19265" y="14645"/>
                      <a:pt x="19884" y="14026"/>
                      <a:pt x="19884" y="13252"/>
                    </a:cubicBezTo>
                    <a:lnTo>
                      <a:pt x="19884" y="1405"/>
                    </a:lnTo>
                    <a:cubicBezTo>
                      <a:pt x="19884" y="631"/>
                      <a:pt x="19265" y="0"/>
                      <a:pt x="184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17"/>
              <p:cNvSpPr/>
              <p:nvPr/>
            </p:nvSpPr>
            <p:spPr>
              <a:xfrm>
                <a:off x="586950" y="3686600"/>
                <a:ext cx="504550" cy="373575"/>
              </a:xfrm>
              <a:custGeom>
                <a:avLst/>
                <a:gdLst/>
                <a:ahLst/>
                <a:cxnLst/>
                <a:rect l="l" t="t" r="r" b="b"/>
                <a:pathLst>
                  <a:path w="20182" h="14943" extrusionOk="0">
                    <a:moveTo>
                      <a:pt x="18634" y="298"/>
                    </a:moveTo>
                    <a:cubicBezTo>
                      <a:pt x="19312" y="298"/>
                      <a:pt x="19884" y="846"/>
                      <a:pt x="19884" y="1548"/>
                    </a:cubicBezTo>
                    <a:lnTo>
                      <a:pt x="19884" y="13395"/>
                    </a:lnTo>
                    <a:cubicBezTo>
                      <a:pt x="19884" y="14085"/>
                      <a:pt x="19324" y="14645"/>
                      <a:pt x="18634" y="14645"/>
                    </a:cubicBezTo>
                    <a:lnTo>
                      <a:pt x="1548" y="14645"/>
                    </a:lnTo>
                    <a:cubicBezTo>
                      <a:pt x="858" y="14645"/>
                      <a:pt x="298" y="14097"/>
                      <a:pt x="298" y="13395"/>
                    </a:cubicBezTo>
                    <a:lnTo>
                      <a:pt x="298" y="1548"/>
                    </a:lnTo>
                    <a:cubicBezTo>
                      <a:pt x="298" y="858"/>
                      <a:pt x="846" y="298"/>
                      <a:pt x="1548" y="298"/>
                    </a:cubicBezTo>
                    <a:close/>
                    <a:moveTo>
                      <a:pt x="1548" y="0"/>
                    </a:moveTo>
                    <a:cubicBezTo>
                      <a:pt x="691" y="0"/>
                      <a:pt x="1" y="703"/>
                      <a:pt x="1" y="1548"/>
                    </a:cubicBezTo>
                    <a:lnTo>
                      <a:pt x="1" y="13395"/>
                    </a:lnTo>
                    <a:cubicBezTo>
                      <a:pt x="1" y="14240"/>
                      <a:pt x="691" y="14943"/>
                      <a:pt x="1548" y="14943"/>
                    </a:cubicBezTo>
                    <a:lnTo>
                      <a:pt x="18634" y="14943"/>
                    </a:lnTo>
                    <a:cubicBezTo>
                      <a:pt x="19479" y="14943"/>
                      <a:pt x="20182" y="14240"/>
                      <a:pt x="20182" y="13395"/>
                    </a:cubicBezTo>
                    <a:lnTo>
                      <a:pt x="20182" y="1548"/>
                    </a:lnTo>
                    <a:cubicBezTo>
                      <a:pt x="20158" y="691"/>
                      <a:pt x="19479" y="0"/>
                      <a:pt x="186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7"/>
              <p:cNvSpPr/>
              <p:nvPr/>
            </p:nvSpPr>
            <p:spPr>
              <a:xfrm>
                <a:off x="611050" y="3710700"/>
                <a:ext cx="455750" cy="325075"/>
              </a:xfrm>
              <a:custGeom>
                <a:avLst/>
                <a:gdLst/>
                <a:ahLst/>
                <a:cxnLst/>
                <a:rect l="l" t="t" r="r" b="b"/>
                <a:pathLst>
                  <a:path w="18230" h="13003" extrusionOk="0">
                    <a:moveTo>
                      <a:pt x="346" y="1"/>
                    </a:moveTo>
                    <a:cubicBezTo>
                      <a:pt x="156" y="1"/>
                      <a:pt x="1" y="155"/>
                      <a:pt x="1" y="346"/>
                    </a:cubicBezTo>
                    <a:lnTo>
                      <a:pt x="1" y="12657"/>
                    </a:lnTo>
                    <a:cubicBezTo>
                      <a:pt x="1" y="12836"/>
                      <a:pt x="144" y="13002"/>
                      <a:pt x="346" y="13002"/>
                    </a:cubicBezTo>
                    <a:lnTo>
                      <a:pt x="17884" y="13002"/>
                    </a:lnTo>
                    <a:cubicBezTo>
                      <a:pt x="18087" y="13002"/>
                      <a:pt x="18229" y="12848"/>
                      <a:pt x="18218" y="12657"/>
                    </a:cubicBezTo>
                    <a:lnTo>
                      <a:pt x="18218" y="346"/>
                    </a:lnTo>
                    <a:cubicBezTo>
                      <a:pt x="18218" y="167"/>
                      <a:pt x="18063" y="1"/>
                      <a:pt x="178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7"/>
              <p:cNvSpPr/>
              <p:nvPr/>
            </p:nvSpPr>
            <p:spPr>
              <a:xfrm>
                <a:off x="713750" y="4082475"/>
                <a:ext cx="2503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727" extrusionOk="0">
                    <a:moveTo>
                      <a:pt x="72" y="1"/>
                    </a:moveTo>
                    <a:cubicBezTo>
                      <a:pt x="24" y="1"/>
                      <a:pt x="1" y="36"/>
                      <a:pt x="1" y="72"/>
                    </a:cubicBezTo>
                    <a:lnTo>
                      <a:pt x="1" y="655"/>
                    </a:lnTo>
                    <a:cubicBezTo>
                      <a:pt x="1" y="703"/>
                      <a:pt x="24" y="727"/>
                      <a:pt x="72" y="727"/>
                    </a:cubicBezTo>
                    <a:lnTo>
                      <a:pt x="9930" y="727"/>
                    </a:lnTo>
                    <a:cubicBezTo>
                      <a:pt x="9966" y="727"/>
                      <a:pt x="10014" y="691"/>
                      <a:pt x="10002" y="655"/>
                    </a:cubicBezTo>
                    <a:lnTo>
                      <a:pt x="10002" y="72"/>
                    </a:lnTo>
                    <a:cubicBezTo>
                      <a:pt x="10002" y="36"/>
                      <a:pt x="9966" y="1"/>
                      <a:pt x="993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7"/>
              <p:cNvSpPr/>
              <p:nvPr/>
            </p:nvSpPr>
            <p:spPr>
              <a:xfrm>
                <a:off x="1190900" y="3761900"/>
                <a:ext cx="431925" cy="471225"/>
              </a:xfrm>
              <a:custGeom>
                <a:avLst/>
                <a:gdLst/>
                <a:ahLst/>
                <a:cxnLst/>
                <a:rect l="l" t="t" r="r" b="b"/>
                <a:pathLst>
                  <a:path w="17277" h="18849" extrusionOk="0">
                    <a:moveTo>
                      <a:pt x="8597" y="1"/>
                    </a:moveTo>
                    <a:cubicBezTo>
                      <a:pt x="7346" y="858"/>
                      <a:pt x="5703" y="1584"/>
                      <a:pt x="3834" y="2025"/>
                    </a:cubicBezTo>
                    <a:cubicBezTo>
                      <a:pt x="2590" y="2310"/>
                      <a:pt x="1357" y="2442"/>
                      <a:pt x="209" y="2442"/>
                    </a:cubicBezTo>
                    <a:cubicBezTo>
                      <a:pt x="159" y="2442"/>
                      <a:pt x="109" y="2442"/>
                      <a:pt x="60" y="2441"/>
                    </a:cubicBezTo>
                    <a:cubicBezTo>
                      <a:pt x="36" y="2560"/>
                      <a:pt x="0" y="2679"/>
                      <a:pt x="0" y="2799"/>
                    </a:cubicBezTo>
                    <a:cubicBezTo>
                      <a:pt x="0" y="16562"/>
                      <a:pt x="8620" y="18848"/>
                      <a:pt x="8620" y="18848"/>
                    </a:cubicBezTo>
                    <a:cubicBezTo>
                      <a:pt x="8620" y="18848"/>
                      <a:pt x="17241" y="16562"/>
                      <a:pt x="17241" y="2799"/>
                    </a:cubicBezTo>
                    <a:cubicBezTo>
                      <a:pt x="17276" y="2679"/>
                      <a:pt x="17241" y="2560"/>
                      <a:pt x="17217" y="2441"/>
                    </a:cubicBezTo>
                    <a:cubicBezTo>
                      <a:pt x="17167" y="2442"/>
                      <a:pt x="17118" y="2442"/>
                      <a:pt x="17068" y="2442"/>
                    </a:cubicBezTo>
                    <a:cubicBezTo>
                      <a:pt x="15920" y="2442"/>
                      <a:pt x="14698" y="2310"/>
                      <a:pt x="13442" y="2025"/>
                    </a:cubicBezTo>
                    <a:cubicBezTo>
                      <a:pt x="11573" y="1584"/>
                      <a:pt x="9930" y="858"/>
                      <a:pt x="86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7"/>
              <p:cNvSpPr/>
              <p:nvPr/>
            </p:nvSpPr>
            <p:spPr>
              <a:xfrm>
                <a:off x="1315625" y="3911025"/>
                <a:ext cx="198550" cy="144700"/>
              </a:xfrm>
              <a:custGeom>
                <a:avLst/>
                <a:gdLst/>
                <a:ahLst/>
                <a:cxnLst/>
                <a:rect l="l" t="t" r="r" b="b"/>
                <a:pathLst>
                  <a:path w="7942" h="5788" fill="none" extrusionOk="0">
                    <a:moveTo>
                      <a:pt x="0" y="3025"/>
                    </a:moveTo>
                    <a:lnTo>
                      <a:pt x="3024" y="5787"/>
                    </a:lnTo>
                    <a:lnTo>
                      <a:pt x="7942" y="1"/>
                    </a:lnTo>
                  </a:path>
                </a:pathLst>
              </a:custGeom>
              <a:noFill/>
              <a:ln w="14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3" name="Google Shape;273;p17"/>
          <p:cNvSpPr txBox="1"/>
          <p:nvPr/>
        </p:nvSpPr>
        <p:spPr>
          <a:xfrm>
            <a:off x="1882075" y="1780721"/>
            <a:ext cx="1052700" cy="542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External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9" name="Google Shape;279;p17"/>
          <p:cNvSpPr txBox="1"/>
          <p:nvPr/>
        </p:nvSpPr>
        <p:spPr>
          <a:xfrm>
            <a:off x="1833730" y="3606597"/>
            <a:ext cx="1042580" cy="460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Internal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B0B5B6-35C7-5D01-0202-7826B684854A}"/>
              </a:ext>
            </a:extLst>
          </p:cNvPr>
          <p:cNvSpPr txBox="1"/>
          <p:nvPr/>
        </p:nvSpPr>
        <p:spPr>
          <a:xfrm>
            <a:off x="3703704" y="1467650"/>
            <a:ext cx="498309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Насочват се към информация за компанията, която е видима:</a:t>
            </a:r>
          </a:p>
          <a:p>
            <a:pPr marL="285750" indent="-285750">
              <a:buFontTx/>
              <a:buChar char="-"/>
            </a:pPr>
            <a:r>
              <a:rPr lang="bg-BG" dirty="0"/>
              <a:t>Уеб сайт</a:t>
            </a:r>
          </a:p>
          <a:p>
            <a:pPr marL="285750" indent="-285750">
              <a:buFontTx/>
              <a:buChar char="-"/>
            </a:pPr>
            <a:r>
              <a:rPr lang="en-US" dirty="0"/>
              <a:t>DNS </a:t>
            </a:r>
            <a:r>
              <a:rPr lang="bg-BG" dirty="0"/>
              <a:t>сървъри</a:t>
            </a:r>
          </a:p>
          <a:p>
            <a:pPr marL="285750" indent="-285750">
              <a:buFontTx/>
              <a:buChar char="-"/>
            </a:pPr>
            <a:r>
              <a:rPr lang="bg-BG" dirty="0"/>
              <a:t>Имейли</a:t>
            </a:r>
          </a:p>
          <a:p>
            <a:endParaRPr lang="bg-BG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E8B3CC-2901-4660-F3C2-6079C6F1B3AD}"/>
              </a:ext>
            </a:extLst>
          </p:cNvPr>
          <p:cNvSpPr txBox="1"/>
          <p:nvPr/>
        </p:nvSpPr>
        <p:spPr>
          <a:xfrm>
            <a:off x="3703704" y="3532505"/>
            <a:ext cx="49830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Т</a:t>
            </a:r>
            <a:r>
              <a:rPr lang="bg-BG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естерът се намира зад </a:t>
            </a:r>
            <a:r>
              <a:rPr lang="bg-BG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firewall</a:t>
            </a:r>
            <a:r>
              <a:rPr lang="bg-BG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-а на приложението и симулира атака от злонамерен вътрешен човек</a:t>
            </a:r>
            <a:r>
              <a:rPr lang="en-BG" dirty="0">
                <a:effectLst/>
                <a:latin typeface="+mn-lt"/>
              </a:rPr>
              <a:t> </a:t>
            </a:r>
            <a:endParaRPr lang="bg-BG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31724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-BG" dirty="0"/>
              <a:t>Видове </a:t>
            </a:r>
            <a:r>
              <a:rPr lang="en-US" dirty="0"/>
              <a:t>Pen testing</a:t>
            </a:r>
            <a:endParaRPr dirty="0"/>
          </a:p>
        </p:txBody>
      </p:sp>
      <p:grpSp>
        <p:nvGrpSpPr>
          <p:cNvPr id="163" name="Google Shape;163;p17"/>
          <p:cNvGrpSpPr/>
          <p:nvPr/>
        </p:nvGrpSpPr>
        <p:grpSpPr>
          <a:xfrm>
            <a:off x="695900" y="1484200"/>
            <a:ext cx="2335900" cy="1087500"/>
            <a:chOff x="695900" y="1484200"/>
            <a:chExt cx="2335900" cy="1087500"/>
          </a:xfrm>
        </p:grpSpPr>
        <p:sp>
          <p:nvSpPr>
            <p:cNvPr id="164" name="Google Shape;164;p17"/>
            <p:cNvSpPr/>
            <p:nvPr/>
          </p:nvSpPr>
          <p:spPr>
            <a:xfrm>
              <a:off x="114300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" name="Google Shape;165;p17"/>
            <p:cNvGrpSpPr/>
            <p:nvPr/>
          </p:nvGrpSpPr>
          <p:grpSpPr>
            <a:xfrm>
              <a:off x="695900" y="1629888"/>
              <a:ext cx="982875" cy="845650"/>
              <a:chOff x="695900" y="1629888"/>
              <a:chExt cx="982875" cy="845650"/>
            </a:xfrm>
          </p:grpSpPr>
          <p:sp>
            <p:nvSpPr>
              <p:cNvPr id="166" name="Google Shape;166;p17"/>
              <p:cNvSpPr/>
              <p:nvPr/>
            </p:nvSpPr>
            <p:spPr>
              <a:xfrm>
                <a:off x="739050" y="1641188"/>
                <a:ext cx="7745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81" h="30993" extrusionOk="0">
                    <a:moveTo>
                      <a:pt x="3001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34" y="30993"/>
                      <a:pt x="3001" y="30993"/>
                    </a:cubicBezTo>
                    <a:lnTo>
                      <a:pt x="3001" y="30981"/>
                    </a:lnTo>
                    <a:lnTo>
                      <a:pt x="27980" y="30981"/>
                    </a:lnTo>
                    <a:cubicBezTo>
                      <a:pt x="29635" y="30981"/>
                      <a:pt x="30981" y="29647"/>
                      <a:pt x="30981" y="27980"/>
                    </a:cubicBezTo>
                    <a:lnTo>
                      <a:pt x="30981" y="3001"/>
                    </a:lnTo>
                    <a:cubicBezTo>
                      <a:pt x="30981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7"/>
              <p:cNvSpPr/>
              <p:nvPr/>
            </p:nvSpPr>
            <p:spPr>
              <a:xfrm>
                <a:off x="727750" y="1629888"/>
                <a:ext cx="797150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86" h="31886" extrusionOk="0">
                    <a:moveTo>
                      <a:pt x="28432" y="893"/>
                    </a:moveTo>
                    <a:cubicBezTo>
                      <a:pt x="29849" y="893"/>
                      <a:pt x="30992" y="2048"/>
                      <a:pt x="30992" y="3453"/>
                    </a:cubicBezTo>
                    <a:lnTo>
                      <a:pt x="30992" y="28432"/>
                    </a:lnTo>
                    <a:cubicBezTo>
                      <a:pt x="30992" y="29849"/>
                      <a:pt x="29849" y="30992"/>
                      <a:pt x="28432" y="30992"/>
                    </a:cubicBezTo>
                    <a:lnTo>
                      <a:pt x="3453" y="30992"/>
                    </a:lnTo>
                    <a:cubicBezTo>
                      <a:pt x="2048" y="30992"/>
                      <a:pt x="893" y="29849"/>
                      <a:pt x="893" y="28432"/>
                    </a:cubicBezTo>
                    <a:lnTo>
                      <a:pt x="893" y="3453"/>
                    </a:lnTo>
                    <a:cubicBezTo>
                      <a:pt x="893" y="2048"/>
                      <a:pt x="2048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32"/>
                    </a:lnTo>
                    <a:cubicBezTo>
                      <a:pt x="0" y="30337"/>
                      <a:pt x="1548" y="31885"/>
                      <a:pt x="3453" y="31885"/>
                    </a:cubicBezTo>
                    <a:lnTo>
                      <a:pt x="28432" y="31885"/>
                    </a:lnTo>
                    <a:cubicBezTo>
                      <a:pt x="30337" y="31885"/>
                      <a:pt x="31885" y="30337"/>
                      <a:pt x="31885" y="28432"/>
                    </a:cubicBezTo>
                    <a:lnTo>
                      <a:pt x="31885" y="3453"/>
                    </a:lnTo>
                    <a:cubicBezTo>
                      <a:pt x="31885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7"/>
              <p:cNvSpPr/>
              <p:nvPr/>
            </p:nvSpPr>
            <p:spPr>
              <a:xfrm>
                <a:off x="809000" y="1723038"/>
                <a:ext cx="287575" cy="296500"/>
              </a:xfrm>
              <a:custGeom>
                <a:avLst/>
                <a:gdLst/>
                <a:ahLst/>
                <a:cxnLst/>
                <a:rect l="l" t="t" r="r" b="b"/>
                <a:pathLst>
                  <a:path w="11503" h="11860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lnTo>
                      <a:pt x="1" y="11860"/>
                    </a:lnTo>
                    <a:lnTo>
                      <a:pt x="11502" y="11860"/>
                    </a:lnTo>
                    <a:lnTo>
                      <a:pt x="11502" y="1084"/>
                    </a:lnTo>
                    <a:cubicBezTo>
                      <a:pt x="11502" y="477"/>
                      <a:pt x="11026" y="1"/>
                      <a:pt x="104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7"/>
              <p:cNvSpPr/>
              <p:nvPr/>
            </p:nvSpPr>
            <p:spPr>
              <a:xfrm>
                <a:off x="886400" y="1757888"/>
                <a:ext cx="13307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5334" extrusionOk="0">
                    <a:moveTo>
                      <a:pt x="2655" y="0"/>
                    </a:moveTo>
                    <a:cubicBezTo>
                      <a:pt x="1191" y="0"/>
                      <a:pt x="0" y="1191"/>
                      <a:pt x="0" y="2667"/>
                    </a:cubicBezTo>
                    <a:cubicBezTo>
                      <a:pt x="0" y="4143"/>
                      <a:pt x="1191" y="5334"/>
                      <a:pt x="2655" y="5334"/>
                    </a:cubicBezTo>
                    <a:cubicBezTo>
                      <a:pt x="4132" y="5334"/>
                      <a:pt x="5322" y="4143"/>
                      <a:pt x="5322" y="2667"/>
                    </a:cubicBezTo>
                    <a:cubicBezTo>
                      <a:pt x="5322" y="1191"/>
                      <a:pt x="4132" y="0"/>
                      <a:pt x="26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7"/>
              <p:cNvSpPr/>
              <p:nvPr/>
            </p:nvSpPr>
            <p:spPr>
              <a:xfrm>
                <a:off x="859900" y="1914738"/>
                <a:ext cx="186050" cy="783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3132" extrusionOk="0">
                    <a:moveTo>
                      <a:pt x="3144" y="1"/>
                    </a:moveTo>
                    <a:cubicBezTo>
                      <a:pt x="1406" y="1"/>
                      <a:pt x="1" y="1406"/>
                      <a:pt x="1" y="3132"/>
                    </a:cubicBezTo>
                    <a:lnTo>
                      <a:pt x="7442" y="3132"/>
                    </a:lnTo>
                    <a:cubicBezTo>
                      <a:pt x="7442" y="1394"/>
                      <a:pt x="6049" y="1"/>
                      <a:pt x="43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7"/>
              <p:cNvSpPr/>
              <p:nvPr/>
            </p:nvSpPr>
            <p:spPr>
              <a:xfrm>
                <a:off x="1326625" y="2152863"/>
                <a:ext cx="352150" cy="322675"/>
              </a:xfrm>
              <a:custGeom>
                <a:avLst/>
                <a:gdLst/>
                <a:ahLst/>
                <a:cxnLst/>
                <a:rect l="l" t="t" r="r" b="b"/>
                <a:pathLst>
                  <a:path w="14086" h="12907" extrusionOk="0">
                    <a:moveTo>
                      <a:pt x="858" y="1"/>
                    </a:moveTo>
                    <a:cubicBezTo>
                      <a:pt x="382" y="1"/>
                      <a:pt x="1" y="382"/>
                      <a:pt x="1" y="858"/>
                    </a:cubicBezTo>
                    <a:lnTo>
                      <a:pt x="1" y="12050"/>
                    </a:lnTo>
                    <a:cubicBezTo>
                      <a:pt x="1" y="12526"/>
                      <a:pt x="382" y="12907"/>
                      <a:pt x="858" y="12907"/>
                    </a:cubicBezTo>
                    <a:lnTo>
                      <a:pt x="13228" y="12907"/>
                    </a:lnTo>
                    <a:cubicBezTo>
                      <a:pt x="13693" y="12907"/>
                      <a:pt x="14074" y="12538"/>
                      <a:pt x="14086" y="12050"/>
                    </a:cubicBezTo>
                    <a:lnTo>
                      <a:pt x="14086" y="858"/>
                    </a:lnTo>
                    <a:cubicBezTo>
                      <a:pt x="14086" y="382"/>
                      <a:pt x="13705" y="1"/>
                      <a:pt x="1322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7"/>
              <p:cNvSpPr/>
              <p:nvPr/>
            </p:nvSpPr>
            <p:spPr>
              <a:xfrm>
                <a:off x="1376325" y="1932313"/>
                <a:ext cx="253050" cy="337250"/>
              </a:xfrm>
              <a:custGeom>
                <a:avLst/>
                <a:gdLst/>
                <a:ahLst/>
                <a:cxnLst/>
                <a:rect l="l" t="t" r="r" b="b"/>
                <a:pathLst>
                  <a:path w="10122" h="13490" extrusionOk="0">
                    <a:moveTo>
                      <a:pt x="5049" y="1226"/>
                    </a:moveTo>
                    <a:cubicBezTo>
                      <a:pt x="7157" y="1226"/>
                      <a:pt x="8871" y="2941"/>
                      <a:pt x="8871" y="5048"/>
                    </a:cubicBezTo>
                    <a:lnTo>
                      <a:pt x="8871" y="12252"/>
                    </a:lnTo>
                    <a:lnTo>
                      <a:pt x="1227" y="12252"/>
                    </a:lnTo>
                    <a:lnTo>
                      <a:pt x="1227" y="5048"/>
                    </a:lnTo>
                    <a:cubicBezTo>
                      <a:pt x="1227" y="2941"/>
                      <a:pt x="2930" y="1226"/>
                      <a:pt x="5049" y="1226"/>
                    </a:cubicBezTo>
                    <a:close/>
                    <a:moveTo>
                      <a:pt x="5061" y="0"/>
                    </a:moveTo>
                    <a:cubicBezTo>
                      <a:pt x="2275" y="0"/>
                      <a:pt x="1" y="2262"/>
                      <a:pt x="1" y="5060"/>
                    </a:cubicBezTo>
                    <a:lnTo>
                      <a:pt x="1" y="12883"/>
                    </a:lnTo>
                    <a:cubicBezTo>
                      <a:pt x="1" y="13204"/>
                      <a:pt x="275" y="13490"/>
                      <a:pt x="608" y="13490"/>
                    </a:cubicBezTo>
                    <a:lnTo>
                      <a:pt x="9502" y="13490"/>
                    </a:lnTo>
                    <a:cubicBezTo>
                      <a:pt x="9835" y="13490"/>
                      <a:pt x="10109" y="13204"/>
                      <a:pt x="10121" y="12883"/>
                    </a:cubicBezTo>
                    <a:lnTo>
                      <a:pt x="10121" y="5060"/>
                    </a:lnTo>
                    <a:cubicBezTo>
                      <a:pt x="10121" y="2286"/>
                      <a:pt x="7847" y="0"/>
                      <a:pt x="50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7"/>
              <p:cNvSpPr/>
              <p:nvPr/>
            </p:nvSpPr>
            <p:spPr>
              <a:xfrm>
                <a:off x="1446575" y="2239788"/>
                <a:ext cx="111650" cy="111650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4466" extrusionOk="0">
                    <a:moveTo>
                      <a:pt x="2239" y="0"/>
                    </a:moveTo>
                    <a:cubicBezTo>
                      <a:pt x="1001" y="0"/>
                      <a:pt x="1" y="1000"/>
                      <a:pt x="1" y="2227"/>
                    </a:cubicBezTo>
                    <a:cubicBezTo>
                      <a:pt x="1" y="3465"/>
                      <a:pt x="1001" y="4465"/>
                      <a:pt x="2239" y="4465"/>
                    </a:cubicBezTo>
                    <a:cubicBezTo>
                      <a:pt x="3466" y="4465"/>
                      <a:pt x="4466" y="3465"/>
                      <a:pt x="4466" y="2227"/>
                    </a:cubicBezTo>
                    <a:cubicBezTo>
                      <a:pt x="4466" y="1000"/>
                      <a:pt x="3466" y="0"/>
                      <a:pt x="22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7"/>
              <p:cNvSpPr/>
              <p:nvPr/>
            </p:nvSpPr>
            <p:spPr>
              <a:xfrm>
                <a:off x="1477250" y="2331763"/>
                <a:ext cx="50625" cy="5777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2311" extrusionOk="0">
                    <a:moveTo>
                      <a:pt x="0" y="0"/>
                    </a:moveTo>
                    <a:lnTo>
                      <a:pt x="0" y="2310"/>
                    </a:lnTo>
                    <a:lnTo>
                      <a:pt x="2024" y="2310"/>
                    </a:lnTo>
                    <a:lnTo>
                      <a:pt x="202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7"/>
              <p:cNvSpPr/>
              <p:nvPr/>
            </p:nvSpPr>
            <p:spPr>
              <a:xfrm>
                <a:off x="1136125" y="1751613"/>
                <a:ext cx="2976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3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11907" y="1132"/>
                    </a:lnTo>
                    <a:lnTo>
                      <a:pt x="11907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7"/>
              <p:cNvSpPr/>
              <p:nvPr/>
            </p:nvSpPr>
            <p:spPr>
              <a:xfrm>
                <a:off x="1136125" y="1822763"/>
                <a:ext cx="2976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2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11907" y="1132"/>
                    </a:lnTo>
                    <a:lnTo>
                      <a:pt x="11907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7"/>
              <p:cNvSpPr/>
              <p:nvPr/>
            </p:nvSpPr>
            <p:spPr>
              <a:xfrm>
                <a:off x="1136125" y="1893613"/>
                <a:ext cx="2976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2" extrusionOk="0">
                    <a:moveTo>
                      <a:pt x="1" y="0"/>
                    </a:moveTo>
                    <a:lnTo>
                      <a:pt x="1" y="1131"/>
                    </a:lnTo>
                    <a:lnTo>
                      <a:pt x="11907" y="1131"/>
                    </a:lnTo>
                    <a:lnTo>
                      <a:pt x="11907" y="0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7"/>
              <p:cNvSpPr/>
              <p:nvPr/>
            </p:nvSpPr>
            <p:spPr>
              <a:xfrm>
                <a:off x="1136125" y="1961463"/>
                <a:ext cx="21375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8550" h="1132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8549" y="1132"/>
                    </a:lnTo>
                    <a:lnTo>
                      <a:pt x="8549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7"/>
              <p:cNvSpPr/>
              <p:nvPr/>
            </p:nvSpPr>
            <p:spPr>
              <a:xfrm>
                <a:off x="809000" y="2204063"/>
                <a:ext cx="1774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7097" h="977" extrusionOk="0">
                    <a:moveTo>
                      <a:pt x="1" y="0"/>
                    </a:moveTo>
                    <a:lnTo>
                      <a:pt x="1" y="977"/>
                    </a:lnTo>
                    <a:lnTo>
                      <a:pt x="7097" y="977"/>
                    </a:lnTo>
                    <a:lnTo>
                      <a:pt x="7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7"/>
              <p:cNvSpPr/>
              <p:nvPr/>
            </p:nvSpPr>
            <p:spPr>
              <a:xfrm>
                <a:off x="809000" y="2134413"/>
                <a:ext cx="475975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19039" h="1775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46"/>
                    </a:cubicBezTo>
                    <a:lnTo>
                      <a:pt x="1" y="1429"/>
                    </a:lnTo>
                    <a:cubicBezTo>
                      <a:pt x="1" y="1632"/>
                      <a:pt x="143" y="1774"/>
                      <a:pt x="334" y="1774"/>
                    </a:cubicBezTo>
                    <a:lnTo>
                      <a:pt x="18693" y="1774"/>
                    </a:lnTo>
                    <a:cubicBezTo>
                      <a:pt x="18884" y="1774"/>
                      <a:pt x="19039" y="1632"/>
                      <a:pt x="19039" y="1429"/>
                    </a:cubicBezTo>
                    <a:lnTo>
                      <a:pt x="19039" y="346"/>
                    </a:lnTo>
                    <a:cubicBezTo>
                      <a:pt x="19039" y="155"/>
                      <a:pt x="18884" y="0"/>
                      <a:pt x="186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7"/>
              <p:cNvSpPr/>
              <p:nvPr/>
            </p:nvSpPr>
            <p:spPr>
              <a:xfrm>
                <a:off x="809000" y="2086488"/>
                <a:ext cx="177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7097" h="989" extrusionOk="0">
                    <a:moveTo>
                      <a:pt x="1" y="0"/>
                    </a:moveTo>
                    <a:lnTo>
                      <a:pt x="1" y="989"/>
                    </a:lnTo>
                    <a:lnTo>
                      <a:pt x="7097" y="989"/>
                    </a:lnTo>
                    <a:lnTo>
                      <a:pt x="7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7"/>
              <p:cNvSpPr/>
              <p:nvPr/>
            </p:nvSpPr>
            <p:spPr>
              <a:xfrm>
                <a:off x="700050" y="2262113"/>
                <a:ext cx="568850" cy="77400"/>
              </a:xfrm>
              <a:custGeom>
                <a:avLst/>
                <a:gdLst/>
                <a:ahLst/>
                <a:cxnLst/>
                <a:rect l="l" t="t" r="r" b="b"/>
                <a:pathLst>
                  <a:path w="22754" h="3096" extrusionOk="0">
                    <a:moveTo>
                      <a:pt x="1549" y="0"/>
                    </a:moveTo>
                    <a:cubicBezTo>
                      <a:pt x="691" y="0"/>
                      <a:pt x="1" y="703"/>
                      <a:pt x="1" y="1548"/>
                    </a:cubicBezTo>
                    <a:cubicBezTo>
                      <a:pt x="1" y="2393"/>
                      <a:pt x="691" y="3096"/>
                      <a:pt x="1549" y="3096"/>
                    </a:cubicBezTo>
                    <a:lnTo>
                      <a:pt x="21206" y="3096"/>
                    </a:lnTo>
                    <a:cubicBezTo>
                      <a:pt x="22051" y="3096"/>
                      <a:pt x="22754" y="2393"/>
                      <a:pt x="22754" y="1548"/>
                    </a:cubicBezTo>
                    <a:cubicBezTo>
                      <a:pt x="22754" y="703"/>
                      <a:pt x="22051" y="0"/>
                      <a:pt x="2120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7"/>
              <p:cNvSpPr/>
              <p:nvPr/>
            </p:nvSpPr>
            <p:spPr>
              <a:xfrm>
                <a:off x="695900" y="2257938"/>
                <a:ext cx="5768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23075" h="3430" extrusionOk="0">
                    <a:moveTo>
                      <a:pt x="21372" y="334"/>
                    </a:moveTo>
                    <a:cubicBezTo>
                      <a:pt x="22134" y="334"/>
                      <a:pt x="22753" y="953"/>
                      <a:pt x="22753" y="1715"/>
                    </a:cubicBezTo>
                    <a:cubicBezTo>
                      <a:pt x="22753" y="2477"/>
                      <a:pt x="22134" y="3096"/>
                      <a:pt x="21372" y="3096"/>
                    </a:cubicBezTo>
                    <a:lnTo>
                      <a:pt x="1715" y="3096"/>
                    </a:lnTo>
                    <a:cubicBezTo>
                      <a:pt x="953" y="3096"/>
                      <a:pt x="322" y="2477"/>
                      <a:pt x="322" y="1715"/>
                    </a:cubicBezTo>
                    <a:cubicBezTo>
                      <a:pt x="322" y="953"/>
                      <a:pt x="953" y="334"/>
                      <a:pt x="1715" y="334"/>
                    </a:cubicBezTo>
                    <a:close/>
                    <a:moveTo>
                      <a:pt x="1715" y="0"/>
                    </a:moveTo>
                    <a:cubicBezTo>
                      <a:pt x="762" y="0"/>
                      <a:pt x="0" y="774"/>
                      <a:pt x="0" y="1715"/>
                    </a:cubicBezTo>
                    <a:cubicBezTo>
                      <a:pt x="0" y="2656"/>
                      <a:pt x="774" y="3429"/>
                      <a:pt x="1715" y="3429"/>
                    </a:cubicBezTo>
                    <a:lnTo>
                      <a:pt x="21372" y="3429"/>
                    </a:lnTo>
                    <a:cubicBezTo>
                      <a:pt x="22324" y="3429"/>
                      <a:pt x="23075" y="2656"/>
                      <a:pt x="23075" y="1715"/>
                    </a:cubicBezTo>
                    <a:cubicBezTo>
                      <a:pt x="23075" y="774"/>
                      <a:pt x="22313" y="0"/>
                      <a:pt x="213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7"/>
              <p:cNvSpPr/>
              <p:nvPr/>
            </p:nvSpPr>
            <p:spPr>
              <a:xfrm>
                <a:off x="839075" y="2284438"/>
                <a:ext cx="3275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0" extrusionOk="0">
                    <a:moveTo>
                      <a:pt x="655" y="0"/>
                    </a:moveTo>
                    <a:cubicBezTo>
                      <a:pt x="298" y="0"/>
                      <a:pt x="0" y="298"/>
                      <a:pt x="0" y="655"/>
                    </a:cubicBezTo>
                    <a:cubicBezTo>
                      <a:pt x="0" y="1012"/>
                      <a:pt x="298" y="1310"/>
                      <a:pt x="655" y="1310"/>
                    </a:cubicBezTo>
                    <a:cubicBezTo>
                      <a:pt x="1012" y="1310"/>
                      <a:pt x="1310" y="1012"/>
                      <a:pt x="1310" y="655"/>
                    </a:cubicBezTo>
                    <a:cubicBezTo>
                      <a:pt x="1310" y="298"/>
                      <a:pt x="1012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7"/>
              <p:cNvSpPr/>
              <p:nvPr/>
            </p:nvSpPr>
            <p:spPr>
              <a:xfrm>
                <a:off x="932825" y="2284438"/>
                <a:ext cx="3277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0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2"/>
                      <a:pt x="298" y="1310"/>
                      <a:pt x="655" y="1310"/>
                    </a:cubicBezTo>
                    <a:cubicBezTo>
                      <a:pt x="1013" y="1310"/>
                      <a:pt x="1310" y="1012"/>
                      <a:pt x="1310" y="655"/>
                    </a:cubicBezTo>
                    <a:cubicBezTo>
                      <a:pt x="1310" y="298"/>
                      <a:pt x="1013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7"/>
              <p:cNvSpPr/>
              <p:nvPr/>
            </p:nvSpPr>
            <p:spPr>
              <a:xfrm>
                <a:off x="1026600" y="2284438"/>
                <a:ext cx="3275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0" extrusionOk="0">
                    <a:moveTo>
                      <a:pt x="655" y="0"/>
                    </a:moveTo>
                    <a:cubicBezTo>
                      <a:pt x="298" y="0"/>
                      <a:pt x="0" y="298"/>
                      <a:pt x="0" y="655"/>
                    </a:cubicBezTo>
                    <a:cubicBezTo>
                      <a:pt x="0" y="1012"/>
                      <a:pt x="298" y="1310"/>
                      <a:pt x="655" y="1310"/>
                    </a:cubicBezTo>
                    <a:cubicBezTo>
                      <a:pt x="1012" y="1310"/>
                      <a:pt x="1310" y="1012"/>
                      <a:pt x="1310" y="655"/>
                    </a:cubicBezTo>
                    <a:cubicBezTo>
                      <a:pt x="1310" y="298"/>
                      <a:pt x="1012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7"/>
              <p:cNvSpPr/>
              <p:nvPr/>
            </p:nvSpPr>
            <p:spPr>
              <a:xfrm>
                <a:off x="1120350" y="2284438"/>
                <a:ext cx="3277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0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2"/>
                      <a:pt x="298" y="1310"/>
                      <a:pt x="655" y="1310"/>
                    </a:cubicBezTo>
                    <a:cubicBezTo>
                      <a:pt x="1013" y="1310"/>
                      <a:pt x="1310" y="1012"/>
                      <a:pt x="1310" y="655"/>
                    </a:cubicBezTo>
                    <a:cubicBezTo>
                      <a:pt x="1310" y="298"/>
                      <a:pt x="1013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" name="Google Shape;243;p17"/>
          <p:cNvGrpSpPr/>
          <p:nvPr/>
        </p:nvGrpSpPr>
        <p:grpSpPr>
          <a:xfrm>
            <a:off x="586950" y="3164500"/>
            <a:ext cx="2444850" cy="1199600"/>
            <a:chOff x="586950" y="3164500"/>
            <a:chExt cx="2444850" cy="1199600"/>
          </a:xfrm>
        </p:grpSpPr>
        <p:sp>
          <p:nvSpPr>
            <p:cNvPr id="244" name="Google Shape;244;p17"/>
            <p:cNvSpPr/>
            <p:nvPr/>
          </p:nvSpPr>
          <p:spPr>
            <a:xfrm>
              <a:off x="114300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5" name="Google Shape;245;p17"/>
            <p:cNvGrpSpPr/>
            <p:nvPr/>
          </p:nvGrpSpPr>
          <p:grpSpPr>
            <a:xfrm>
              <a:off x="586950" y="3164500"/>
              <a:ext cx="1035875" cy="1068625"/>
              <a:chOff x="586950" y="3164500"/>
              <a:chExt cx="1035875" cy="1068625"/>
            </a:xfrm>
          </p:grpSpPr>
          <p:sp>
            <p:nvSpPr>
              <p:cNvPr id="246" name="Google Shape;246;p17"/>
              <p:cNvSpPr/>
              <p:nvPr/>
            </p:nvSpPr>
            <p:spPr>
              <a:xfrm>
                <a:off x="739050" y="3394900"/>
                <a:ext cx="774525" cy="775100"/>
              </a:xfrm>
              <a:custGeom>
                <a:avLst/>
                <a:gdLst/>
                <a:ahLst/>
                <a:cxnLst/>
                <a:rect l="l" t="t" r="r" b="b"/>
                <a:pathLst>
                  <a:path w="30981" h="31004" extrusionOk="0">
                    <a:moveTo>
                      <a:pt x="3001" y="0"/>
                    </a:moveTo>
                    <a:cubicBezTo>
                      <a:pt x="1358" y="0"/>
                      <a:pt x="1" y="1346"/>
                      <a:pt x="1" y="3012"/>
                    </a:cubicBezTo>
                    <a:lnTo>
                      <a:pt x="1" y="27992"/>
                    </a:lnTo>
                    <a:cubicBezTo>
                      <a:pt x="1" y="29647"/>
                      <a:pt x="1334" y="31004"/>
                      <a:pt x="3001" y="31004"/>
                    </a:cubicBezTo>
                    <a:lnTo>
                      <a:pt x="3001" y="30992"/>
                    </a:lnTo>
                    <a:lnTo>
                      <a:pt x="27980" y="30992"/>
                    </a:lnTo>
                    <a:cubicBezTo>
                      <a:pt x="29635" y="30992"/>
                      <a:pt x="30981" y="29647"/>
                      <a:pt x="30981" y="27980"/>
                    </a:cubicBezTo>
                    <a:lnTo>
                      <a:pt x="30981" y="3012"/>
                    </a:lnTo>
                    <a:cubicBezTo>
                      <a:pt x="30981" y="1358"/>
                      <a:pt x="29647" y="0"/>
                      <a:pt x="279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7"/>
              <p:cNvSpPr/>
              <p:nvPr/>
            </p:nvSpPr>
            <p:spPr>
              <a:xfrm>
                <a:off x="727750" y="3383875"/>
                <a:ext cx="797150" cy="796850"/>
              </a:xfrm>
              <a:custGeom>
                <a:avLst/>
                <a:gdLst/>
                <a:ahLst/>
                <a:cxnLst/>
                <a:rect l="l" t="t" r="r" b="b"/>
                <a:pathLst>
                  <a:path w="31886" h="31874" extrusionOk="0">
                    <a:moveTo>
                      <a:pt x="28432" y="894"/>
                    </a:moveTo>
                    <a:cubicBezTo>
                      <a:pt x="29849" y="894"/>
                      <a:pt x="30992" y="2037"/>
                      <a:pt x="30992" y="3453"/>
                    </a:cubicBezTo>
                    <a:lnTo>
                      <a:pt x="30992" y="28421"/>
                    </a:lnTo>
                    <a:cubicBezTo>
                      <a:pt x="30992" y="29838"/>
                      <a:pt x="29849" y="30981"/>
                      <a:pt x="28432" y="30981"/>
                    </a:cubicBezTo>
                    <a:lnTo>
                      <a:pt x="3453" y="30981"/>
                    </a:lnTo>
                    <a:cubicBezTo>
                      <a:pt x="2048" y="30981"/>
                      <a:pt x="893" y="29838"/>
                      <a:pt x="893" y="28421"/>
                    </a:cubicBezTo>
                    <a:lnTo>
                      <a:pt x="893" y="3453"/>
                    </a:lnTo>
                    <a:cubicBezTo>
                      <a:pt x="893" y="2037"/>
                      <a:pt x="2048" y="894"/>
                      <a:pt x="3453" y="894"/>
                    </a:cubicBezTo>
                    <a:close/>
                    <a:moveTo>
                      <a:pt x="3453" y="1"/>
                    </a:moveTo>
                    <a:cubicBezTo>
                      <a:pt x="1548" y="1"/>
                      <a:pt x="0" y="1548"/>
                      <a:pt x="0" y="3453"/>
                    </a:cubicBezTo>
                    <a:lnTo>
                      <a:pt x="0" y="28421"/>
                    </a:lnTo>
                    <a:cubicBezTo>
                      <a:pt x="0" y="30326"/>
                      <a:pt x="1548" y="31874"/>
                      <a:pt x="3453" y="31874"/>
                    </a:cubicBezTo>
                    <a:lnTo>
                      <a:pt x="28432" y="31874"/>
                    </a:lnTo>
                    <a:cubicBezTo>
                      <a:pt x="30337" y="31874"/>
                      <a:pt x="31885" y="30326"/>
                      <a:pt x="31885" y="28421"/>
                    </a:cubicBezTo>
                    <a:lnTo>
                      <a:pt x="31885" y="3453"/>
                    </a:lnTo>
                    <a:cubicBezTo>
                      <a:pt x="31885" y="1548"/>
                      <a:pt x="30337" y="1"/>
                      <a:pt x="284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7"/>
              <p:cNvSpPr/>
              <p:nvPr/>
            </p:nvSpPr>
            <p:spPr>
              <a:xfrm>
                <a:off x="1153100" y="3164500"/>
                <a:ext cx="322375" cy="585825"/>
              </a:xfrm>
              <a:custGeom>
                <a:avLst/>
                <a:gdLst/>
                <a:ahLst/>
                <a:cxnLst/>
                <a:rect l="l" t="t" r="r" b="b"/>
                <a:pathLst>
                  <a:path w="12895" h="23433" extrusionOk="0">
                    <a:moveTo>
                      <a:pt x="2024" y="1"/>
                    </a:moveTo>
                    <a:cubicBezTo>
                      <a:pt x="905" y="1"/>
                      <a:pt x="0" y="918"/>
                      <a:pt x="0" y="2025"/>
                    </a:cubicBezTo>
                    <a:lnTo>
                      <a:pt x="0" y="21408"/>
                    </a:lnTo>
                    <a:cubicBezTo>
                      <a:pt x="0" y="22527"/>
                      <a:pt x="905" y="23432"/>
                      <a:pt x="2024" y="23432"/>
                    </a:cubicBezTo>
                    <a:lnTo>
                      <a:pt x="10847" y="23432"/>
                    </a:lnTo>
                    <a:cubicBezTo>
                      <a:pt x="11966" y="23432"/>
                      <a:pt x="12871" y="22527"/>
                      <a:pt x="12871" y="21408"/>
                    </a:cubicBezTo>
                    <a:lnTo>
                      <a:pt x="12871" y="2049"/>
                    </a:lnTo>
                    <a:cubicBezTo>
                      <a:pt x="12895" y="918"/>
                      <a:pt x="11978" y="1"/>
                      <a:pt x="108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17"/>
              <p:cNvSpPr/>
              <p:nvPr/>
            </p:nvSpPr>
            <p:spPr>
              <a:xfrm>
                <a:off x="1288225" y="3211525"/>
                <a:ext cx="521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442" extrusionOk="0">
                    <a:moveTo>
                      <a:pt x="227" y="1"/>
                    </a:moveTo>
                    <a:cubicBezTo>
                      <a:pt x="108" y="1"/>
                      <a:pt x="1" y="108"/>
                      <a:pt x="1" y="227"/>
                    </a:cubicBezTo>
                    <a:cubicBezTo>
                      <a:pt x="13" y="346"/>
                      <a:pt x="108" y="441"/>
                      <a:pt x="227" y="441"/>
                    </a:cubicBezTo>
                    <a:lnTo>
                      <a:pt x="1858" y="441"/>
                    </a:lnTo>
                    <a:cubicBezTo>
                      <a:pt x="1977" y="441"/>
                      <a:pt x="2084" y="346"/>
                      <a:pt x="2084" y="227"/>
                    </a:cubicBezTo>
                    <a:cubicBezTo>
                      <a:pt x="2084" y="108"/>
                      <a:pt x="1977" y="1"/>
                      <a:pt x="185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17"/>
              <p:cNvSpPr/>
              <p:nvPr/>
            </p:nvSpPr>
            <p:spPr>
              <a:xfrm>
                <a:off x="1183150" y="3246075"/>
                <a:ext cx="261675" cy="400075"/>
              </a:xfrm>
              <a:custGeom>
                <a:avLst/>
                <a:gdLst/>
                <a:ahLst/>
                <a:cxnLst/>
                <a:rect l="l" t="t" r="r" b="b"/>
                <a:pathLst>
                  <a:path w="10467" h="16003" extrusionOk="0">
                    <a:moveTo>
                      <a:pt x="537" y="0"/>
                    </a:moveTo>
                    <a:cubicBezTo>
                      <a:pt x="239" y="0"/>
                      <a:pt x="1" y="238"/>
                      <a:pt x="1" y="536"/>
                    </a:cubicBezTo>
                    <a:lnTo>
                      <a:pt x="1" y="15466"/>
                    </a:lnTo>
                    <a:cubicBezTo>
                      <a:pt x="1" y="15764"/>
                      <a:pt x="239" y="16002"/>
                      <a:pt x="537" y="16002"/>
                    </a:cubicBezTo>
                    <a:lnTo>
                      <a:pt x="9931" y="16002"/>
                    </a:lnTo>
                    <a:cubicBezTo>
                      <a:pt x="10228" y="16002"/>
                      <a:pt x="10466" y="15764"/>
                      <a:pt x="10466" y="15466"/>
                    </a:cubicBezTo>
                    <a:lnTo>
                      <a:pt x="10466" y="536"/>
                    </a:lnTo>
                    <a:cubicBezTo>
                      <a:pt x="10466" y="238"/>
                      <a:pt x="10228" y="0"/>
                      <a:pt x="99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7"/>
              <p:cNvSpPr/>
              <p:nvPr/>
            </p:nvSpPr>
            <p:spPr>
              <a:xfrm>
                <a:off x="1281075" y="3658625"/>
                <a:ext cx="66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2656" extrusionOk="0">
                    <a:moveTo>
                      <a:pt x="1323" y="381"/>
                    </a:moveTo>
                    <a:cubicBezTo>
                      <a:pt x="1858" y="381"/>
                      <a:pt x="2275" y="810"/>
                      <a:pt x="2275" y="1334"/>
                    </a:cubicBezTo>
                    <a:cubicBezTo>
                      <a:pt x="2299" y="1869"/>
                      <a:pt x="1858" y="2286"/>
                      <a:pt x="1323" y="2286"/>
                    </a:cubicBezTo>
                    <a:cubicBezTo>
                      <a:pt x="787" y="2286"/>
                      <a:pt x="370" y="1846"/>
                      <a:pt x="370" y="1334"/>
                    </a:cubicBezTo>
                    <a:cubicBezTo>
                      <a:pt x="370" y="798"/>
                      <a:pt x="811" y="381"/>
                      <a:pt x="1323" y="381"/>
                    </a:cubicBezTo>
                    <a:close/>
                    <a:moveTo>
                      <a:pt x="1323" y="0"/>
                    </a:moveTo>
                    <a:cubicBezTo>
                      <a:pt x="596" y="0"/>
                      <a:pt x="1" y="595"/>
                      <a:pt x="1" y="1334"/>
                    </a:cubicBezTo>
                    <a:cubicBezTo>
                      <a:pt x="1" y="2060"/>
                      <a:pt x="596" y="2655"/>
                      <a:pt x="1323" y="2655"/>
                    </a:cubicBezTo>
                    <a:cubicBezTo>
                      <a:pt x="2049" y="2655"/>
                      <a:pt x="2644" y="2060"/>
                      <a:pt x="2644" y="1334"/>
                    </a:cubicBezTo>
                    <a:cubicBezTo>
                      <a:pt x="2656" y="595"/>
                      <a:pt x="2061" y="0"/>
                      <a:pt x="13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7"/>
              <p:cNvSpPr/>
              <p:nvPr/>
            </p:nvSpPr>
            <p:spPr>
              <a:xfrm>
                <a:off x="771800" y="4009250"/>
                <a:ext cx="134275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2918" extrusionOk="0">
                    <a:moveTo>
                      <a:pt x="0" y="1"/>
                    </a:moveTo>
                    <a:lnTo>
                      <a:pt x="0" y="2918"/>
                    </a:lnTo>
                    <a:lnTo>
                      <a:pt x="5370" y="2918"/>
                    </a:lnTo>
                    <a:lnTo>
                      <a:pt x="537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7"/>
              <p:cNvSpPr/>
              <p:nvPr/>
            </p:nvSpPr>
            <p:spPr>
              <a:xfrm>
                <a:off x="590525" y="3689875"/>
                <a:ext cx="497100" cy="366125"/>
              </a:xfrm>
              <a:custGeom>
                <a:avLst/>
                <a:gdLst/>
                <a:ahLst/>
                <a:cxnLst/>
                <a:rect l="l" t="t" r="r" b="b"/>
                <a:pathLst>
                  <a:path w="19884" h="14645" extrusionOk="0">
                    <a:moveTo>
                      <a:pt x="1405" y="0"/>
                    </a:moveTo>
                    <a:cubicBezTo>
                      <a:pt x="631" y="0"/>
                      <a:pt x="0" y="631"/>
                      <a:pt x="0" y="1405"/>
                    </a:cubicBezTo>
                    <a:lnTo>
                      <a:pt x="0" y="13252"/>
                    </a:lnTo>
                    <a:cubicBezTo>
                      <a:pt x="0" y="14026"/>
                      <a:pt x="631" y="14645"/>
                      <a:pt x="1405" y="14645"/>
                    </a:cubicBezTo>
                    <a:lnTo>
                      <a:pt x="18491" y="14645"/>
                    </a:lnTo>
                    <a:cubicBezTo>
                      <a:pt x="19265" y="14645"/>
                      <a:pt x="19884" y="14026"/>
                      <a:pt x="19884" y="13252"/>
                    </a:cubicBezTo>
                    <a:lnTo>
                      <a:pt x="19884" y="1405"/>
                    </a:lnTo>
                    <a:cubicBezTo>
                      <a:pt x="19884" y="631"/>
                      <a:pt x="19265" y="0"/>
                      <a:pt x="184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17"/>
              <p:cNvSpPr/>
              <p:nvPr/>
            </p:nvSpPr>
            <p:spPr>
              <a:xfrm>
                <a:off x="586950" y="3686600"/>
                <a:ext cx="504550" cy="373575"/>
              </a:xfrm>
              <a:custGeom>
                <a:avLst/>
                <a:gdLst/>
                <a:ahLst/>
                <a:cxnLst/>
                <a:rect l="l" t="t" r="r" b="b"/>
                <a:pathLst>
                  <a:path w="20182" h="14943" extrusionOk="0">
                    <a:moveTo>
                      <a:pt x="18634" y="298"/>
                    </a:moveTo>
                    <a:cubicBezTo>
                      <a:pt x="19312" y="298"/>
                      <a:pt x="19884" y="846"/>
                      <a:pt x="19884" y="1548"/>
                    </a:cubicBezTo>
                    <a:lnTo>
                      <a:pt x="19884" y="13395"/>
                    </a:lnTo>
                    <a:cubicBezTo>
                      <a:pt x="19884" y="14085"/>
                      <a:pt x="19324" y="14645"/>
                      <a:pt x="18634" y="14645"/>
                    </a:cubicBezTo>
                    <a:lnTo>
                      <a:pt x="1548" y="14645"/>
                    </a:lnTo>
                    <a:cubicBezTo>
                      <a:pt x="858" y="14645"/>
                      <a:pt x="298" y="14097"/>
                      <a:pt x="298" y="13395"/>
                    </a:cubicBezTo>
                    <a:lnTo>
                      <a:pt x="298" y="1548"/>
                    </a:lnTo>
                    <a:cubicBezTo>
                      <a:pt x="298" y="858"/>
                      <a:pt x="846" y="298"/>
                      <a:pt x="1548" y="298"/>
                    </a:cubicBezTo>
                    <a:close/>
                    <a:moveTo>
                      <a:pt x="1548" y="0"/>
                    </a:moveTo>
                    <a:cubicBezTo>
                      <a:pt x="691" y="0"/>
                      <a:pt x="1" y="703"/>
                      <a:pt x="1" y="1548"/>
                    </a:cubicBezTo>
                    <a:lnTo>
                      <a:pt x="1" y="13395"/>
                    </a:lnTo>
                    <a:cubicBezTo>
                      <a:pt x="1" y="14240"/>
                      <a:pt x="691" y="14943"/>
                      <a:pt x="1548" y="14943"/>
                    </a:cubicBezTo>
                    <a:lnTo>
                      <a:pt x="18634" y="14943"/>
                    </a:lnTo>
                    <a:cubicBezTo>
                      <a:pt x="19479" y="14943"/>
                      <a:pt x="20182" y="14240"/>
                      <a:pt x="20182" y="13395"/>
                    </a:cubicBezTo>
                    <a:lnTo>
                      <a:pt x="20182" y="1548"/>
                    </a:lnTo>
                    <a:cubicBezTo>
                      <a:pt x="20158" y="691"/>
                      <a:pt x="19479" y="0"/>
                      <a:pt x="186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7"/>
              <p:cNvSpPr/>
              <p:nvPr/>
            </p:nvSpPr>
            <p:spPr>
              <a:xfrm>
                <a:off x="611050" y="3710700"/>
                <a:ext cx="455750" cy="325075"/>
              </a:xfrm>
              <a:custGeom>
                <a:avLst/>
                <a:gdLst/>
                <a:ahLst/>
                <a:cxnLst/>
                <a:rect l="l" t="t" r="r" b="b"/>
                <a:pathLst>
                  <a:path w="18230" h="13003" extrusionOk="0">
                    <a:moveTo>
                      <a:pt x="346" y="1"/>
                    </a:moveTo>
                    <a:cubicBezTo>
                      <a:pt x="156" y="1"/>
                      <a:pt x="1" y="155"/>
                      <a:pt x="1" y="346"/>
                    </a:cubicBezTo>
                    <a:lnTo>
                      <a:pt x="1" y="12657"/>
                    </a:lnTo>
                    <a:cubicBezTo>
                      <a:pt x="1" y="12836"/>
                      <a:pt x="144" y="13002"/>
                      <a:pt x="346" y="13002"/>
                    </a:cubicBezTo>
                    <a:lnTo>
                      <a:pt x="17884" y="13002"/>
                    </a:lnTo>
                    <a:cubicBezTo>
                      <a:pt x="18087" y="13002"/>
                      <a:pt x="18229" y="12848"/>
                      <a:pt x="18218" y="12657"/>
                    </a:cubicBezTo>
                    <a:lnTo>
                      <a:pt x="18218" y="346"/>
                    </a:lnTo>
                    <a:cubicBezTo>
                      <a:pt x="18218" y="167"/>
                      <a:pt x="18063" y="1"/>
                      <a:pt x="178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7"/>
              <p:cNvSpPr/>
              <p:nvPr/>
            </p:nvSpPr>
            <p:spPr>
              <a:xfrm>
                <a:off x="713750" y="4082475"/>
                <a:ext cx="2503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727" extrusionOk="0">
                    <a:moveTo>
                      <a:pt x="72" y="1"/>
                    </a:moveTo>
                    <a:cubicBezTo>
                      <a:pt x="24" y="1"/>
                      <a:pt x="1" y="36"/>
                      <a:pt x="1" y="72"/>
                    </a:cubicBezTo>
                    <a:lnTo>
                      <a:pt x="1" y="655"/>
                    </a:lnTo>
                    <a:cubicBezTo>
                      <a:pt x="1" y="703"/>
                      <a:pt x="24" y="727"/>
                      <a:pt x="72" y="727"/>
                    </a:cubicBezTo>
                    <a:lnTo>
                      <a:pt x="9930" y="727"/>
                    </a:lnTo>
                    <a:cubicBezTo>
                      <a:pt x="9966" y="727"/>
                      <a:pt x="10014" y="691"/>
                      <a:pt x="10002" y="655"/>
                    </a:cubicBezTo>
                    <a:lnTo>
                      <a:pt x="10002" y="72"/>
                    </a:lnTo>
                    <a:cubicBezTo>
                      <a:pt x="10002" y="36"/>
                      <a:pt x="9966" y="1"/>
                      <a:pt x="993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7"/>
              <p:cNvSpPr/>
              <p:nvPr/>
            </p:nvSpPr>
            <p:spPr>
              <a:xfrm>
                <a:off x="1190900" y="3761900"/>
                <a:ext cx="431925" cy="471225"/>
              </a:xfrm>
              <a:custGeom>
                <a:avLst/>
                <a:gdLst/>
                <a:ahLst/>
                <a:cxnLst/>
                <a:rect l="l" t="t" r="r" b="b"/>
                <a:pathLst>
                  <a:path w="17277" h="18849" extrusionOk="0">
                    <a:moveTo>
                      <a:pt x="8597" y="1"/>
                    </a:moveTo>
                    <a:cubicBezTo>
                      <a:pt x="7346" y="858"/>
                      <a:pt x="5703" y="1584"/>
                      <a:pt x="3834" y="2025"/>
                    </a:cubicBezTo>
                    <a:cubicBezTo>
                      <a:pt x="2590" y="2310"/>
                      <a:pt x="1357" y="2442"/>
                      <a:pt x="209" y="2442"/>
                    </a:cubicBezTo>
                    <a:cubicBezTo>
                      <a:pt x="159" y="2442"/>
                      <a:pt x="109" y="2442"/>
                      <a:pt x="60" y="2441"/>
                    </a:cubicBezTo>
                    <a:cubicBezTo>
                      <a:pt x="36" y="2560"/>
                      <a:pt x="0" y="2679"/>
                      <a:pt x="0" y="2799"/>
                    </a:cubicBezTo>
                    <a:cubicBezTo>
                      <a:pt x="0" y="16562"/>
                      <a:pt x="8620" y="18848"/>
                      <a:pt x="8620" y="18848"/>
                    </a:cubicBezTo>
                    <a:cubicBezTo>
                      <a:pt x="8620" y="18848"/>
                      <a:pt x="17241" y="16562"/>
                      <a:pt x="17241" y="2799"/>
                    </a:cubicBezTo>
                    <a:cubicBezTo>
                      <a:pt x="17276" y="2679"/>
                      <a:pt x="17241" y="2560"/>
                      <a:pt x="17217" y="2441"/>
                    </a:cubicBezTo>
                    <a:cubicBezTo>
                      <a:pt x="17167" y="2442"/>
                      <a:pt x="17118" y="2442"/>
                      <a:pt x="17068" y="2442"/>
                    </a:cubicBezTo>
                    <a:cubicBezTo>
                      <a:pt x="15920" y="2442"/>
                      <a:pt x="14698" y="2310"/>
                      <a:pt x="13442" y="2025"/>
                    </a:cubicBezTo>
                    <a:cubicBezTo>
                      <a:pt x="11573" y="1584"/>
                      <a:pt x="9930" y="858"/>
                      <a:pt x="86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7"/>
              <p:cNvSpPr/>
              <p:nvPr/>
            </p:nvSpPr>
            <p:spPr>
              <a:xfrm>
                <a:off x="1315625" y="3911025"/>
                <a:ext cx="198550" cy="144700"/>
              </a:xfrm>
              <a:custGeom>
                <a:avLst/>
                <a:gdLst/>
                <a:ahLst/>
                <a:cxnLst/>
                <a:rect l="l" t="t" r="r" b="b"/>
                <a:pathLst>
                  <a:path w="7942" h="5788" fill="none" extrusionOk="0">
                    <a:moveTo>
                      <a:pt x="0" y="3025"/>
                    </a:moveTo>
                    <a:lnTo>
                      <a:pt x="3024" y="5787"/>
                    </a:lnTo>
                    <a:lnTo>
                      <a:pt x="7942" y="1"/>
                    </a:lnTo>
                  </a:path>
                </a:pathLst>
              </a:custGeom>
              <a:noFill/>
              <a:ln w="14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3" name="Google Shape;273;p17"/>
          <p:cNvSpPr txBox="1"/>
          <p:nvPr/>
        </p:nvSpPr>
        <p:spPr>
          <a:xfrm>
            <a:off x="1882075" y="1780721"/>
            <a:ext cx="1052700" cy="542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External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9" name="Google Shape;279;p17"/>
          <p:cNvSpPr txBox="1"/>
          <p:nvPr/>
        </p:nvSpPr>
        <p:spPr>
          <a:xfrm>
            <a:off x="1833730" y="3606597"/>
            <a:ext cx="1042580" cy="460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Internal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" name="Google Shape;188;p17">
            <a:extLst>
              <a:ext uri="{FF2B5EF4-FFF2-40B4-BE49-F238E27FC236}">
                <a16:creationId xmlns:a16="http://schemas.microsoft.com/office/drawing/2014/main" id="{A7E43905-B357-3752-8034-4CBB29EDA65C}"/>
              </a:ext>
            </a:extLst>
          </p:cNvPr>
          <p:cNvGrpSpPr/>
          <p:nvPr/>
        </p:nvGrpSpPr>
        <p:grpSpPr>
          <a:xfrm>
            <a:off x="6266225" y="3276600"/>
            <a:ext cx="2297695" cy="1087500"/>
            <a:chOff x="6266225" y="3276600"/>
            <a:chExt cx="2297695" cy="1087500"/>
          </a:xfrm>
        </p:grpSpPr>
        <p:sp>
          <p:nvSpPr>
            <p:cNvPr id="3" name="Google Shape;189;p17">
              <a:extLst>
                <a:ext uri="{FF2B5EF4-FFF2-40B4-BE49-F238E27FC236}">
                  <a16:creationId xmlns:a16="http://schemas.microsoft.com/office/drawing/2014/main" id="{1F4A38F1-3158-C96E-41E0-97EE2B23638B}"/>
                </a:ext>
              </a:extLst>
            </p:cNvPr>
            <p:cNvSpPr/>
            <p:nvPr/>
          </p:nvSpPr>
          <p:spPr>
            <a:xfrm>
              <a:off x="667512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190;p17">
              <a:extLst>
                <a:ext uri="{FF2B5EF4-FFF2-40B4-BE49-F238E27FC236}">
                  <a16:creationId xmlns:a16="http://schemas.microsoft.com/office/drawing/2014/main" id="{EE869002-375A-D4F4-EE10-D138E38B27D7}"/>
                </a:ext>
              </a:extLst>
            </p:cNvPr>
            <p:cNvGrpSpPr/>
            <p:nvPr/>
          </p:nvGrpSpPr>
          <p:grpSpPr>
            <a:xfrm>
              <a:off x="6266225" y="3325250"/>
              <a:ext cx="915625" cy="898650"/>
              <a:chOff x="6266225" y="3325250"/>
              <a:chExt cx="915625" cy="898650"/>
            </a:xfrm>
          </p:grpSpPr>
          <p:sp>
            <p:nvSpPr>
              <p:cNvPr id="5" name="Google Shape;191;p17">
                <a:extLst>
                  <a:ext uri="{FF2B5EF4-FFF2-40B4-BE49-F238E27FC236}">
                    <a16:creationId xmlns:a16="http://schemas.microsoft.com/office/drawing/2014/main" id="{C69C82FE-8002-B683-E0F3-2E9E4AF8371F}"/>
                  </a:ext>
                </a:extLst>
              </p:cNvPr>
              <p:cNvSpPr/>
              <p:nvPr/>
            </p:nvSpPr>
            <p:spPr>
              <a:xfrm>
                <a:off x="6277250" y="3437750"/>
                <a:ext cx="774825" cy="7751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1005" extrusionOk="0">
                    <a:moveTo>
                      <a:pt x="3013" y="1"/>
                    </a:moveTo>
                    <a:cubicBezTo>
                      <a:pt x="1358" y="1"/>
                      <a:pt x="0" y="1334"/>
                      <a:pt x="0" y="3001"/>
                    </a:cubicBezTo>
                    <a:lnTo>
                      <a:pt x="0" y="27992"/>
                    </a:lnTo>
                    <a:cubicBezTo>
                      <a:pt x="0" y="29647"/>
                      <a:pt x="1346" y="31005"/>
                      <a:pt x="3013" y="31005"/>
                    </a:cubicBezTo>
                    <a:lnTo>
                      <a:pt x="27980" y="31005"/>
                    </a:lnTo>
                    <a:cubicBezTo>
                      <a:pt x="29635" y="31005"/>
                      <a:pt x="30992" y="29659"/>
                      <a:pt x="30992" y="27992"/>
                    </a:cubicBezTo>
                    <a:lnTo>
                      <a:pt x="30992" y="3001"/>
                    </a:lnTo>
                    <a:cubicBezTo>
                      <a:pt x="30992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192;p17">
                <a:extLst>
                  <a:ext uri="{FF2B5EF4-FFF2-40B4-BE49-F238E27FC236}">
                    <a16:creationId xmlns:a16="http://schemas.microsoft.com/office/drawing/2014/main" id="{A041B534-7918-6DFB-9ACC-99A78EDE7569}"/>
                  </a:ext>
                </a:extLst>
              </p:cNvPr>
              <p:cNvSpPr/>
              <p:nvPr/>
            </p:nvSpPr>
            <p:spPr>
              <a:xfrm>
                <a:off x="6266225" y="3426450"/>
                <a:ext cx="797450" cy="797450"/>
              </a:xfrm>
              <a:custGeom>
                <a:avLst/>
                <a:gdLst/>
                <a:ahLst/>
                <a:cxnLst/>
                <a:rect l="l" t="t" r="r" b="b"/>
                <a:pathLst>
                  <a:path w="31898" h="31898" extrusionOk="0">
                    <a:moveTo>
                      <a:pt x="28421" y="893"/>
                    </a:moveTo>
                    <a:cubicBezTo>
                      <a:pt x="29838" y="893"/>
                      <a:pt x="30981" y="2048"/>
                      <a:pt x="30981" y="3453"/>
                    </a:cubicBezTo>
                    <a:lnTo>
                      <a:pt x="30981" y="28444"/>
                    </a:lnTo>
                    <a:cubicBezTo>
                      <a:pt x="30981" y="29861"/>
                      <a:pt x="29838" y="31004"/>
                      <a:pt x="28421" y="31004"/>
                    </a:cubicBezTo>
                    <a:lnTo>
                      <a:pt x="3454" y="31004"/>
                    </a:lnTo>
                    <a:cubicBezTo>
                      <a:pt x="2037" y="31004"/>
                      <a:pt x="894" y="29861"/>
                      <a:pt x="894" y="28444"/>
                    </a:cubicBezTo>
                    <a:lnTo>
                      <a:pt x="894" y="3453"/>
                    </a:lnTo>
                    <a:cubicBezTo>
                      <a:pt x="894" y="2048"/>
                      <a:pt x="2037" y="893"/>
                      <a:pt x="3454" y="893"/>
                    </a:cubicBezTo>
                    <a:close/>
                    <a:moveTo>
                      <a:pt x="3454" y="0"/>
                    </a:moveTo>
                    <a:cubicBezTo>
                      <a:pt x="1549" y="0"/>
                      <a:pt x="1" y="1548"/>
                      <a:pt x="1" y="3453"/>
                    </a:cubicBezTo>
                    <a:lnTo>
                      <a:pt x="1" y="28444"/>
                    </a:lnTo>
                    <a:cubicBezTo>
                      <a:pt x="1" y="30349"/>
                      <a:pt x="1549" y="31897"/>
                      <a:pt x="3454" y="31897"/>
                    </a:cubicBezTo>
                    <a:lnTo>
                      <a:pt x="28421" y="31897"/>
                    </a:lnTo>
                    <a:cubicBezTo>
                      <a:pt x="30326" y="31897"/>
                      <a:pt x="31874" y="30349"/>
                      <a:pt x="31874" y="28444"/>
                    </a:cubicBezTo>
                    <a:lnTo>
                      <a:pt x="31874" y="3453"/>
                    </a:lnTo>
                    <a:cubicBezTo>
                      <a:pt x="31898" y="1548"/>
                      <a:pt x="30326" y="0"/>
                      <a:pt x="28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193;p17">
                <a:extLst>
                  <a:ext uri="{FF2B5EF4-FFF2-40B4-BE49-F238E27FC236}">
                    <a16:creationId xmlns:a16="http://schemas.microsoft.com/office/drawing/2014/main" id="{F812439D-DA3C-FD17-677C-30F211D272B8}"/>
                  </a:ext>
                </a:extLst>
              </p:cNvPr>
              <p:cNvSpPr/>
              <p:nvPr/>
            </p:nvSpPr>
            <p:spPr>
              <a:xfrm>
                <a:off x="6356125" y="3671425"/>
                <a:ext cx="603975" cy="390550"/>
              </a:xfrm>
              <a:custGeom>
                <a:avLst/>
                <a:gdLst/>
                <a:ahLst/>
                <a:cxnLst/>
                <a:rect l="l" t="t" r="r" b="b"/>
                <a:pathLst>
                  <a:path w="24159" h="15622" extrusionOk="0">
                    <a:moveTo>
                      <a:pt x="882" y="0"/>
                    </a:moveTo>
                    <a:cubicBezTo>
                      <a:pt x="405" y="0"/>
                      <a:pt x="0" y="381"/>
                      <a:pt x="0" y="881"/>
                    </a:cubicBezTo>
                    <a:lnTo>
                      <a:pt x="0" y="14752"/>
                    </a:lnTo>
                    <a:cubicBezTo>
                      <a:pt x="0" y="15228"/>
                      <a:pt x="393" y="15621"/>
                      <a:pt x="882" y="15621"/>
                    </a:cubicBezTo>
                    <a:lnTo>
                      <a:pt x="23265" y="15621"/>
                    </a:lnTo>
                    <a:cubicBezTo>
                      <a:pt x="23753" y="15621"/>
                      <a:pt x="24158" y="15228"/>
                      <a:pt x="24146" y="14752"/>
                    </a:cubicBezTo>
                    <a:lnTo>
                      <a:pt x="24146" y="881"/>
                    </a:lnTo>
                    <a:cubicBezTo>
                      <a:pt x="24146" y="405"/>
                      <a:pt x="23753" y="0"/>
                      <a:pt x="232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94;p17">
                <a:extLst>
                  <a:ext uri="{FF2B5EF4-FFF2-40B4-BE49-F238E27FC236}">
                    <a16:creationId xmlns:a16="http://schemas.microsoft.com/office/drawing/2014/main" id="{D80A7601-693A-5E72-9DE6-124BD956CE68}"/>
                  </a:ext>
                </a:extLst>
              </p:cNvPr>
              <p:cNvSpPr/>
              <p:nvPr/>
            </p:nvSpPr>
            <p:spPr>
              <a:xfrm>
                <a:off x="6379925" y="3671125"/>
                <a:ext cx="547725" cy="248550"/>
              </a:xfrm>
              <a:custGeom>
                <a:avLst/>
                <a:gdLst/>
                <a:ahLst/>
                <a:cxnLst/>
                <a:rect l="l" t="t" r="r" b="b"/>
                <a:pathLst>
                  <a:path w="21909" h="9942" extrusionOk="0">
                    <a:moveTo>
                      <a:pt x="1132" y="0"/>
                    </a:moveTo>
                    <a:cubicBezTo>
                      <a:pt x="715" y="0"/>
                      <a:pt x="346" y="131"/>
                      <a:pt x="1" y="310"/>
                    </a:cubicBezTo>
                    <a:lnTo>
                      <a:pt x="11110" y="9942"/>
                    </a:lnTo>
                    <a:lnTo>
                      <a:pt x="21908" y="131"/>
                    </a:lnTo>
                    <a:cubicBezTo>
                      <a:pt x="21658" y="36"/>
                      <a:pt x="21397" y="0"/>
                      <a:pt x="21111" y="0"/>
                    </a:cubicBezTo>
                    <a:close/>
                  </a:path>
                </a:pathLst>
              </a:custGeom>
              <a:solidFill>
                <a:srgbClr val="FF89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95;p17">
                <a:extLst>
                  <a:ext uri="{FF2B5EF4-FFF2-40B4-BE49-F238E27FC236}">
                    <a16:creationId xmlns:a16="http://schemas.microsoft.com/office/drawing/2014/main" id="{FFB8B128-BDD8-F974-A9E5-9DE2CC22D5AF}"/>
                  </a:ext>
                </a:extLst>
              </p:cNvPr>
              <p:cNvSpPr/>
              <p:nvPr/>
            </p:nvSpPr>
            <p:spPr>
              <a:xfrm>
                <a:off x="6379925" y="3671125"/>
                <a:ext cx="547725" cy="248550"/>
              </a:xfrm>
              <a:custGeom>
                <a:avLst/>
                <a:gdLst/>
                <a:ahLst/>
                <a:cxnLst/>
                <a:rect l="l" t="t" r="r" b="b"/>
                <a:pathLst>
                  <a:path w="21909" h="9942" extrusionOk="0">
                    <a:moveTo>
                      <a:pt x="1132" y="0"/>
                    </a:moveTo>
                    <a:cubicBezTo>
                      <a:pt x="715" y="0"/>
                      <a:pt x="346" y="131"/>
                      <a:pt x="1" y="310"/>
                    </a:cubicBezTo>
                    <a:lnTo>
                      <a:pt x="11110" y="9942"/>
                    </a:lnTo>
                    <a:lnTo>
                      <a:pt x="21908" y="131"/>
                    </a:lnTo>
                    <a:cubicBezTo>
                      <a:pt x="21658" y="36"/>
                      <a:pt x="21397" y="0"/>
                      <a:pt x="211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96;p17">
                <a:extLst>
                  <a:ext uri="{FF2B5EF4-FFF2-40B4-BE49-F238E27FC236}">
                    <a16:creationId xmlns:a16="http://schemas.microsoft.com/office/drawing/2014/main" id="{C6F4924D-D8EF-53D5-32BF-351E8A175D1D}"/>
                  </a:ext>
                </a:extLst>
              </p:cNvPr>
              <p:cNvSpPr/>
              <p:nvPr/>
            </p:nvSpPr>
            <p:spPr>
              <a:xfrm>
                <a:off x="6792200" y="3700000"/>
                <a:ext cx="167900" cy="290225"/>
              </a:xfrm>
              <a:custGeom>
                <a:avLst/>
                <a:gdLst/>
                <a:ahLst/>
                <a:cxnLst/>
                <a:rect l="l" t="t" r="r" b="b"/>
                <a:pathLst>
                  <a:path w="6716" h="11609" extrusionOk="0">
                    <a:moveTo>
                      <a:pt x="6572" y="0"/>
                    </a:moveTo>
                    <a:lnTo>
                      <a:pt x="0" y="5965"/>
                    </a:lnTo>
                    <a:lnTo>
                      <a:pt x="6715" y="11609"/>
                    </a:lnTo>
                    <a:lnTo>
                      <a:pt x="6715" y="583"/>
                    </a:lnTo>
                    <a:cubicBezTo>
                      <a:pt x="6715" y="369"/>
                      <a:pt x="6656" y="179"/>
                      <a:pt x="6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97;p17">
                <a:extLst>
                  <a:ext uri="{FF2B5EF4-FFF2-40B4-BE49-F238E27FC236}">
                    <a16:creationId xmlns:a16="http://schemas.microsoft.com/office/drawing/2014/main" id="{407DC38A-1B5C-3EF1-8EF7-030D219071F2}"/>
                  </a:ext>
                </a:extLst>
              </p:cNvPr>
              <p:cNvSpPr/>
              <p:nvPr/>
            </p:nvSpPr>
            <p:spPr>
              <a:xfrm>
                <a:off x="6356125" y="3709225"/>
                <a:ext cx="162850" cy="284875"/>
              </a:xfrm>
              <a:custGeom>
                <a:avLst/>
                <a:gdLst/>
                <a:ahLst/>
                <a:cxnLst/>
                <a:rect l="l" t="t" r="r" b="b"/>
                <a:pathLst>
                  <a:path w="6514" h="11395" extrusionOk="0">
                    <a:moveTo>
                      <a:pt x="48" y="0"/>
                    </a:moveTo>
                    <a:cubicBezTo>
                      <a:pt x="36" y="60"/>
                      <a:pt x="0" y="119"/>
                      <a:pt x="0" y="203"/>
                    </a:cubicBezTo>
                    <a:lnTo>
                      <a:pt x="0" y="11394"/>
                    </a:lnTo>
                    <a:lnTo>
                      <a:pt x="6513" y="5620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98;p17">
                <a:extLst>
                  <a:ext uri="{FF2B5EF4-FFF2-40B4-BE49-F238E27FC236}">
                    <a16:creationId xmlns:a16="http://schemas.microsoft.com/office/drawing/2014/main" id="{8776EDA5-FE21-48E2-121B-4AEBD28C2FE9}"/>
                  </a:ext>
                </a:extLst>
              </p:cNvPr>
              <p:cNvSpPr/>
              <p:nvPr/>
            </p:nvSpPr>
            <p:spPr>
              <a:xfrm>
                <a:off x="6362975" y="3875000"/>
                <a:ext cx="592350" cy="187550"/>
              </a:xfrm>
              <a:custGeom>
                <a:avLst/>
                <a:gdLst/>
                <a:ahLst/>
                <a:cxnLst/>
                <a:rect l="l" t="t" r="r" b="b"/>
                <a:pathLst>
                  <a:path w="23694" h="7502" extrusionOk="0">
                    <a:moveTo>
                      <a:pt x="16038" y="1"/>
                    </a:moveTo>
                    <a:lnTo>
                      <a:pt x="11811" y="3835"/>
                    </a:lnTo>
                    <a:lnTo>
                      <a:pt x="7394" y="13"/>
                    </a:lnTo>
                    <a:lnTo>
                      <a:pt x="0" y="6573"/>
                    </a:lnTo>
                    <a:cubicBezTo>
                      <a:pt x="358" y="7109"/>
                      <a:pt x="1012" y="7502"/>
                      <a:pt x="1810" y="7502"/>
                    </a:cubicBezTo>
                    <a:lnTo>
                      <a:pt x="21789" y="7502"/>
                    </a:lnTo>
                    <a:cubicBezTo>
                      <a:pt x="22634" y="7502"/>
                      <a:pt x="23360" y="7061"/>
                      <a:pt x="23694" y="6454"/>
                    </a:cubicBezTo>
                    <a:lnTo>
                      <a:pt x="1603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99;p17">
                <a:extLst>
                  <a:ext uri="{FF2B5EF4-FFF2-40B4-BE49-F238E27FC236}">
                    <a16:creationId xmlns:a16="http://schemas.microsoft.com/office/drawing/2014/main" id="{954C1530-DBC5-194B-4968-51DA670D572B}"/>
                  </a:ext>
                </a:extLst>
              </p:cNvPr>
              <p:cNvSpPr/>
              <p:nvPr/>
            </p:nvSpPr>
            <p:spPr>
              <a:xfrm>
                <a:off x="6729375" y="3325250"/>
                <a:ext cx="452475" cy="495600"/>
              </a:xfrm>
              <a:custGeom>
                <a:avLst/>
                <a:gdLst/>
                <a:ahLst/>
                <a:cxnLst/>
                <a:rect l="l" t="t" r="r" b="b"/>
                <a:pathLst>
                  <a:path w="18099" h="19824" extrusionOk="0">
                    <a:moveTo>
                      <a:pt x="9002" y="0"/>
                    </a:moveTo>
                    <a:cubicBezTo>
                      <a:pt x="7692" y="917"/>
                      <a:pt x="5966" y="1667"/>
                      <a:pt x="4001" y="2131"/>
                    </a:cubicBezTo>
                    <a:cubicBezTo>
                      <a:pt x="2681" y="2430"/>
                      <a:pt x="1394" y="2584"/>
                      <a:pt x="194" y="2584"/>
                    </a:cubicBezTo>
                    <a:cubicBezTo>
                      <a:pt x="149" y="2584"/>
                      <a:pt x="105" y="2584"/>
                      <a:pt x="60" y="2584"/>
                    </a:cubicBezTo>
                    <a:cubicBezTo>
                      <a:pt x="37" y="2703"/>
                      <a:pt x="1" y="2834"/>
                      <a:pt x="1" y="2965"/>
                    </a:cubicBezTo>
                    <a:cubicBezTo>
                      <a:pt x="1" y="17419"/>
                      <a:pt x="9050" y="19824"/>
                      <a:pt x="9050" y="19824"/>
                    </a:cubicBezTo>
                    <a:cubicBezTo>
                      <a:pt x="9050" y="19824"/>
                      <a:pt x="18098" y="17419"/>
                      <a:pt x="18098" y="2965"/>
                    </a:cubicBezTo>
                    <a:cubicBezTo>
                      <a:pt x="18098" y="2834"/>
                      <a:pt x="18075" y="2703"/>
                      <a:pt x="18039" y="2584"/>
                    </a:cubicBezTo>
                    <a:cubicBezTo>
                      <a:pt x="17987" y="2584"/>
                      <a:pt x="17935" y="2585"/>
                      <a:pt x="17884" y="2585"/>
                    </a:cubicBezTo>
                    <a:cubicBezTo>
                      <a:pt x="16679" y="2585"/>
                      <a:pt x="15399" y="2451"/>
                      <a:pt x="14098" y="2131"/>
                    </a:cubicBezTo>
                    <a:cubicBezTo>
                      <a:pt x="12133" y="1667"/>
                      <a:pt x="10407" y="905"/>
                      <a:pt x="90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0;p17">
                <a:extLst>
                  <a:ext uri="{FF2B5EF4-FFF2-40B4-BE49-F238E27FC236}">
                    <a16:creationId xmlns:a16="http://schemas.microsoft.com/office/drawing/2014/main" id="{C24513F5-BB88-C351-AFE1-722DC91265DB}"/>
                  </a:ext>
                </a:extLst>
              </p:cNvPr>
              <p:cNvSpPr/>
              <p:nvPr/>
            </p:nvSpPr>
            <p:spPr>
              <a:xfrm>
                <a:off x="6878500" y="3493125"/>
                <a:ext cx="172675" cy="126225"/>
              </a:xfrm>
              <a:custGeom>
                <a:avLst/>
                <a:gdLst/>
                <a:ahLst/>
                <a:cxnLst/>
                <a:rect l="l" t="t" r="r" b="b"/>
                <a:pathLst>
                  <a:path w="6907" h="5049" fill="none" extrusionOk="0">
                    <a:moveTo>
                      <a:pt x="1" y="2620"/>
                    </a:moveTo>
                    <a:lnTo>
                      <a:pt x="2620" y="5048"/>
                    </a:lnTo>
                    <a:lnTo>
                      <a:pt x="6907" y="0"/>
                    </a:lnTo>
                  </a:path>
                </a:pathLst>
              </a:custGeom>
              <a:noFill/>
              <a:ln w="14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" name="Google Shape;201;p17">
            <a:extLst>
              <a:ext uri="{FF2B5EF4-FFF2-40B4-BE49-F238E27FC236}">
                <a16:creationId xmlns:a16="http://schemas.microsoft.com/office/drawing/2014/main" id="{DBD5098D-E1B1-71A4-053F-3DAE43DCB423}"/>
              </a:ext>
            </a:extLst>
          </p:cNvPr>
          <p:cNvGrpSpPr/>
          <p:nvPr/>
        </p:nvGrpSpPr>
        <p:grpSpPr>
          <a:xfrm>
            <a:off x="3490300" y="1484200"/>
            <a:ext cx="2265250" cy="1087500"/>
            <a:chOff x="3490300" y="1484200"/>
            <a:chExt cx="2265250" cy="1087500"/>
          </a:xfrm>
        </p:grpSpPr>
        <p:sp>
          <p:nvSpPr>
            <p:cNvPr id="16" name="Google Shape;202;p17">
              <a:extLst>
                <a:ext uri="{FF2B5EF4-FFF2-40B4-BE49-F238E27FC236}">
                  <a16:creationId xmlns:a16="http://schemas.microsoft.com/office/drawing/2014/main" id="{5B79B1C0-C488-7F6D-32BB-41EF27A346DA}"/>
                </a:ext>
              </a:extLst>
            </p:cNvPr>
            <p:cNvSpPr/>
            <p:nvPr/>
          </p:nvSpPr>
          <p:spPr>
            <a:xfrm>
              <a:off x="386675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" name="Google Shape;203;p17">
              <a:extLst>
                <a:ext uri="{FF2B5EF4-FFF2-40B4-BE49-F238E27FC236}">
                  <a16:creationId xmlns:a16="http://schemas.microsoft.com/office/drawing/2014/main" id="{EEEC249C-8462-069E-FECA-C40B07CB87D4}"/>
                </a:ext>
              </a:extLst>
            </p:cNvPr>
            <p:cNvGrpSpPr/>
            <p:nvPr/>
          </p:nvGrpSpPr>
          <p:grpSpPr>
            <a:xfrm>
              <a:off x="3490300" y="1629888"/>
              <a:ext cx="797425" cy="797150"/>
              <a:chOff x="3490300" y="1629888"/>
              <a:chExt cx="797425" cy="797150"/>
            </a:xfrm>
          </p:grpSpPr>
          <p:sp>
            <p:nvSpPr>
              <p:cNvPr id="18" name="Google Shape;204;p17">
                <a:extLst>
                  <a:ext uri="{FF2B5EF4-FFF2-40B4-BE49-F238E27FC236}">
                    <a16:creationId xmlns:a16="http://schemas.microsoft.com/office/drawing/2014/main" id="{5EA85B25-A9DE-9DC9-3D25-5E63B1B37D11}"/>
                  </a:ext>
                </a:extLst>
              </p:cNvPr>
              <p:cNvSpPr/>
              <p:nvPr/>
            </p:nvSpPr>
            <p:spPr>
              <a:xfrm>
                <a:off x="3501300" y="1641188"/>
                <a:ext cx="7748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0993" extrusionOk="0">
                    <a:moveTo>
                      <a:pt x="3013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46" y="30993"/>
                      <a:pt x="3013" y="30993"/>
                    </a:cubicBezTo>
                    <a:lnTo>
                      <a:pt x="3013" y="30981"/>
                    </a:lnTo>
                    <a:lnTo>
                      <a:pt x="27980" y="30981"/>
                    </a:lnTo>
                    <a:cubicBezTo>
                      <a:pt x="29635" y="30981"/>
                      <a:pt x="30993" y="29647"/>
                      <a:pt x="30993" y="27980"/>
                    </a:cubicBezTo>
                    <a:lnTo>
                      <a:pt x="30993" y="3001"/>
                    </a:lnTo>
                    <a:cubicBezTo>
                      <a:pt x="30993" y="1358"/>
                      <a:pt x="29659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5;p17">
                <a:extLst>
                  <a:ext uri="{FF2B5EF4-FFF2-40B4-BE49-F238E27FC236}">
                    <a16:creationId xmlns:a16="http://schemas.microsoft.com/office/drawing/2014/main" id="{0E7ACFD7-50E2-AEC7-6F6B-09E57B80CBB7}"/>
                  </a:ext>
                </a:extLst>
              </p:cNvPr>
              <p:cNvSpPr/>
              <p:nvPr/>
            </p:nvSpPr>
            <p:spPr>
              <a:xfrm>
                <a:off x="3490300" y="1629888"/>
                <a:ext cx="797425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97" h="31886" extrusionOk="0">
                    <a:moveTo>
                      <a:pt x="28432" y="893"/>
                    </a:moveTo>
                    <a:cubicBezTo>
                      <a:pt x="29837" y="893"/>
                      <a:pt x="30992" y="2048"/>
                      <a:pt x="30992" y="3453"/>
                    </a:cubicBezTo>
                    <a:lnTo>
                      <a:pt x="30992" y="28432"/>
                    </a:lnTo>
                    <a:cubicBezTo>
                      <a:pt x="30992" y="29849"/>
                      <a:pt x="29837" y="30992"/>
                      <a:pt x="28432" y="30992"/>
                    </a:cubicBezTo>
                    <a:lnTo>
                      <a:pt x="3453" y="30992"/>
                    </a:lnTo>
                    <a:cubicBezTo>
                      <a:pt x="2036" y="30992"/>
                      <a:pt x="893" y="29849"/>
                      <a:pt x="893" y="28432"/>
                    </a:cubicBezTo>
                    <a:lnTo>
                      <a:pt x="893" y="3453"/>
                    </a:lnTo>
                    <a:cubicBezTo>
                      <a:pt x="893" y="2048"/>
                      <a:pt x="2036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32"/>
                    </a:lnTo>
                    <a:cubicBezTo>
                      <a:pt x="0" y="30337"/>
                      <a:pt x="1548" y="31885"/>
                      <a:pt x="3453" y="31885"/>
                    </a:cubicBezTo>
                    <a:lnTo>
                      <a:pt x="28420" y="31885"/>
                    </a:lnTo>
                    <a:cubicBezTo>
                      <a:pt x="30325" y="31885"/>
                      <a:pt x="31885" y="30337"/>
                      <a:pt x="31885" y="28432"/>
                    </a:cubicBezTo>
                    <a:lnTo>
                      <a:pt x="31885" y="3453"/>
                    </a:lnTo>
                    <a:cubicBezTo>
                      <a:pt x="31897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6;p17">
                <a:extLst>
                  <a:ext uri="{FF2B5EF4-FFF2-40B4-BE49-F238E27FC236}">
                    <a16:creationId xmlns:a16="http://schemas.microsoft.com/office/drawing/2014/main" id="{ED4B6A87-1F30-9EB6-1509-5E107DEBE23D}"/>
                  </a:ext>
                </a:extLst>
              </p:cNvPr>
              <p:cNvSpPr/>
              <p:nvPr/>
            </p:nvSpPr>
            <p:spPr>
              <a:xfrm>
                <a:off x="3571850" y="1818288"/>
                <a:ext cx="287550" cy="296500"/>
              </a:xfrm>
              <a:custGeom>
                <a:avLst/>
                <a:gdLst/>
                <a:ahLst/>
                <a:cxnLst/>
                <a:rect l="l" t="t" r="r" b="b"/>
                <a:pathLst>
                  <a:path w="11502" h="11860" extrusionOk="0">
                    <a:moveTo>
                      <a:pt x="1084" y="1"/>
                    </a:moveTo>
                    <a:cubicBezTo>
                      <a:pt x="489" y="1"/>
                      <a:pt x="0" y="489"/>
                      <a:pt x="0" y="1084"/>
                    </a:cubicBezTo>
                    <a:lnTo>
                      <a:pt x="0" y="11860"/>
                    </a:lnTo>
                    <a:lnTo>
                      <a:pt x="11502" y="11860"/>
                    </a:lnTo>
                    <a:lnTo>
                      <a:pt x="11502" y="1084"/>
                    </a:lnTo>
                    <a:cubicBezTo>
                      <a:pt x="11502" y="489"/>
                      <a:pt x="11014" y="1"/>
                      <a:pt x="104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7;p17">
                <a:extLst>
                  <a:ext uri="{FF2B5EF4-FFF2-40B4-BE49-F238E27FC236}">
                    <a16:creationId xmlns:a16="http://schemas.microsoft.com/office/drawing/2014/main" id="{E0626905-420C-FBAE-B6A5-71AF6D2F1FA2}"/>
                  </a:ext>
                </a:extLst>
              </p:cNvPr>
              <p:cNvSpPr/>
              <p:nvPr/>
            </p:nvSpPr>
            <p:spPr>
              <a:xfrm>
                <a:off x="3648650" y="1853138"/>
                <a:ext cx="13337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5334" extrusionOk="0">
                    <a:moveTo>
                      <a:pt x="2667" y="0"/>
                    </a:moveTo>
                    <a:cubicBezTo>
                      <a:pt x="1203" y="0"/>
                      <a:pt x="0" y="1191"/>
                      <a:pt x="0" y="2667"/>
                    </a:cubicBezTo>
                    <a:cubicBezTo>
                      <a:pt x="0" y="4143"/>
                      <a:pt x="1203" y="5334"/>
                      <a:pt x="2667" y="5334"/>
                    </a:cubicBezTo>
                    <a:cubicBezTo>
                      <a:pt x="4144" y="5334"/>
                      <a:pt x="5334" y="4143"/>
                      <a:pt x="5334" y="2667"/>
                    </a:cubicBezTo>
                    <a:cubicBezTo>
                      <a:pt x="5334" y="1191"/>
                      <a:pt x="4144" y="0"/>
                      <a:pt x="2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8;p17">
                <a:extLst>
                  <a:ext uri="{FF2B5EF4-FFF2-40B4-BE49-F238E27FC236}">
                    <a16:creationId xmlns:a16="http://schemas.microsoft.com/office/drawing/2014/main" id="{357FD9A4-0586-50E3-AEC1-B358A6A8EC0A}"/>
                  </a:ext>
                </a:extLst>
              </p:cNvPr>
              <p:cNvSpPr/>
              <p:nvPr/>
            </p:nvSpPr>
            <p:spPr>
              <a:xfrm>
                <a:off x="3622450" y="2010288"/>
                <a:ext cx="18605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3144" extrusionOk="0">
                    <a:moveTo>
                      <a:pt x="3144" y="0"/>
                    </a:moveTo>
                    <a:cubicBezTo>
                      <a:pt x="1394" y="0"/>
                      <a:pt x="0" y="1417"/>
                      <a:pt x="0" y="3144"/>
                    </a:cubicBezTo>
                    <a:lnTo>
                      <a:pt x="7442" y="3144"/>
                    </a:lnTo>
                    <a:cubicBezTo>
                      <a:pt x="7442" y="1394"/>
                      <a:pt x="6037" y="0"/>
                      <a:pt x="43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9;p17">
                <a:extLst>
                  <a:ext uri="{FF2B5EF4-FFF2-40B4-BE49-F238E27FC236}">
                    <a16:creationId xmlns:a16="http://schemas.microsoft.com/office/drawing/2014/main" id="{47CFD005-DA7A-2F50-15A1-2A19B88B20C5}"/>
                  </a:ext>
                </a:extLst>
              </p:cNvPr>
              <p:cNvSpPr/>
              <p:nvPr/>
            </p:nvSpPr>
            <p:spPr>
              <a:xfrm>
                <a:off x="3515000" y="1652213"/>
                <a:ext cx="747725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29909" h="4561" extrusionOk="0">
                    <a:moveTo>
                      <a:pt x="5489" y="0"/>
                    </a:moveTo>
                    <a:cubicBezTo>
                      <a:pt x="2751" y="0"/>
                      <a:pt x="488" y="1965"/>
                      <a:pt x="0" y="4560"/>
                    </a:cubicBezTo>
                    <a:lnTo>
                      <a:pt x="29909" y="4560"/>
                    </a:lnTo>
                    <a:cubicBezTo>
                      <a:pt x="29421" y="1965"/>
                      <a:pt x="27158" y="0"/>
                      <a:pt x="24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10;p17">
                <a:extLst>
                  <a:ext uri="{FF2B5EF4-FFF2-40B4-BE49-F238E27FC236}">
                    <a16:creationId xmlns:a16="http://schemas.microsoft.com/office/drawing/2014/main" id="{DFAA4B89-6702-B6B3-F40D-DA234FA7711B}"/>
                  </a:ext>
                </a:extLst>
              </p:cNvPr>
              <p:cNvSpPr/>
              <p:nvPr/>
            </p:nvSpPr>
            <p:spPr>
              <a:xfrm>
                <a:off x="3588225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58" y="0"/>
                    </a:moveTo>
                    <a:cubicBezTo>
                      <a:pt x="381" y="0"/>
                      <a:pt x="0" y="393"/>
                      <a:pt x="0" y="869"/>
                    </a:cubicBezTo>
                    <a:cubicBezTo>
                      <a:pt x="0" y="1346"/>
                      <a:pt x="381" y="1727"/>
                      <a:pt x="858" y="1727"/>
                    </a:cubicBezTo>
                    <a:cubicBezTo>
                      <a:pt x="1334" y="1727"/>
                      <a:pt x="1727" y="1346"/>
                      <a:pt x="1727" y="869"/>
                    </a:cubicBezTo>
                    <a:cubicBezTo>
                      <a:pt x="1727" y="393"/>
                      <a:pt x="1334" y="0"/>
                      <a:pt x="85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11;p17">
                <a:extLst>
                  <a:ext uri="{FF2B5EF4-FFF2-40B4-BE49-F238E27FC236}">
                    <a16:creationId xmlns:a16="http://schemas.microsoft.com/office/drawing/2014/main" id="{821F6E15-F0BF-388A-7AD9-EBED196D6583}"/>
                  </a:ext>
                </a:extLst>
              </p:cNvPr>
              <p:cNvSpPr/>
              <p:nvPr/>
            </p:nvSpPr>
            <p:spPr>
              <a:xfrm>
                <a:off x="3672750" y="1674538"/>
                <a:ext cx="432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7" extrusionOk="0">
                    <a:moveTo>
                      <a:pt x="858" y="0"/>
                    </a:moveTo>
                    <a:cubicBezTo>
                      <a:pt x="382" y="0"/>
                      <a:pt x="1" y="393"/>
                      <a:pt x="1" y="869"/>
                    </a:cubicBezTo>
                    <a:cubicBezTo>
                      <a:pt x="1" y="1346"/>
                      <a:pt x="382" y="1727"/>
                      <a:pt x="858" y="1727"/>
                    </a:cubicBezTo>
                    <a:cubicBezTo>
                      <a:pt x="1334" y="1727"/>
                      <a:pt x="1727" y="1346"/>
                      <a:pt x="1727" y="869"/>
                    </a:cubicBezTo>
                    <a:cubicBezTo>
                      <a:pt x="1727" y="393"/>
                      <a:pt x="1334" y="0"/>
                      <a:pt x="85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12;p17">
                <a:extLst>
                  <a:ext uri="{FF2B5EF4-FFF2-40B4-BE49-F238E27FC236}">
                    <a16:creationId xmlns:a16="http://schemas.microsoft.com/office/drawing/2014/main" id="{D37BAC69-4430-8B13-ADEA-F182A5F3775F}"/>
                  </a:ext>
                </a:extLst>
              </p:cNvPr>
              <p:cNvSpPr/>
              <p:nvPr/>
            </p:nvSpPr>
            <p:spPr>
              <a:xfrm>
                <a:off x="3757000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69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69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69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13;p17">
                <a:extLst>
                  <a:ext uri="{FF2B5EF4-FFF2-40B4-BE49-F238E27FC236}">
                    <a16:creationId xmlns:a16="http://schemas.microsoft.com/office/drawing/2014/main" id="{7B3124F8-5F44-E78A-F6C4-A21365FC3276}"/>
                  </a:ext>
                </a:extLst>
              </p:cNvPr>
              <p:cNvSpPr/>
              <p:nvPr/>
            </p:nvSpPr>
            <p:spPr>
              <a:xfrm>
                <a:off x="3576600" y="2180538"/>
                <a:ext cx="532550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7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14;p17">
                <a:extLst>
                  <a:ext uri="{FF2B5EF4-FFF2-40B4-BE49-F238E27FC236}">
                    <a16:creationId xmlns:a16="http://schemas.microsoft.com/office/drawing/2014/main" id="{302A9AC2-F649-C967-2145-4C6A8E7AAB3A}"/>
                  </a:ext>
                </a:extLst>
              </p:cNvPr>
              <p:cNvSpPr/>
              <p:nvPr/>
            </p:nvSpPr>
            <p:spPr>
              <a:xfrm>
                <a:off x="3576600" y="2242763"/>
                <a:ext cx="5325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6" extrusionOk="0">
                    <a:moveTo>
                      <a:pt x="1" y="0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15;p17">
                <a:extLst>
                  <a:ext uri="{FF2B5EF4-FFF2-40B4-BE49-F238E27FC236}">
                    <a16:creationId xmlns:a16="http://schemas.microsoft.com/office/drawing/2014/main" id="{CCD8806E-2F4A-7068-0965-7EC663E18344}"/>
                  </a:ext>
                </a:extLst>
              </p:cNvPr>
              <p:cNvSpPr/>
              <p:nvPr/>
            </p:nvSpPr>
            <p:spPr>
              <a:xfrm>
                <a:off x="3576600" y="2304963"/>
                <a:ext cx="5325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6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16;p17">
                <a:extLst>
                  <a:ext uri="{FF2B5EF4-FFF2-40B4-BE49-F238E27FC236}">
                    <a16:creationId xmlns:a16="http://schemas.microsoft.com/office/drawing/2014/main" id="{3880A4C1-19F8-7C5B-69C2-4C79FF51F252}"/>
                  </a:ext>
                </a:extLst>
              </p:cNvPr>
              <p:cNvSpPr/>
              <p:nvPr/>
            </p:nvSpPr>
            <p:spPr>
              <a:xfrm>
                <a:off x="4126975" y="2152263"/>
                <a:ext cx="562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597" fill="none" extrusionOk="0">
                    <a:moveTo>
                      <a:pt x="1" y="953"/>
                    </a:moveTo>
                    <a:lnTo>
                      <a:pt x="644" y="1596"/>
                    </a:lnTo>
                    <a:lnTo>
                      <a:pt x="2251" y="1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17;p17">
                <a:extLst>
                  <a:ext uri="{FF2B5EF4-FFF2-40B4-BE49-F238E27FC236}">
                    <a16:creationId xmlns:a16="http://schemas.microsoft.com/office/drawing/2014/main" id="{DBDE3F32-9CD1-9629-1D01-B93570D2366C}"/>
                  </a:ext>
                </a:extLst>
              </p:cNvPr>
              <p:cNvSpPr/>
              <p:nvPr/>
            </p:nvSpPr>
            <p:spPr>
              <a:xfrm>
                <a:off x="4126975" y="2217763"/>
                <a:ext cx="56275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596" fill="none" extrusionOk="0">
                    <a:moveTo>
                      <a:pt x="1" y="953"/>
                    </a:moveTo>
                    <a:lnTo>
                      <a:pt x="644" y="1596"/>
                    </a:lnTo>
                    <a:lnTo>
                      <a:pt x="2251" y="0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18;p17">
                <a:extLst>
                  <a:ext uri="{FF2B5EF4-FFF2-40B4-BE49-F238E27FC236}">
                    <a16:creationId xmlns:a16="http://schemas.microsoft.com/office/drawing/2014/main" id="{DB416EE7-09EF-36B6-D8EB-7F2D32DC4ABA}"/>
                  </a:ext>
                </a:extLst>
              </p:cNvPr>
              <p:cNvSpPr/>
              <p:nvPr/>
            </p:nvSpPr>
            <p:spPr>
              <a:xfrm>
                <a:off x="4126975" y="2279963"/>
                <a:ext cx="5627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08" fill="none" extrusionOk="0">
                    <a:moveTo>
                      <a:pt x="1" y="953"/>
                    </a:moveTo>
                    <a:lnTo>
                      <a:pt x="644" y="1608"/>
                    </a:lnTo>
                    <a:lnTo>
                      <a:pt x="2251" y="1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19;p17">
                <a:extLst>
                  <a:ext uri="{FF2B5EF4-FFF2-40B4-BE49-F238E27FC236}">
                    <a16:creationId xmlns:a16="http://schemas.microsoft.com/office/drawing/2014/main" id="{B0585033-5BDF-B3EA-6CE9-9EBBD6E6E022}"/>
                  </a:ext>
                </a:extLst>
              </p:cNvPr>
              <p:cNvSpPr/>
              <p:nvPr/>
            </p:nvSpPr>
            <p:spPr>
              <a:xfrm>
                <a:off x="3903425" y="1818888"/>
                <a:ext cx="301550" cy="2968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11872" extrusionOk="0">
                    <a:moveTo>
                      <a:pt x="5966" y="3573"/>
                    </a:moveTo>
                    <a:cubicBezTo>
                      <a:pt x="7169" y="3573"/>
                      <a:pt x="8133" y="4549"/>
                      <a:pt x="8133" y="5716"/>
                    </a:cubicBezTo>
                    <a:cubicBezTo>
                      <a:pt x="8133" y="6894"/>
                      <a:pt x="7157" y="7859"/>
                      <a:pt x="5966" y="7859"/>
                    </a:cubicBezTo>
                    <a:cubicBezTo>
                      <a:pt x="4763" y="7859"/>
                      <a:pt x="3787" y="6894"/>
                      <a:pt x="3787" y="5716"/>
                    </a:cubicBezTo>
                    <a:cubicBezTo>
                      <a:pt x="3787" y="4549"/>
                      <a:pt x="4763" y="3573"/>
                      <a:pt x="5966" y="3573"/>
                    </a:cubicBezTo>
                    <a:close/>
                    <a:moveTo>
                      <a:pt x="5418" y="1"/>
                    </a:moveTo>
                    <a:cubicBezTo>
                      <a:pt x="5133" y="1"/>
                      <a:pt x="4894" y="215"/>
                      <a:pt x="4859" y="501"/>
                    </a:cubicBezTo>
                    <a:lnTo>
                      <a:pt x="4775" y="1227"/>
                    </a:lnTo>
                    <a:cubicBezTo>
                      <a:pt x="4347" y="1346"/>
                      <a:pt x="3918" y="1501"/>
                      <a:pt x="3537" y="1727"/>
                    </a:cubicBezTo>
                    <a:lnTo>
                      <a:pt x="2942" y="1263"/>
                    </a:lnTo>
                    <a:cubicBezTo>
                      <a:pt x="2841" y="1184"/>
                      <a:pt x="2724" y="1147"/>
                      <a:pt x="2609" y="1147"/>
                    </a:cubicBezTo>
                    <a:cubicBezTo>
                      <a:pt x="2464" y="1147"/>
                      <a:pt x="2321" y="1205"/>
                      <a:pt x="2216" y="1310"/>
                    </a:cubicBezTo>
                    <a:lnTo>
                      <a:pt x="1287" y="2215"/>
                    </a:lnTo>
                    <a:cubicBezTo>
                      <a:pt x="1096" y="2418"/>
                      <a:pt x="1073" y="2727"/>
                      <a:pt x="1251" y="2954"/>
                    </a:cubicBezTo>
                    <a:lnTo>
                      <a:pt x="1751" y="3573"/>
                    </a:lnTo>
                    <a:cubicBezTo>
                      <a:pt x="1549" y="3930"/>
                      <a:pt x="1394" y="4299"/>
                      <a:pt x="1287" y="4704"/>
                    </a:cubicBezTo>
                    <a:lnTo>
                      <a:pt x="489" y="4799"/>
                    </a:lnTo>
                    <a:cubicBezTo>
                      <a:pt x="203" y="4823"/>
                      <a:pt x="1" y="5061"/>
                      <a:pt x="1" y="5347"/>
                    </a:cubicBezTo>
                    <a:lnTo>
                      <a:pt x="1" y="6609"/>
                    </a:lnTo>
                    <a:cubicBezTo>
                      <a:pt x="1" y="6894"/>
                      <a:pt x="203" y="7121"/>
                      <a:pt x="489" y="7156"/>
                    </a:cubicBezTo>
                    <a:lnTo>
                      <a:pt x="1334" y="7204"/>
                    </a:lnTo>
                    <a:cubicBezTo>
                      <a:pt x="1442" y="7561"/>
                      <a:pt x="1585" y="7918"/>
                      <a:pt x="1787" y="8252"/>
                    </a:cubicBezTo>
                    <a:lnTo>
                      <a:pt x="1251" y="8919"/>
                    </a:lnTo>
                    <a:cubicBezTo>
                      <a:pt x="1073" y="9145"/>
                      <a:pt x="1096" y="9442"/>
                      <a:pt x="1287" y="9633"/>
                    </a:cubicBezTo>
                    <a:lnTo>
                      <a:pt x="2216" y="10538"/>
                    </a:lnTo>
                    <a:cubicBezTo>
                      <a:pt x="2318" y="10647"/>
                      <a:pt x="2463" y="10701"/>
                      <a:pt x="2608" y="10701"/>
                    </a:cubicBezTo>
                    <a:cubicBezTo>
                      <a:pt x="2732" y="10701"/>
                      <a:pt x="2855" y="10662"/>
                      <a:pt x="2954" y="10585"/>
                    </a:cubicBezTo>
                    <a:lnTo>
                      <a:pt x="3632" y="10062"/>
                    </a:lnTo>
                    <a:cubicBezTo>
                      <a:pt x="3966" y="10264"/>
                      <a:pt x="4347" y="10407"/>
                      <a:pt x="4728" y="10526"/>
                    </a:cubicBezTo>
                    <a:lnTo>
                      <a:pt x="4835" y="11371"/>
                    </a:lnTo>
                    <a:cubicBezTo>
                      <a:pt x="4859" y="11657"/>
                      <a:pt x="5097" y="11871"/>
                      <a:pt x="5383" y="11871"/>
                    </a:cubicBezTo>
                    <a:lnTo>
                      <a:pt x="6680" y="11871"/>
                    </a:lnTo>
                    <a:cubicBezTo>
                      <a:pt x="6966" y="11871"/>
                      <a:pt x="7204" y="11657"/>
                      <a:pt x="7228" y="11371"/>
                    </a:cubicBezTo>
                    <a:lnTo>
                      <a:pt x="7323" y="10562"/>
                    </a:lnTo>
                    <a:cubicBezTo>
                      <a:pt x="7740" y="10454"/>
                      <a:pt x="8121" y="10288"/>
                      <a:pt x="8490" y="10097"/>
                    </a:cubicBezTo>
                    <a:lnTo>
                      <a:pt x="9145" y="10597"/>
                    </a:lnTo>
                    <a:cubicBezTo>
                      <a:pt x="9249" y="10679"/>
                      <a:pt x="9371" y="10719"/>
                      <a:pt x="9491" y="10719"/>
                    </a:cubicBezTo>
                    <a:cubicBezTo>
                      <a:pt x="9633" y="10719"/>
                      <a:pt x="9774" y="10665"/>
                      <a:pt x="9883" y="10562"/>
                    </a:cubicBezTo>
                    <a:lnTo>
                      <a:pt x="10788" y="9669"/>
                    </a:lnTo>
                    <a:cubicBezTo>
                      <a:pt x="10990" y="9466"/>
                      <a:pt x="11014" y="9157"/>
                      <a:pt x="10836" y="8930"/>
                    </a:cubicBezTo>
                    <a:lnTo>
                      <a:pt x="10324" y="8311"/>
                    </a:lnTo>
                    <a:cubicBezTo>
                      <a:pt x="10538" y="7954"/>
                      <a:pt x="10693" y="7585"/>
                      <a:pt x="10800" y="7180"/>
                    </a:cubicBezTo>
                    <a:lnTo>
                      <a:pt x="11574" y="7085"/>
                    </a:lnTo>
                    <a:cubicBezTo>
                      <a:pt x="11860" y="7061"/>
                      <a:pt x="12062" y="6823"/>
                      <a:pt x="12062" y="6537"/>
                    </a:cubicBezTo>
                    <a:lnTo>
                      <a:pt x="12062" y="5275"/>
                    </a:lnTo>
                    <a:cubicBezTo>
                      <a:pt x="12062" y="4990"/>
                      <a:pt x="11860" y="4763"/>
                      <a:pt x="11574" y="4728"/>
                    </a:cubicBezTo>
                    <a:lnTo>
                      <a:pt x="10812" y="4632"/>
                    </a:lnTo>
                    <a:cubicBezTo>
                      <a:pt x="10717" y="4239"/>
                      <a:pt x="10550" y="3858"/>
                      <a:pt x="10359" y="3513"/>
                    </a:cubicBezTo>
                    <a:lnTo>
                      <a:pt x="10836" y="2942"/>
                    </a:lnTo>
                    <a:cubicBezTo>
                      <a:pt x="11014" y="2715"/>
                      <a:pt x="10979" y="2418"/>
                      <a:pt x="10788" y="2227"/>
                    </a:cubicBezTo>
                    <a:lnTo>
                      <a:pt x="9859" y="1310"/>
                    </a:lnTo>
                    <a:cubicBezTo>
                      <a:pt x="9756" y="1207"/>
                      <a:pt x="9614" y="1156"/>
                      <a:pt x="9469" y="1156"/>
                    </a:cubicBezTo>
                    <a:cubicBezTo>
                      <a:pt x="9348" y="1156"/>
                      <a:pt x="9225" y="1192"/>
                      <a:pt x="9121" y="1263"/>
                    </a:cubicBezTo>
                    <a:lnTo>
                      <a:pt x="8538" y="1715"/>
                    </a:lnTo>
                    <a:cubicBezTo>
                      <a:pt x="8169" y="1489"/>
                      <a:pt x="7764" y="1322"/>
                      <a:pt x="7335" y="1227"/>
                    </a:cubicBezTo>
                    <a:lnTo>
                      <a:pt x="7240" y="501"/>
                    </a:lnTo>
                    <a:cubicBezTo>
                      <a:pt x="7216" y="215"/>
                      <a:pt x="6978" y="1"/>
                      <a:pt x="66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" name="Google Shape;220;p17">
            <a:extLst>
              <a:ext uri="{FF2B5EF4-FFF2-40B4-BE49-F238E27FC236}">
                <a16:creationId xmlns:a16="http://schemas.microsoft.com/office/drawing/2014/main" id="{E1538D8F-DEC0-F941-7640-41338CC87C45}"/>
              </a:ext>
            </a:extLst>
          </p:cNvPr>
          <p:cNvGrpSpPr/>
          <p:nvPr/>
        </p:nvGrpSpPr>
        <p:grpSpPr>
          <a:xfrm>
            <a:off x="6143300" y="1484200"/>
            <a:ext cx="2420620" cy="1087500"/>
            <a:chOff x="6143300" y="1484200"/>
            <a:chExt cx="2420620" cy="1087500"/>
          </a:xfrm>
        </p:grpSpPr>
        <p:sp>
          <p:nvSpPr>
            <p:cNvPr id="35" name="Google Shape;221;p17">
              <a:extLst>
                <a:ext uri="{FF2B5EF4-FFF2-40B4-BE49-F238E27FC236}">
                  <a16:creationId xmlns:a16="http://schemas.microsoft.com/office/drawing/2014/main" id="{44724907-2EE5-4CC2-1B12-6AC4604BE7D1}"/>
                </a:ext>
              </a:extLst>
            </p:cNvPr>
            <p:cNvSpPr/>
            <p:nvPr/>
          </p:nvSpPr>
          <p:spPr>
            <a:xfrm>
              <a:off x="667512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" name="Google Shape;222;p17">
              <a:extLst>
                <a:ext uri="{FF2B5EF4-FFF2-40B4-BE49-F238E27FC236}">
                  <a16:creationId xmlns:a16="http://schemas.microsoft.com/office/drawing/2014/main" id="{51525304-1A83-D187-A9B0-70B81D7C08D0}"/>
                </a:ext>
              </a:extLst>
            </p:cNvPr>
            <p:cNvGrpSpPr/>
            <p:nvPr/>
          </p:nvGrpSpPr>
          <p:grpSpPr>
            <a:xfrm>
              <a:off x="6143300" y="1629888"/>
              <a:ext cx="1093625" cy="842100"/>
              <a:chOff x="6143300" y="1629888"/>
              <a:chExt cx="1093625" cy="842100"/>
            </a:xfrm>
          </p:grpSpPr>
          <p:sp>
            <p:nvSpPr>
              <p:cNvPr id="37" name="Google Shape;223;p17">
                <a:extLst>
                  <a:ext uri="{FF2B5EF4-FFF2-40B4-BE49-F238E27FC236}">
                    <a16:creationId xmlns:a16="http://schemas.microsoft.com/office/drawing/2014/main" id="{578253E9-226D-FB3E-081F-3B5231D24726}"/>
                  </a:ext>
                </a:extLst>
              </p:cNvPr>
              <p:cNvSpPr/>
              <p:nvPr/>
            </p:nvSpPr>
            <p:spPr>
              <a:xfrm>
                <a:off x="6277250" y="1641188"/>
                <a:ext cx="7748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0993" extrusionOk="0">
                    <a:moveTo>
                      <a:pt x="3013" y="1"/>
                    </a:moveTo>
                    <a:cubicBezTo>
                      <a:pt x="1358" y="1"/>
                      <a:pt x="0" y="1334"/>
                      <a:pt x="0" y="3001"/>
                    </a:cubicBezTo>
                    <a:lnTo>
                      <a:pt x="0" y="27992"/>
                    </a:lnTo>
                    <a:cubicBezTo>
                      <a:pt x="0" y="29647"/>
                      <a:pt x="1346" y="30993"/>
                      <a:pt x="3013" y="30993"/>
                    </a:cubicBezTo>
                    <a:lnTo>
                      <a:pt x="3013" y="30981"/>
                    </a:lnTo>
                    <a:lnTo>
                      <a:pt x="27980" y="30981"/>
                    </a:lnTo>
                    <a:cubicBezTo>
                      <a:pt x="29635" y="30981"/>
                      <a:pt x="30992" y="29647"/>
                      <a:pt x="30992" y="27980"/>
                    </a:cubicBezTo>
                    <a:lnTo>
                      <a:pt x="30992" y="3001"/>
                    </a:lnTo>
                    <a:cubicBezTo>
                      <a:pt x="30992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24;p17">
                <a:extLst>
                  <a:ext uri="{FF2B5EF4-FFF2-40B4-BE49-F238E27FC236}">
                    <a16:creationId xmlns:a16="http://schemas.microsoft.com/office/drawing/2014/main" id="{358C144A-A88A-033E-C007-53AFFA123273}"/>
                  </a:ext>
                </a:extLst>
              </p:cNvPr>
              <p:cNvSpPr/>
              <p:nvPr/>
            </p:nvSpPr>
            <p:spPr>
              <a:xfrm>
                <a:off x="6266225" y="1629888"/>
                <a:ext cx="796850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74" h="31886" extrusionOk="0">
                    <a:moveTo>
                      <a:pt x="28421" y="893"/>
                    </a:moveTo>
                    <a:cubicBezTo>
                      <a:pt x="29838" y="893"/>
                      <a:pt x="30981" y="2048"/>
                      <a:pt x="30981" y="3453"/>
                    </a:cubicBezTo>
                    <a:lnTo>
                      <a:pt x="30981" y="28432"/>
                    </a:lnTo>
                    <a:cubicBezTo>
                      <a:pt x="30981" y="29849"/>
                      <a:pt x="29838" y="30992"/>
                      <a:pt x="28421" y="30992"/>
                    </a:cubicBezTo>
                    <a:lnTo>
                      <a:pt x="3454" y="30992"/>
                    </a:lnTo>
                    <a:cubicBezTo>
                      <a:pt x="2037" y="30992"/>
                      <a:pt x="894" y="29849"/>
                      <a:pt x="894" y="28432"/>
                    </a:cubicBezTo>
                    <a:lnTo>
                      <a:pt x="894" y="3453"/>
                    </a:lnTo>
                    <a:cubicBezTo>
                      <a:pt x="894" y="2048"/>
                      <a:pt x="2037" y="893"/>
                      <a:pt x="3454" y="893"/>
                    </a:cubicBezTo>
                    <a:close/>
                    <a:moveTo>
                      <a:pt x="3454" y="0"/>
                    </a:moveTo>
                    <a:cubicBezTo>
                      <a:pt x="1549" y="0"/>
                      <a:pt x="1" y="1548"/>
                      <a:pt x="1" y="3453"/>
                    </a:cubicBezTo>
                    <a:lnTo>
                      <a:pt x="1" y="28432"/>
                    </a:lnTo>
                    <a:cubicBezTo>
                      <a:pt x="1" y="30337"/>
                      <a:pt x="1549" y="31885"/>
                      <a:pt x="3454" y="31885"/>
                    </a:cubicBezTo>
                    <a:lnTo>
                      <a:pt x="28421" y="31885"/>
                    </a:lnTo>
                    <a:cubicBezTo>
                      <a:pt x="30326" y="31885"/>
                      <a:pt x="31874" y="30337"/>
                      <a:pt x="31874" y="28432"/>
                    </a:cubicBezTo>
                    <a:lnTo>
                      <a:pt x="31874" y="3453"/>
                    </a:lnTo>
                    <a:cubicBezTo>
                      <a:pt x="31874" y="1548"/>
                      <a:pt x="30326" y="0"/>
                      <a:pt x="28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25;p17">
                <a:extLst>
                  <a:ext uri="{FF2B5EF4-FFF2-40B4-BE49-F238E27FC236}">
                    <a16:creationId xmlns:a16="http://schemas.microsoft.com/office/drawing/2014/main" id="{AC06F49A-D38D-5AFD-0BCB-FAE952758D94}"/>
                  </a:ext>
                </a:extLst>
              </p:cNvPr>
              <p:cNvSpPr/>
              <p:nvPr/>
            </p:nvSpPr>
            <p:spPr>
              <a:xfrm>
                <a:off x="6290650" y="1652213"/>
                <a:ext cx="748025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29921" h="4561" extrusionOk="0">
                    <a:moveTo>
                      <a:pt x="5501" y="0"/>
                    </a:moveTo>
                    <a:cubicBezTo>
                      <a:pt x="2750" y="0"/>
                      <a:pt x="500" y="1965"/>
                      <a:pt x="0" y="4560"/>
                    </a:cubicBezTo>
                    <a:lnTo>
                      <a:pt x="29921" y="4560"/>
                    </a:lnTo>
                    <a:cubicBezTo>
                      <a:pt x="29432" y="1965"/>
                      <a:pt x="27158" y="0"/>
                      <a:pt x="24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26;p17">
                <a:extLst>
                  <a:ext uri="{FF2B5EF4-FFF2-40B4-BE49-F238E27FC236}">
                    <a16:creationId xmlns:a16="http://schemas.microsoft.com/office/drawing/2014/main" id="{2CE99A40-C753-AC16-6D91-99203FAB47C8}"/>
                  </a:ext>
                </a:extLst>
              </p:cNvPr>
              <p:cNvSpPr/>
              <p:nvPr/>
            </p:nvSpPr>
            <p:spPr>
              <a:xfrm>
                <a:off x="6363875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69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69" y="1727"/>
                    </a:cubicBezTo>
                    <a:cubicBezTo>
                      <a:pt x="1345" y="1727"/>
                      <a:pt x="1726" y="1346"/>
                      <a:pt x="1726" y="869"/>
                    </a:cubicBezTo>
                    <a:cubicBezTo>
                      <a:pt x="1726" y="393"/>
                      <a:pt x="1345" y="0"/>
                      <a:pt x="869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27;p17">
                <a:extLst>
                  <a:ext uri="{FF2B5EF4-FFF2-40B4-BE49-F238E27FC236}">
                    <a16:creationId xmlns:a16="http://schemas.microsoft.com/office/drawing/2014/main" id="{78D6C6BF-2CC6-95F8-B641-C6B64E042018}"/>
                  </a:ext>
                </a:extLst>
              </p:cNvPr>
              <p:cNvSpPr/>
              <p:nvPr/>
            </p:nvSpPr>
            <p:spPr>
              <a:xfrm>
                <a:off x="6448400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70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70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7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28;p17">
                <a:extLst>
                  <a:ext uri="{FF2B5EF4-FFF2-40B4-BE49-F238E27FC236}">
                    <a16:creationId xmlns:a16="http://schemas.microsoft.com/office/drawing/2014/main" id="{3BDF31DB-F276-CD13-A11C-746884FA1E27}"/>
                  </a:ext>
                </a:extLst>
              </p:cNvPr>
              <p:cNvSpPr/>
              <p:nvPr/>
            </p:nvSpPr>
            <p:spPr>
              <a:xfrm>
                <a:off x="6532925" y="1674538"/>
                <a:ext cx="432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7" extrusionOk="0">
                    <a:moveTo>
                      <a:pt x="870" y="0"/>
                    </a:moveTo>
                    <a:cubicBezTo>
                      <a:pt x="382" y="0"/>
                      <a:pt x="1" y="393"/>
                      <a:pt x="1" y="869"/>
                    </a:cubicBezTo>
                    <a:cubicBezTo>
                      <a:pt x="1" y="1346"/>
                      <a:pt x="382" y="1727"/>
                      <a:pt x="870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7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29;p17">
                <a:extLst>
                  <a:ext uri="{FF2B5EF4-FFF2-40B4-BE49-F238E27FC236}">
                    <a16:creationId xmlns:a16="http://schemas.microsoft.com/office/drawing/2014/main" id="{AAC68D35-8B0B-A491-7978-38E7D6D5B6BE}"/>
                  </a:ext>
                </a:extLst>
              </p:cNvPr>
              <p:cNvSpPr/>
              <p:nvPr/>
            </p:nvSpPr>
            <p:spPr>
              <a:xfrm>
                <a:off x="6601100" y="1807888"/>
                <a:ext cx="126825" cy="140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5609" fill="none" extrusionOk="0">
                    <a:moveTo>
                      <a:pt x="1120" y="5596"/>
                    </a:moveTo>
                    <a:lnTo>
                      <a:pt x="3929" y="5608"/>
                    </a:lnTo>
                    <a:cubicBezTo>
                      <a:pt x="4549" y="5608"/>
                      <a:pt x="5060" y="5108"/>
                      <a:pt x="5060" y="4489"/>
                    </a:cubicBezTo>
                    <a:lnTo>
                      <a:pt x="5072" y="1143"/>
                    </a:lnTo>
                    <a:cubicBezTo>
                      <a:pt x="5072" y="524"/>
                      <a:pt x="4560" y="12"/>
                      <a:pt x="3953" y="12"/>
                    </a:cubicBezTo>
                    <a:lnTo>
                      <a:pt x="1143" y="0"/>
                    </a:lnTo>
                    <a:cubicBezTo>
                      <a:pt x="512" y="0"/>
                      <a:pt x="12" y="500"/>
                      <a:pt x="12" y="1108"/>
                    </a:cubicBezTo>
                    <a:lnTo>
                      <a:pt x="0" y="4465"/>
                    </a:lnTo>
                    <a:cubicBezTo>
                      <a:pt x="0" y="5084"/>
                      <a:pt x="500" y="5596"/>
                      <a:pt x="1120" y="5596"/>
                    </a:cubicBezTo>
                    <a:close/>
                  </a:path>
                </a:pathLst>
              </a:custGeom>
              <a:noFill/>
              <a:ln w="8625" cap="rnd" cmpd="sng">
                <a:solidFill>
                  <a:srgbClr val="5B688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30;p17">
                <a:extLst>
                  <a:ext uri="{FF2B5EF4-FFF2-40B4-BE49-F238E27FC236}">
                    <a16:creationId xmlns:a16="http://schemas.microsoft.com/office/drawing/2014/main" id="{256DB179-FFFD-DD77-80F2-D8ECF6D920EA}"/>
                  </a:ext>
                </a:extLst>
              </p:cNvPr>
              <p:cNvSpPr/>
              <p:nvPr/>
            </p:nvSpPr>
            <p:spPr>
              <a:xfrm>
                <a:off x="6473700" y="1879313"/>
                <a:ext cx="381625" cy="342325"/>
              </a:xfrm>
              <a:custGeom>
                <a:avLst/>
                <a:gdLst/>
                <a:ahLst/>
                <a:cxnLst/>
                <a:rect l="l" t="t" r="r" b="b"/>
                <a:pathLst>
                  <a:path w="15265" h="13693" extrusionOk="0">
                    <a:moveTo>
                      <a:pt x="917" y="1"/>
                    </a:moveTo>
                    <a:lnTo>
                      <a:pt x="0" y="13693"/>
                    </a:lnTo>
                    <a:lnTo>
                      <a:pt x="15264" y="13693"/>
                    </a:lnTo>
                    <a:lnTo>
                      <a:pt x="1434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31;p17">
                <a:extLst>
                  <a:ext uri="{FF2B5EF4-FFF2-40B4-BE49-F238E27FC236}">
                    <a16:creationId xmlns:a16="http://schemas.microsoft.com/office/drawing/2014/main" id="{D197677E-DCF9-EF92-4D51-8425D5B8F2B6}"/>
                  </a:ext>
                </a:extLst>
              </p:cNvPr>
              <p:cNvSpPr/>
              <p:nvPr/>
            </p:nvSpPr>
            <p:spPr>
              <a:xfrm>
                <a:off x="6593350" y="1934088"/>
                <a:ext cx="141425" cy="233100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9324" extrusionOk="0">
                    <a:moveTo>
                      <a:pt x="2418" y="1"/>
                    </a:moveTo>
                    <a:lnTo>
                      <a:pt x="2418" y="1013"/>
                    </a:lnTo>
                    <a:cubicBezTo>
                      <a:pt x="1120" y="1167"/>
                      <a:pt x="215" y="1977"/>
                      <a:pt x="215" y="3132"/>
                    </a:cubicBezTo>
                    <a:cubicBezTo>
                      <a:pt x="227" y="4191"/>
                      <a:pt x="918" y="4823"/>
                      <a:pt x="2013" y="5061"/>
                    </a:cubicBezTo>
                    <a:lnTo>
                      <a:pt x="3239" y="5358"/>
                    </a:lnTo>
                    <a:cubicBezTo>
                      <a:pt x="4001" y="5549"/>
                      <a:pt x="4335" y="5835"/>
                      <a:pt x="4335" y="6406"/>
                    </a:cubicBezTo>
                    <a:cubicBezTo>
                      <a:pt x="4335" y="7025"/>
                      <a:pt x="3716" y="7442"/>
                      <a:pt x="2930" y="7442"/>
                    </a:cubicBezTo>
                    <a:cubicBezTo>
                      <a:pt x="2084" y="7418"/>
                      <a:pt x="1453" y="7049"/>
                      <a:pt x="1275" y="6323"/>
                    </a:cubicBezTo>
                    <a:lnTo>
                      <a:pt x="1" y="6347"/>
                    </a:lnTo>
                    <a:cubicBezTo>
                      <a:pt x="144" y="7573"/>
                      <a:pt x="1037" y="8240"/>
                      <a:pt x="2382" y="8394"/>
                    </a:cubicBezTo>
                    <a:lnTo>
                      <a:pt x="2382" y="9323"/>
                    </a:lnTo>
                    <a:lnTo>
                      <a:pt x="3465" y="9323"/>
                    </a:lnTo>
                    <a:lnTo>
                      <a:pt x="3465" y="8394"/>
                    </a:lnTo>
                    <a:cubicBezTo>
                      <a:pt x="4799" y="8240"/>
                      <a:pt x="5656" y="7478"/>
                      <a:pt x="5609" y="6394"/>
                    </a:cubicBezTo>
                    <a:cubicBezTo>
                      <a:pt x="5609" y="5370"/>
                      <a:pt x="5097" y="4596"/>
                      <a:pt x="3823" y="4251"/>
                    </a:cubicBezTo>
                    <a:lnTo>
                      <a:pt x="2632" y="3941"/>
                    </a:lnTo>
                    <a:cubicBezTo>
                      <a:pt x="1763" y="3691"/>
                      <a:pt x="1513" y="3465"/>
                      <a:pt x="1513" y="2989"/>
                    </a:cubicBezTo>
                    <a:cubicBezTo>
                      <a:pt x="1513" y="2334"/>
                      <a:pt x="2132" y="1941"/>
                      <a:pt x="2954" y="1941"/>
                    </a:cubicBezTo>
                    <a:cubicBezTo>
                      <a:pt x="3787" y="1965"/>
                      <a:pt x="4156" y="2382"/>
                      <a:pt x="4263" y="3120"/>
                    </a:cubicBezTo>
                    <a:lnTo>
                      <a:pt x="5513" y="3096"/>
                    </a:lnTo>
                    <a:cubicBezTo>
                      <a:pt x="5513" y="2084"/>
                      <a:pt x="4751" y="1215"/>
                      <a:pt x="3501" y="1013"/>
                    </a:cubicBezTo>
                    <a:lnTo>
                      <a:pt x="350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32;p17">
                <a:extLst>
                  <a:ext uri="{FF2B5EF4-FFF2-40B4-BE49-F238E27FC236}">
                    <a16:creationId xmlns:a16="http://schemas.microsoft.com/office/drawing/2014/main" id="{F993AA95-F610-B3A4-07DB-84D1DE8B6C40}"/>
                  </a:ext>
                </a:extLst>
              </p:cNvPr>
              <p:cNvSpPr/>
              <p:nvPr/>
            </p:nvSpPr>
            <p:spPr>
              <a:xfrm>
                <a:off x="6143300" y="2220738"/>
                <a:ext cx="273875" cy="251250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10050" extrusionOk="0">
                    <a:moveTo>
                      <a:pt x="679" y="0"/>
                    </a:moveTo>
                    <a:cubicBezTo>
                      <a:pt x="298" y="0"/>
                      <a:pt x="1" y="298"/>
                      <a:pt x="1" y="667"/>
                    </a:cubicBezTo>
                    <a:lnTo>
                      <a:pt x="1" y="9382"/>
                    </a:lnTo>
                    <a:cubicBezTo>
                      <a:pt x="1" y="9751"/>
                      <a:pt x="298" y="10049"/>
                      <a:pt x="679" y="10049"/>
                    </a:cubicBezTo>
                    <a:lnTo>
                      <a:pt x="10288" y="10049"/>
                    </a:lnTo>
                    <a:cubicBezTo>
                      <a:pt x="10657" y="10049"/>
                      <a:pt x="10954" y="9751"/>
                      <a:pt x="10954" y="9382"/>
                    </a:cubicBezTo>
                    <a:lnTo>
                      <a:pt x="10954" y="667"/>
                    </a:lnTo>
                    <a:cubicBezTo>
                      <a:pt x="10954" y="298"/>
                      <a:pt x="10657" y="0"/>
                      <a:pt x="1028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33;p17">
                <a:extLst>
                  <a:ext uri="{FF2B5EF4-FFF2-40B4-BE49-F238E27FC236}">
                    <a16:creationId xmlns:a16="http://schemas.microsoft.com/office/drawing/2014/main" id="{092160FB-50D6-28BE-D76C-5EFA6308F62D}"/>
                  </a:ext>
                </a:extLst>
              </p:cNvPr>
              <p:cNvSpPr/>
              <p:nvPr/>
            </p:nvSpPr>
            <p:spPr>
              <a:xfrm>
                <a:off x="6181700" y="2048688"/>
                <a:ext cx="197375" cy="262550"/>
              </a:xfrm>
              <a:custGeom>
                <a:avLst/>
                <a:gdLst/>
                <a:ahLst/>
                <a:cxnLst/>
                <a:rect l="l" t="t" r="r" b="b"/>
                <a:pathLst>
                  <a:path w="7895" h="10502" extrusionOk="0">
                    <a:moveTo>
                      <a:pt x="3941" y="977"/>
                    </a:moveTo>
                    <a:cubicBezTo>
                      <a:pt x="5584" y="977"/>
                      <a:pt x="6918" y="2322"/>
                      <a:pt x="6918" y="3953"/>
                    </a:cubicBezTo>
                    <a:lnTo>
                      <a:pt x="6918" y="9549"/>
                    </a:lnTo>
                    <a:lnTo>
                      <a:pt x="965" y="9549"/>
                    </a:lnTo>
                    <a:lnTo>
                      <a:pt x="965" y="3953"/>
                    </a:lnTo>
                    <a:cubicBezTo>
                      <a:pt x="965" y="2322"/>
                      <a:pt x="2310" y="977"/>
                      <a:pt x="3941" y="977"/>
                    </a:cubicBezTo>
                    <a:close/>
                    <a:moveTo>
                      <a:pt x="3941" y="0"/>
                    </a:moveTo>
                    <a:cubicBezTo>
                      <a:pt x="1774" y="0"/>
                      <a:pt x="0" y="1763"/>
                      <a:pt x="0" y="3941"/>
                    </a:cubicBezTo>
                    <a:lnTo>
                      <a:pt x="0" y="10025"/>
                    </a:lnTo>
                    <a:cubicBezTo>
                      <a:pt x="0" y="10299"/>
                      <a:pt x="215" y="10502"/>
                      <a:pt x="477" y="10502"/>
                    </a:cubicBezTo>
                    <a:lnTo>
                      <a:pt x="7394" y="10502"/>
                    </a:lnTo>
                    <a:cubicBezTo>
                      <a:pt x="7668" y="10502"/>
                      <a:pt x="7894" y="10299"/>
                      <a:pt x="7894" y="10025"/>
                    </a:cubicBezTo>
                    <a:lnTo>
                      <a:pt x="7894" y="3941"/>
                    </a:lnTo>
                    <a:cubicBezTo>
                      <a:pt x="7894" y="1763"/>
                      <a:pt x="6120" y="0"/>
                      <a:pt x="39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34;p17">
                <a:extLst>
                  <a:ext uri="{FF2B5EF4-FFF2-40B4-BE49-F238E27FC236}">
                    <a16:creationId xmlns:a16="http://schemas.microsoft.com/office/drawing/2014/main" id="{23CF93E6-CD1C-8104-B23C-836D552EF7D7}"/>
                  </a:ext>
                </a:extLst>
              </p:cNvPr>
              <p:cNvSpPr/>
              <p:nvPr/>
            </p:nvSpPr>
            <p:spPr>
              <a:xfrm>
                <a:off x="6236775" y="2288288"/>
                <a:ext cx="87225" cy="86950"/>
              </a:xfrm>
              <a:custGeom>
                <a:avLst/>
                <a:gdLst/>
                <a:ahLst/>
                <a:cxnLst/>
                <a:rect l="l" t="t" r="r" b="b"/>
                <a:pathLst>
                  <a:path w="3489" h="3478" extrusionOk="0">
                    <a:moveTo>
                      <a:pt x="1738" y="1"/>
                    </a:moveTo>
                    <a:cubicBezTo>
                      <a:pt x="774" y="1"/>
                      <a:pt x="0" y="775"/>
                      <a:pt x="0" y="1739"/>
                    </a:cubicBezTo>
                    <a:cubicBezTo>
                      <a:pt x="0" y="2704"/>
                      <a:pt x="774" y="3478"/>
                      <a:pt x="1738" y="3478"/>
                    </a:cubicBezTo>
                    <a:cubicBezTo>
                      <a:pt x="2703" y="3478"/>
                      <a:pt x="3489" y="2704"/>
                      <a:pt x="3489" y="1739"/>
                    </a:cubicBezTo>
                    <a:cubicBezTo>
                      <a:pt x="3489" y="775"/>
                      <a:pt x="2703" y="1"/>
                      <a:pt x="17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35;p17">
                <a:extLst>
                  <a:ext uri="{FF2B5EF4-FFF2-40B4-BE49-F238E27FC236}">
                    <a16:creationId xmlns:a16="http://schemas.microsoft.com/office/drawing/2014/main" id="{BB706955-EA13-701B-23F9-B7F2794123E8}"/>
                  </a:ext>
                </a:extLst>
              </p:cNvPr>
              <p:cNvSpPr/>
              <p:nvPr/>
            </p:nvSpPr>
            <p:spPr>
              <a:xfrm>
                <a:off x="6260575" y="2359438"/>
                <a:ext cx="39625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811" extrusionOk="0">
                    <a:moveTo>
                      <a:pt x="1" y="0"/>
                    </a:moveTo>
                    <a:lnTo>
                      <a:pt x="1" y="1810"/>
                    </a:lnTo>
                    <a:lnTo>
                      <a:pt x="1584" y="1810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36;p17">
                <a:extLst>
                  <a:ext uri="{FF2B5EF4-FFF2-40B4-BE49-F238E27FC236}">
                    <a16:creationId xmlns:a16="http://schemas.microsoft.com/office/drawing/2014/main" id="{CBDB5025-E2A7-DAF9-C193-063179A202EB}"/>
                  </a:ext>
                </a:extLst>
              </p:cNvPr>
              <p:cNvSpPr/>
              <p:nvPr/>
            </p:nvSpPr>
            <p:spPr>
              <a:xfrm>
                <a:off x="6771950" y="2156438"/>
                <a:ext cx="464975" cy="315550"/>
              </a:xfrm>
              <a:custGeom>
                <a:avLst/>
                <a:gdLst/>
                <a:ahLst/>
                <a:cxnLst/>
                <a:rect l="l" t="t" r="r" b="b"/>
                <a:pathLst>
                  <a:path w="18599" h="12622" extrusionOk="0">
                    <a:moveTo>
                      <a:pt x="632" y="0"/>
                    </a:moveTo>
                    <a:cubicBezTo>
                      <a:pt x="274" y="0"/>
                      <a:pt x="1" y="286"/>
                      <a:pt x="1" y="643"/>
                    </a:cubicBezTo>
                    <a:lnTo>
                      <a:pt x="1" y="11978"/>
                    </a:lnTo>
                    <a:cubicBezTo>
                      <a:pt x="1" y="12335"/>
                      <a:pt x="274" y="12621"/>
                      <a:pt x="632" y="12621"/>
                    </a:cubicBezTo>
                    <a:lnTo>
                      <a:pt x="17943" y="12621"/>
                    </a:lnTo>
                    <a:cubicBezTo>
                      <a:pt x="18300" y="12621"/>
                      <a:pt x="18598" y="12335"/>
                      <a:pt x="18586" y="11978"/>
                    </a:cubicBezTo>
                    <a:lnTo>
                      <a:pt x="18586" y="643"/>
                    </a:lnTo>
                    <a:cubicBezTo>
                      <a:pt x="18586" y="286"/>
                      <a:pt x="18300" y="0"/>
                      <a:pt x="179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37;p17">
                <a:extLst>
                  <a:ext uri="{FF2B5EF4-FFF2-40B4-BE49-F238E27FC236}">
                    <a16:creationId xmlns:a16="http://schemas.microsoft.com/office/drawing/2014/main" id="{09369CEE-6F3F-747B-BD1F-CA6058585656}"/>
                  </a:ext>
                </a:extLst>
              </p:cNvPr>
              <p:cNvSpPr/>
              <p:nvPr/>
            </p:nvSpPr>
            <p:spPr>
              <a:xfrm>
                <a:off x="6858875" y="2183513"/>
                <a:ext cx="71450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59" extrusionOk="0">
                    <a:moveTo>
                      <a:pt x="1429" y="1"/>
                    </a:moveTo>
                    <a:cubicBezTo>
                      <a:pt x="643" y="1"/>
                      <a:pt x="0" y="644"/>
                      <a:pt x="0" y="1430"/>
                    </a:cubicBezTo>
                    <a:cubicBezTo>
                      <a:pt x="0" y="2227"/>
                      <a:pt x="643" y="2858"/>
                      <a:pt x="1429" y="2858"/>
                    </a:cubicBezTo>
                    <a:cubicBezTo>
                      <a:pt x="2215" y="2858"/>
                      <a:pt x="2858" y="2227"/>
                      <a:pt x="2858" y="1430"/>
                    </a:cubicBezTo>
                    <a:cubicBezTo>
                      <a:pt x="2858" y="644"/>
                      <a:pt x="2215" y="1"/>
                      <a:pt x="14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38;p17">
                <a:extLst>
                  <a:ext uri="{FF2B5EF4-FFF2-40B4-BE49-F238E27FC236}">
                    <a16:creationId xmlns:a16="http://schemas.microsoft.com/office/drawing/2014/main" id="{5B9DCFE5-8FFF-32CC-D027-BE28156CBFB7}"/>
                  </a:ext>
                </a:extLst>
              </p:cNvPr>
              <p:cNvSpPr/>
              <p:nvPr/>
            </p:nvSpPr>
            <p:spPr>
              <a:xfrm>
                <a:off x="6815700" y="2183513"/>
                <a:ext cx="71475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2859" extrusionOk="0">
                    <a:moveTo>
                      <a:pt x="1429" y="1"/>
                    </a:moveTo>
                    <a:cubicBezTo>
                      <a:pt x="644" y="1"/>
                      <a:pt x="1" y="644"/>
                      <a:pt x="1" y="1430"/>
                    </a:cubicBezTo>
                    <a:cubicBezTo>
                      <a:pt x="1" y="2227"/>
                      <a:pt x="644" y="2858"/>
                      <a:pt x="1429" y="2858"/>
                    </a:cubicBezTo>
                    <a:cubicBezTo>
                      <a:pt x="2215" y="2858"/>
                      <a:pt x="2858" y="2227"/>
                      <a:pt x="2858" y="1430"/>
                    </a:cubicBezTo>
                    <a:cubicBezTo>
                      <a:pt x="2858" y="644"/>
                      <a:pt x="2215" y="1"/>
                      <a:pt x="14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39;p17">
                <a:extLst>
                  <a:ext uri="{FF2B5EF4-FFF2-40B4-BE49-F238E27FC236}">
                    <a16:creationId xmlns:a16="http://schemas.microsoft.com/office/drawing/2014/main" id="{2F541B3D-41AE-C59F-E6AA-24EB65F7A75D}"/>
                  </a:ext>
                </a:extLst>
              </p:cNvPr>
              <p:cNvSpPr/>
              <p:nvPr/>
            </p:nvSpPr>
            <p:spPr>
              <a:xfrm>
                <a:off x="6815700" y="2348713"/>
                <a:ext cx="3780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15122" h="942" extrusionOk="0">
                    <a:moveTo>
                      <a:pt x="1" y="1"/>
                    </a:moveTo>
                    <a:lnTo>
                      <a:pt x="1" y="941"/>
                    </a:lnTo>
                    <a:lnTo>
                      <a:pt x="15122" y="941"/>
                    </a:lnTo>
                    <a:lnTo>
                      <a:pt x="1512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40;p17">
                <a:extLst>
                  <a:ext uri="{FF2B5EF4-FFF2-40B4-BE49-F238E27FC236}">
                    <a16:creationId xmlns:a16="http://schemas.microsoft.com/office/drawing/2014/main" id="{0DECFAEE-4962-8105-E6EF-C885B564872F}"/>
                  </a:ext>
                </a:extLst>
              </p:cNvPr>
              <p:cNvSpPr/>
              <p:nvPr/>
            </p:nvSpPr>
            <p:spPr>
              <a:xfrm>
                <a:off x="7036575" y="2196313"/>
                <a:ext cx="15717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942" extrusionOk="0">
                    <a:moveTo>
                      <a:pt x="0" y="1"/>
                    </a:moveTo>
                    <a:lnTo>
                      <a:pt x="0" y="941"/>
                    </a:lnTo>
                    <a:lnTo>
                      <a:pt x="6287" y="941"/>
                    </a:lnTo>
                    <a:lnTo>
                      <a:pt x="62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41;p17">
                <a:extLst>
                  <a:ext uri="{FF2B5EF4-FFF2-40B4-BE49-F238E27FC236}">
                    <a16:creationId xmlns:a16="http://schemas.microsoft.com/office/drawing/2014/main" id="{AF155524-6FA8-9396-9842-158CA3103661}"/>
                  </a:ext>
                </a:extLst>
              </p:cNvPr>
              <p:cNvSpPr/>
              <p:nvPr/>
            </p:nvSpPr>
            <p:spPr>
              <a:xfrm>
                <a:off x="7036575" y="2232038"/>
                <a:ext cx="1256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5025" h="930" extrusionOk="0">
                    <a:moveTo>
                      <a:pt x="0" y="1"/>
                    </a:moveTo>
                    <a:lnTo>
                      <a:pt x="0" y="929"/>
                    </a:lnTo>
                    <a:lnTo>
                      <a:pt x="5025" y="929"/>
                    </a:lnTo>
                    <a:lnTo>
                      <a:pt x="50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42;p17">
                <a:extLst>
                  <a:ext uri="{FF2B5EF4-FFF2-40B4-BE49-F238E27FC236}">
                    <a16:creationId xmlns:a16="http://schemas.microsoft.com/office/drawing/2014/main" id="{3BFC042B-2958-5D71-DBA7-6F6C03047275}"/>
                  </a:ext>
                </a:extLst>
              </p:cNvPr>
              <p:cNvSpPr/>
              <p:nvPr/>
            </p:nvSpPr>
            <p:spPr>
              <a:xfrm>
                <a:off x="6930300" y="2410938"/>
                <a:ext cx="149150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941" extrusionOk="0">
                    <a:moveTo>
                      <a:pt x="1" y="0"/>
                    </a:moveTo>
                    <a:lnTo>
                      <a:pt x="1" y="941"/>
                    </a:lnTo>
                    <a:lnTo>
                      <a:pt x="5966" y="941"/>
                    </a:lnTo>
                    <a:lnTo>
                      <a:pt x="59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259;p17">
            <a:extLst>
              <a:ext uri="{FF2B5EF4-FFF2-40B4-BE49-F238E27FC236}">
                <a16:creationId xmlns:a16="http://schemas.microsoft.com/office/drawing/2014/main" id="{9AB21D14-7FF8-6C30-2D4F-096266E2708B}"/>
              </a:ext>
            </a:extLst>
          </p:cNvPr>
          <p:cNvGrpSpPr/>
          <p:nvPr/>
        </p:nvGrpSpPr>
        <p:grpSpPr>
          <a:xfrm>
            <a:off x="3490300" y="3276600"/>
            <a:ext cx="2265250" cy="1087500"/>
            <a:chOff x="3490300" y="3276600"/>
            <a:chExt cx="2265250" cy="1087500"/>
          </a:xfrm>
        </p:grpSpPr>
        <p:sp>
          <p:nvSpPr>
            <p:cNvPr id="58" name="Google Shape;260;p17">
              <a:extLst>
                <a:ext uri="{FF2B5EF4-FFF2-40B4-BE49-F238E27FC236}">
                  <a16:creationId xmlns:a16="http://schemas.microsoft.com/office/drawing/2014/main" id="{AAB2592F-9885-CCBC-622F-EF3186F0ACD0}"/>
                </a:ext>
              </a:extLst>
            </p:cNvPr>
            <p:cNvSpPr/>
            <p:nvPr/>
          </p:nvSpPr>
          <p:spPr>
            <a:xfrm>
              <a:off x="386675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" name="Google Shape;261;p17">
              <a:extLst>
                <a:ext uri="{FF2B5EF4-FFF2-40B4-BE49-F238E27FC236}">
                  <a16:creationId xmlns:a16="http://schemas.microsoft.com/office/drawing/2014/main" id="{EA4522B9-A58C-AD6E-3878-A701821F29CB}"/>
                </a:ext>
              </a:extLst>
            </p:cNvPr>
            <p:cNvGrpSpPr/>
            <p:nvPr/>
          </p:nvGrpSpPr>
          <p:grpSpPr>
            <a:xfrm>
              <a:off x="3490300" y="3426450"/>
              <a:ext cx="939425" cy="797450"/>
              <a:chOff x="3490300" y="3426450"/>
              <a:chExt cx="939425" cy="797450"/>
            </a:xfrm>
          </p:grpSpPr>
          <p:sp>
            <p:nvSpPr>
              <p:cNvPr id="60" name="Google Shape;262;p17">
                <a:extLst>
                  <a:ext uri="{FF2B5EF4-FFF2-40B4-BE49-F238E27FC236}">
                    <a16:creationId xmlns:a16="http://schemas.microsoft.com/office/drawing/2014/main" id="{7C99C9B0-B061-C758-DBCB-ADD8A4C82CEB}"/>
                  </a:ext>
                </a:extLst>
              </p:cNvPr>
              <p:cNvSpPr/>
              <p:nvPr/>
            </p:nvSpPr>
            <p:spPr>
              <a:xfrm>
                <a:off x="3501300" y="3437750"/>
                <a:ext cx="774825" cy="7751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1005" extrusionOk="0">
                    <a:moveTo>
                      <a:pt x="3013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46" y="31005"/>
                      <a:pt x="3013" y="31005"/>
                    </a:cubicBezTo>
                    <a:lnTo>
                      <a:pt x="27980" y="31005"/>
                    </a:lnTo>
                    <a:cubicBezTo>
                      <a:pt x="29635" y="31005"/>
                      <a:pt x="30993" y="29659"/>
                      <a:pt x="30993" y="27992"/>
                    </a:cubicBezTo>
                    <a:lnTo>
                      <a:pt x="30993" y="3001"/>
                    </a:lnTo>
                    <a:cubicBezTo>
                      <a:pt x="30993" y="1358"/>
                      <a:pt x="29659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63;p17">
                <a:extLst>
                  <a:ext uri="{FF2B5EF4-FFF2-40B4-BE49-F238E27FC236}">
                    <a16:creationId xmlns:a16="http://schemas.microsoft.com/office/drawing/2014/main" id="{1D9ED814-9007-2C86-51E5-93800927F549}"/>
                  </a:ext>
                </a:extLst>
              </p:cNvPr>
              <p:cNvSpPr/>
              <p:nvPr/>
            </p:nvSpPr>
            <p:spPr>
              <a:xfrm>
                <a:off x="3490300" y="3426450"/>
                <a:ext cx="797425" cy="797450"/>
              </a:xfrm>
              <a:custGeom>
                <a:avLst/>
                <a:gdLst/>
                <a:ahLst/>
                <a:cxnLst/>
                <a:rect l="l" t="t" r="r" b="b"/>
                <a:pathLst>
                  <a:path w="31897" h="31898" extrusionOk="0">
                    <a:moveTo>
                      <a:pt x="28432" y="893"/>
                    </a:moveTo>
                    <a:cubicBezTo>
                      <a:pt x="29837" y="893"/>
                      <a:pt x="30992" y="2048"/>
                      <a:pt x="30992" y="3453"/>
                    </a:cubicBezTo>
                    <a:lnTo>
                      <a:pt x="30992" y="28444"/>
                    </a:lnTo>
                    <a:cubicBezTo>
                      <a:pt x="30992" y="29861"/>
                      <a:pt x="29837" y="31004"/>
                      <a:pt x="28432" y="31004"/>
                    </a:cubicBezTo>
                    <a:lnTo>
                      <a:pt x="3453" y="31004"/>
                    </a:lnTo>
                    <a:cubicBezTo>
                      <a:pt x="2036" y="31004"/>
                      <a:pt x="893" y="29861"/>
                      <a:pt x="893" y="28444"/>
                    </a:cubicBezTo>
                    <a:lnTo>
                      <a:pt x="893" y="3453"/>
                    </a:lnTo>
                    <a:cubicBezTo>
                      <a:pt x="893" y="2048"/>
                      <a:pt x="2036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44"/>
                    </a:lnTo>
                    <a:cubicBezTo>
                      <a:pt x="0" y="30349"/>
                      <a:pt x="1548" y="31897"/>
                      <a:pt x="3453" y="31897"/>
                    </a:cubicBezTo>
                    <a:lnTo>
                      <a:pt x="28420" y="31897"/>
                    </a:lnTo>
                    <a:cubicBezTo>
                      <a:pt x="30325" y="31897"/>
                      <a:pt x="31885" y="30349"/>
                      <a:pt x="31885" y="28444"/>
                    </a:cubicBezTo>
                    <a:lnTo>
                      <a:pt x="31885" y="3453"/>
                    </a:lnTo>
                    <a:cubicBezTo>
                      <a:pt x="31897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64;p17">
                <a:extLst>
                  <a:ext uri="{FF2B5EF4-FFF2-40B4-BE49-F238E27FC236}">
                    <a16:creationId xmlns:a16="http://schemas.microsoft.com/office/drawing/2014/main" id="{50D213C9-3E89-CDE0-66A0-D0274A2A73D9}"/>
                  </a:ext>
                </a:extLst>
              </p:cNvPr>
              <p:cNvSpPr/>
              <p:nvPr/>
            </p:nvSpPr>
            <p:spPr>
              <a:xfrm>
                <a:off x="3614125" y="3636300"/>
                <a:ext cx="815600" cy="227425"/>
              </a:xfrm>
              <a:custGeom>
                <a:avLst/>
                <a:gdLst/>
                <a:ahLst/>
                <a:cxnLst/>
                <a:rect l="l" t="t" r="r" b="b"/>
                <a:pathLst>
                  <a:path w="32624" h="9097" extrusionOk="0">
                    <a:moveTo>
                      <a:pt x="2084" y="0"/>
                    </a:moveTo>
                    <a:cubicBezTo>
                      <a:pt x="941" y="0"/>
                      <a:pt x="0" y="941"/>
                      <a:pt x="0" y="2084"/>
                    </a:cubicBezTo>
                    <a:lnTo>
                      <a:pt x="0" y="7013"/>
                    </a:lnTo>
                    <a:cubicBezTo>
                      <a:pt x="0" y="8156"/>
                      <a:pt x="941" y="9097"/>
                      <a:pt x="2084" y="9097"/>
                    </a:cubicBezTo>
                    <a:lnTo>
                      <a:pt x="30528" y="9097"/>
                    </a:lnTo>
                    <a:cubicBezTo>
                      <a:pt x="31695" y="9097"/>
                      <a:pt x="32623" y="8156"/>
                      <a:pt x="32611" y="7013"/>
                    </a:cubicBezTo>
                    <a:lnTo>
                      <a:pt x="32611" y="2084"/>
                    </a:lnTo>
                    <a:cubicBezTo>
                      <a:pt x="32611" y="941"/>
                      <a:pt x="31671" y="0"/>
                      <a:pt x="305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65;p17">
                <a:extLst>
                  <a:ext uri="{FF2B5EF4-FFF2-40B4-BE49-F238E27FC236}">
                    <a16:creationId xmlns:a16="http://schemas.microsoft.com/office/drawing/2014/main" id="{0C6A9039-9D88-8986-CB5E-AC85FD4A9A37}"/>
                  </a:ext>
                </a:extLst>
              </p:cNvPr>
              <p:cNvSpPr/>
              <p:nvPr/>
            </p:nvSpPr>
            <p:spPr>
              <a:xfrm>
                <a:off x="3677225" y="3732425"/>
                <a:ext cx="83350" cy="76225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3049" extrusionOk="0">
                    <a:moveTo>
                      <a:pt x="203" y="1"/>
                    </a:moveTo>
                    <a:cubicBezTo>
                      <a:pt x="84" y="1"/>
                      <a:pt x="0" y="84"/>
                      <a:pt x="0" y="203"/>
                    </a:cubicBezTo>
                    <a:lnTo>
                      <a:pt x="0" y="2846"/>
                    </a:lnTo>
                    <a:cubicBezTo>
                      <a:pt x="0" y="2966"/>
                      <a:pt x="84" y="3049"/>
                      <a:pt x="203" y="3049"/>
                    </a:cubicBezTo>
                    <a:lnTo>
                      <a:pt x="3120" y="3049"/>
                    </a:lnTo>
                    <a:cubicBezTo>
                      <a:pt x="3227" y="3049"/>
                      <a:pt x="3310" y="2966"/>
                      <a:pt x="3334" y="2846"/>
                    </a:cubicBezTo>
                    <a:lnTo>
                      <a:pt x="3334" y="203"/>
                    </a:lnTo>
                    <a:cubicBezTo>
                      <a:pt x="3334" y="84"/>
                      <a:pt x="3239" y="1"/>
                      <a:pt x="31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266;p17">
                <a:extLst>
                  <a:ext uri="{FF2B5EF4-FFF2-40B4-BE49-F238E27FC236}">
                    <a16:creationId xmlns:a16="http://schemas.microsoft.com/office/drawing/2014/main" id="{AAAB8985-BC3A-66D2-CC9B-5A9A04C23A6B}"/>
                  </a:ext>
                </a:extLst>
              </p:cNvPr>
              <p:cNvSpPr/>
              <p:nvPr/>
            </p:nvSpPr>
            <p:spPr>
              <a:xfrm>
                <a:off x="3688525" y="3680650"/>
                <a:ext cx="601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3192" extrusionOk="0">
                    <a:moveTo>
                      <a:pt x="1191" y="286"/>
                    </a:moveTo>
                    <a:cubicBezTo>
                      <a:pt x="1703" y="286"/>
                      <a:pt x="2108" y="703"/>
                      <a:pt x="2108" y="1191"/>
                    </a:cubicBezTo>
                    <a:lnTo>
                      <a:pt x="2108" y="2893"/>
                    </a:lnTo>
                    <a:lnTo>
                      <a:pt x="286" y="2893"/>
                    </a:lnTo>
                    <a:lnTo>
                      <a:pt x="286" y="1191"/>
                    </a:lnTo>
                    <a:cubicBezTo>
                      <a:pt x="286" y="691"/>
                      <a:pt x="703" y="286"/>
                      <a:pt x="1191" y="286"/>
                    </a:cubicBezTo>
                    <a:close/>
                    <a:moveTo>
                      <a:pt x="1191" y="0"/>
                    </a:moveTo>
                    <a:cubicBezTo>
                      <a:pt x="536" y="0"/>
                      <a:pt x="1" y="536"/>
                      <a:pt x="1" y="1191"/>
                    </a:cubicBezTo>
                    <a:lnTo>
                      <a:pt x="1" y="3036"/>
                    </a:lnTo>
                    <a:cubicBezTo>
                      <a:pt x="1" y="3132"/>
                      <a:pt x="84" y="3191"/>
                      <a:pt x="155" y="3191"/>
                    </a:cubicBezTo>
                    <a:lnTo>
                      <a:pt x="2251" y="3191"/>
                    </a:lnTo>
                    <a:cubicBezTo>
                      <a:pt x="2322" y="3191"/>
                      <a:pt x="2406" y="3108"/>
                      <a:pt x="2382" y="3036"/>
                    </a:cubicBezTo>
                    <a:lnTo>
                      <a:pt x="2382" y="1191"/>
                    </a:lnTo>
                    <a:cubicBezTo>
                      <a:pt x="2382" y="536"/>
                      <a:pt x="1846" y="0"/>
                      <a:pt x="11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267;p17">
                <a:extLst>
                  <a:ext uri="{FF2B5EF4-FFF2-40B4-BE49-F238E27FC236}">
                    <a16:creationId xmlns:a16="http://schemas.microsoft.com/office/drawing/2014/main" id="{F94B1927-88E4-F42E-3057-D77BBFB005BE}"/>
                  </a:ext>
                </a:extLst>
              </p:cNvPr>
              <p:cNvSpPr/>
              <p:nvPr/>
            </p:nvSpPr>
            <p:spPr>
              <a:xfrm>
                <a:off x="3804025" y="3701775"/>
                <a:ext cx="124450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930" extrusionOk="0">
                    <a:moveTo>
                      <a:pt x="0" y="1"/>
                    </a:moveTo>
                    <a:lnTo>
                      <a:pt x="977" y="3930"/>
                    </a:lnTo>
                    <a:lnTo>
                      <a:pt x="1655" y="3930"/>
                    </a:lnTo>
                    <a:lnTo>
                      <a:pt x="2489" y="524"/>
                    </a:lnTo>
                    <a:lnTo>
                      <a:pt x="3322" y="3930"/>
                    </a:lnTo>
                    <a:lnTo>
                      <a:pt x="3989" y="3930"/>
                    </a:lnTo>
                    <a:lnTo>
                      <a:pt x="4977" y="1"/>
                    </a:lnTo>
                    <a:lnTo>
                      <a:pt x="4429" y="1"/>
                    </a:lnTo>
                    <a:lnTo>
                      <a:pt x="3608" y="3322"/>
                    </a:lnTo>
                    <a:lnTo>
                      <a:pt x="2786" y="1"/>
                    </a:lnTo>
                    <a:lnTo>
                      <a:pt x="2179" y="1"/>
                    </a:lnTo>
                    <a:lnTo>
                      <a:pt x="1358" y="332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268;p17">
                <a:extLst>
                  <a:ext uri="{FF2B5EF4-FFF2-40B4-BE49-F238E27FC236}">
                    <a16:creationId xmlns:a16="http://schemas.microsoft.com/office/drawing/2014/main" id="{E836AEDA-1AAB-F93A-2351-744071D02ECE}"/>
                  </a:ext>
                </a:extLst>
              </p:cNvPr>
              <p:cNvSpPr/>
              <p:nvPr/>
            </p:nvSpPr>
            <p:spPr>
              <a:xfrm>
                <a:off x="3963275" y="3701775"/>
                <a:ext cx="124425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7" h="3930" extrusionOk="0">
                    <a:moveTo>
                      <a:pt x="0" y="1"/>
                    </a:moveTo>
                    <a:lnTo>
                      <a:pt x="976" y="3930"/>
                    </a:lnTo>
                    <a:lnTo>
                      <a:pt x="1655" y="3930"/>
                    </a:lnTo>
                    <a:lnTo>
                      <a:pt x="2489" y="524"/>
                    </a:lnTo>
                    <a:lnTo>
                      <a:pt x="3322" y="3930"/>
                    </a:lnTo>
                    <a:lnTo>
                      <a:pt x="3989" y="3930"/>
                    </a:lnTo>
                    <a:lnTo>
                      <a:pt x="4977" y="1"/>
                    </a:lnTo>
                    <a:lnTo>
                      <a:pt x="4429" y="1"/>
                    </a:lnTo>
                    <a:lnTo>
                      <a:pt x="3608" y="3322"/>
                    </a:lnTo>
                    <a:lnTo>
                      <a:pt x="2786" y="1"/>
                    </a:lnTo>
                    <a:lnTo>
                      <a:pt x="2191" y="1"/>
                    </a:lnTo>
                    <a:lnTo>
                      <a:pt x="1357" y="332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269;p17">
                <a:extLst>
                  <a:ext uri="{FF2B5EF4-FFF2-40B4-BE49-F238E27FC236}">
                    <a16:creationId xmlns:a16="http://schemas.microsoft.com/office/drawing/2014/main" id="{5A73A5CA-8F1D-8927-3805-B8DB93F599F9}"/>
                  </a:ext>
                </a:extLst>
              </p:cNvPr>
              <p:cNvSpPr/>
              <p:nvPr/>
            </p:nvSpPr>
            <p:spPr>
              <a:xfrm>
                <a:off x="4122500" y="3701775"/>
                <a:ext cx="124450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930" extrusionOk="0">
                    <a:moveTo>
                      <a:pt x="1" y="1"/>
                    </a:moveTo>
                    <a:lnTo>
                      <a:pt x="989" y="3930"/>
                    </a:lnTo>
                    <a:lnTo>
                      <a:pt x="1656" y="3930"/>
                    </a:lnTo>
                    <a:lnTo>
                      <a:pt x="2489" y="524"/>
                    </a:lnTo>
                    <a:lnTo>
                      <a:pt x="3323" y="3930"/>
                    </a:lnTo>
                    <a:lnTo>
                      <a:pt x="3990" y="3930"/>
                    </a:lnTo>
                    <a:lnTo>
                      <a:pt x="4978" y="1"/>
                    </a:lnTo>
                    <a:lnTo>
                      <a:pt x="4430" y="1"/>
                    </a:lnTo>
                    <a:lnTo>
                      <a:pt x="3609" y="3322"/>
                    </a:lnTo>
                    <a:lnTo>
                      <a:pt x="2787" y="1"/>
                    </a:lnTo>
                    <a:lnTo>
                      <a:pt x="2192" y="1"/>
                    </a:lnTo>
                    <a:lnTo>
                      <a:pt x="1358" y="3322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270;p17">
                <a:extLst>
                  <a:ext uri="{FF2B5EF4-FFF2-40B4-BE49-F238E27FC236}">
                    <a16:creationId xmlns:a16="http://schemas.microsoft.com/office/drawing/2014/main" id="{803FF83B-4096-5DF5-C48E-F6528689D0C5}"/>
                  </a:ext>
                </a:extLst>
              </p:cNvPr>
              <p:cNvSpPr/>
              <p:nvPr/>
            </p:nvSpPr>
            <p:spPr>
              <a:xfrm>
                <a:off x="3535225" y="3458600"/>
                <a:ext cx="547125" cy="546800"/>
              </a:xfrm>
              <a:custGeom>
                <a:avLst/>
                <a:gdLst/>
                <a:ahLst/>
                <a:cxnLst/>
                <a:rect l="l" t="t" r="r" b="b"/>
                <a:pathLst>
                  <a:path w="21885" h="21872" extrusionOk="0">
                    <a:moveTo>
                      <a:pt x="10943" y="2643"/>
                    </a:moveTo>
                    <a:cubicBezTo>
                      <a:pt x="15527" y="2643"/>
                      <a:pt x="19230" y="6358"/>
                      <a:pt x="19230" y="10942"/>
                    </a:cubicBezTo>
                    <a:cubicBezTo>
                      <a:pt x="19230" y="15526"/>
                      <a:pt x="15527" y="19229"/>
                      <a:pt x="10943" y="19229"/>
                    </a:cubicBezTo>
                    <a:cubicBezTo>
                      <a:pt x="6359" y="19229"/>
                      <a:pt x="2656" y="15526"/>
                      <a:pt x="2656" y="10942"/>
                    </a:cubicBezTo>
                    <a:cubicBezTo>
                      <a:pt x="2656" y="6370"/>
                      <a:pt x="6359" y="2643"/>
                      <a:pt x="10943" y="2643"/>
                    </a:cubicBezTo>
                    <a:close/>
                    <a:moveTo>
                      <a:pt x="10943" y="0"/>
                    </a:moveTo>
                    <a:cubicBezTo>
                      <a:pt x="4918" y="0"/>
                      <a:pt x="1" y="4905"/>
                      <a:pt x="1" y="10942"/>
                    </a:cubicBezTo>
                    <a:cubicBezTo>
                      <a:pt x="1" y="16967"/>
                      <a:pt x="4918" y="21872"/>
                      <a:pt x="10943" y="21872"/>
                    </a:cubicBezTo>
                    <a:cubicBezTo>
                      <a:pt x="16967" y="21872"/>
                      <a:pt x="21885" y="16967"/>
                      <a:pt x="21885" y="10942"/>
                    </a:cubicBezTo>
                    <a:cubicBezTo>
                      <a:pt x="21885" y="4905"/>
                      <a:pt x="16967" y="0"/>
                      <a:pt x="109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271;p17">
                <a:extLst>
                  <a:ext uri="{FF2B5EF4-FFF2-40B4-BE49-F238E27FC236}">
                    <a16:creationId xmlns:a16="http://schemas.microsoft.com/office/drawing/2014/main" id="{FFB1C2C0-5427-F955-F9C3-9022137025B0}"/>
                  </a:ext>
                </a:extLst>
              </p:cNvPr>
              <p:cNvSpPr/>
              <p:nvPr/>
            </p:nvSpPr>
            <p:spPr>
              <a:xfrm>
                <a:off x="3903725" y="3913425"/>
                <a:ext cx="200650" cy="2786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1145" extrusionOk="0">
                    <a:moveTo>
                      <a:pt x="1507" y="1"/>
                    </a:moveTo>
                    <a:cubicBezTo>
                      <a:pt x="1276" y="1"/>
                      <a:pt x="1044" y="61"/>
                      <a:pt x="834" y="190"/>
                    </a:cubicBezTo>
                    <a:cubicBezTo>
                      <a:pt x="203" y="559"/>
                      <a:pt x="1" y="1381"/>
                      <a:pt x="370" y="2000"/>
                    </a:cubicBezTo>
                    <a:lnTo>
                      <a:pt x="5371" y="10489"/>
                    </a:lnTo>
                    <a:cubicBezTo>
                      <a:pt x="5621" y="10906"/>
                      <a:pt x="6061" y="11144"/>
                      <a:pt x="6514" y="11144"/>
                    </a:cubicBezTo>
                    <a:cubicBezTo>
                      <a:pt x="6740" y="11144"/>
                      <a:pt x="6978" y="11085"/>
                      <a:pt x="7192" y="10942"/>
                    </a:cubicBezTo>
                    <a:cubicBezTo>
                      <a:pt x="7811" y="10573"/>
                      <a:pt x="8026" y="9751"/>
                      <a:pt x="7645" y="9132"/>
                    </a:cubicBezTo>
                    <a:lnTo>
                      <a:pt x="2644" y="643"/>
                    </a:lnTo>
                    <a:cubicBezTo>
                      <a:pt x="2400" y="233"/>
                      <a:pt x="1958" y="1"/>
                      <a:pt x="15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4" name="Google Shape;276;p17">
            <a:extLst>
              <a:ext uri="{FF2B5EF4-FFF2-40B4-BE49-F238E27FC236}">
                <a16:creationId xmlns:a16="http://schemas.microsoft.com/office/drawing/2014/main" id="{64359601-9155-E03A-7C78-32B2D0F0C4B8}"/>
              </a:ext>
            </a:extLst>
          </p:cNvPr>
          <p:cNvSpPr txBox="1"/>
          <p:nvPr/>
        </p:nvSpPr>
        <p:spPr>
          <a:xfrm>
            <a:off x="7382670" y="1951418"/>
            <a:ext cx="10527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Targeted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5" name="Google Shape;282;p17">
            <a:extLst>
              <a:ext uri="{FF2B5EF4-FFF2-40B4-BE49-F238E27FC236}">
                <a16:creationId xmlns:a16="http://schemas.microsoft.com/office/drawing/2014/main" id="{70D25AD0-6F0D-D4FD-AAB2-2D41643D5DF8}"/>
              </a:ext>
            </a:extLst>
          </p:cNvPr>
          <p:cNvSpPr txBox="1"/>
          <p:nvPr/>
        </p:nvSpPr>
        <p:spPr>
          <a:xfrm>
            <a:off x="7382670" y="3720550"/>
            <a:ext cx="10527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Physical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6" name="Google Shape;285;p17">
            <a:extLst>
              <a:ext uri="{FF2B5EF4-FFF2-40B4-BE49-F238E27FC236}">
                <a16:creationId xmlns:a16="http://schemas.microsoft.com/office/drawing/2014/main" id="{93FBE201-51BF-2A93-F4C0-4515691BCAEE}"/>
              </a:ext>
            </a:extLst>
          </p:cNvPr>
          <p:cNvSpPr txBox="1"/>
          <p:nvPr/>
        </p:nvSpPr>
        <p:spPr>
          <a:xfrm>
            <a:off x="4560388" y="1927588"/>
            <a:ext cx="10527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Blind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7" name="Google Shape;288;p17">
            <a:extLst>
              <a:ext uri="{FF2B5EF4-FFF2-40B4-BE49-F238E27FC236}">
                <a16:creationId xmlns:a16="http://schemas.microsoft.com/office/drawing/2014/main" id="{5DAF12B5-178C-1978-9E47-D094FE1C27BB}"/>
              </a:ext>
            </a:extLst>
          </p:cNvPr>
          <p:cNvSpPr txBox="1"/>
          <p:nvPr/>
        </p:nvSpPr>
        <p:spPr>
          <a:xfrm>
            <a:off x="4579478" y="3735775"/>
            <a:ext cx="10527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Double-blind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2084598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-BG" dirty="0"/>
              <a:t>Видове </a:t>
            </a:r>
            <a:r>
              <a:rPr lang="en-US" dirty="0"/>
              <a:t>Pen testing</a:t>
            </a:r>
            <a:endParaRPr dirty="0"/>
          </a:p>
        </p:txBody>
      </p:sp>
      <p:grpSp>
        <p:nvGrpSpPr>
          <p:cNvPr id="15" name="Google Shape;201;p17">
            <a:extLst>
              <a:ext uri="{FF2B5EF4-FFF2-40B4-BE49-F238E27FC236}">
                <a16:creationId xmlns:a16="http://schemas.microsoft.com/office/drawing/2014/main" id="{DBD5098D-E1B1-71A4-053F-3DAE43DCB423}"/>
              </a:ext>
            </a:extLst>
          </p:cNvPr>
          <p:cNvGrpSpPr/>
          <p:nvPr/>
        </p:nvGrpSpPr>
        <p:grpSpPr>
          <a:xfrm>
            <a:off x="524263" y="1484200"/>
            <a:ext cx="2265250" cy="1087500"/>
            <a:chOff x="3490300" y="1484200"/>
            <a:chExt cx="2265250" cy="1087500"/>
          </a:xfrm>
        </p:grpSpPr>
        <p:sp>
          <p:nvSpPr>
            <p:cNvPr id="16" name="Google Shape;202;p17">
              <a:extLst>
                <a:ext uri="{FF2B5EF4-FFF2-40B4-BE49-F238E27FC236}">
                  <a16:creationId xmlns:a16="http://schemas.microsoft.com/office/drawing/2014/main" id="{5B79B1C0-C488-7F6D-32BB-41EF27A346DA}"/>
                </a:ext>
              </a:extLst>
            </p:cNvPr>
            <p:cNvSpPr/>
            <p:nvPr/>
          </p:nvSpPr>
          <p:spPr>
            <a:xfrm>
              <a:off x="386675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" name="Google Shape;203;p17">
              <a:extLst>
                <a:ext uri="{FF2B5EF4-FFF2-40B4-BE49-F238E27FC236}">
                  <a16:creationId xmlns:a16="http://schemas.microsoft.com/office/drawing/2014/main" id="{EEEC249C-8462-069E-FECA-C40B07CB87D4}"/>
                </a:ext>
              </a:extLst>
            </p:cNvPr>
            <p:cNvGrpSpPr/>
            <p:nvPr/>
          </p:nvGrpSpPr>
          <p:grpSpPr>
            <a:xfrm>
              <a:off x="3490300" y="1629888"/>
              <a:ext cx="797425" cy="797150"/>
              <a:chOff x="3490300" y="1629888"/>
              <a:chExt cx="797425" cy="797150"/>
            </a:xfrm>
          </p:grpSpPr>
          <p:sp>
            <p:nvSpPr>
              <p:cNvPr id="18" name="Google Shape;204;p17">
                <a:extLst>
                  <a:ext uri="{FF2B5EF4-FFF2-40B4-BE49-F238E27FC236}">
                    <a16:creationId xmlns:a16="http://schemas.microsoft.com/office/drawing/2014/main" id="{5EA85B25-A9DE-9DC9-3D25-5E63B1B37D11}"/>
                  </a:ext>
                </a:extLst>
              </p:cNvPr>
              <p:cNvSpPr/>
              <p:nvPr/>
            </p:nvSpPr>
            <p:spPr>
              <a:xfrm>
                <a:off x="3501300" y="1641188"/>
                <a:ext cx="7748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0993" extrusionOk="0">
                    <a:moveTo>
                      <a:pt x="3013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46" y="30993"/>
                      <a:pt x="3013" y="30993"/>
                    </a:cubicBezTo>
                    <a:lnTo>
                      <a:pt x="3013" y="30981"/>
                    </a:lnTo>
                    <a:lnTo>
                      <a:pt x="27980" y="30981"/>
                    </a:lnTo>
                    <a:cubicBezTo>
                      <a:pt x="29635" y="30981"/>
                      <a:pt x="30993" y="29647"/>
                      <a:pt x="30993" y="27980"/>
                    </a:cubicBezTo>
                    <a:lnTo>
                      <a:pt x="30993" y="3001"/>
                    </a:lnTo>
                    <a:cubicBezTo>
                      <a:pt x="30993" y="1358"/>
                      <a:pt x="29659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5;p17">
                <a:extLst>
                  <a:ext uri="{FF2B5EF4-FFF2-40B4-BE49-F238E27FC236}">
                    <a16:creationId xmlns:a16="http://schemas.microsoft.com/office/drawing/2014/main" id="{0E7ACFD7-50E2-AEC7-6F6B-09E57B80CBB7}"/>
                  </a:ext>
                </a:extLst>
              </p:cNvPr>
              <p:cNvSpPr/>
              <p:nvPr/>
            </p:nvSpPr>
            <p:spPr>
              <a:xfrm>
                <a:off x="3490300" y="1629888"/>
                <a:ext cx="797425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97" h="31886" extrusionOk="0">
                    <a:moveTo>
                      <a:pt x="28432" y="893"/>
                    </a:moveTo>
                    <a:cubicBezTo>
                      <a:pt x="29837" y="893"/>
                      <a:pt x="30992" y="2048"/>
                      <a:pt x="30992" y="3453"/>
                    </a:cubicBezTo>
                    <a:lnTo>
                      <a:pt x="30992" y="28432"/>
                    </a:lnTo>
                    <a:cubicBezTo>
                      <a:pt x="30992" y="29849"/>
                      <a:pt x="29837" y="30992"/>
                      <a:pt x="28432" y="30992"/>
                    </a:cubicBezTo>
                    <a:lnTo>
                      <a:pt x="3453" y="30992"/>
                    </a:lnTo>
                    <a:cubicBezTo>
                      <a:pt x="2036" y="30992"/>
                      <a:pt x="893" y="29849"/>
                      <a:pt x="893" y="28432"/>
                    </a:cubicBezTo>
                    <a:lnTo>
                      <a:pt x="893" y="3453"/>
                    </a:lnTo>
                    <a:cubicBezTo>
                      <a:pt x="893" y="2048"/>
                      <a:pt x="2036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32"/>
                    </a:lnTo>
                    <a:cubicBezTo>
                      <a:pt x="0" y="30337"/>
                      <a:pt x="1548" y="31885"/>
                      <a:pt x="3453" y="31885"/>
                    </a:cubicBezTo>
                    <a:lnTo>
                      <a:pt x="28420" y="31885"/>
                    </a:lnTo>
                    <a:cubicBezTo>
                      <a:pt x="30325" y="31885"/>
                      <a:pt x="31885" y="30337"/>
                      <a:pt x="31885" y="28432"/>
                    </a:cubicBezTo>
                    <a:lnTo>
                      <a:pt x="31885" y="3453"/>
                    </a:lnTo>
                    <a:cubicBezTo>
                      <a:pt x="31897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6;p17">
                <a:extLst>
                  <a:ext uri="{FF2B5EF4-FFF2-40B4-BE49-F238E27FC236}">
                    <a16:creationId xmlns:a16="http://schemas.microsoft.com/office/drawing/2014/main" id="{ED4B6A87-1F30-9EB6-1509-5E107DEBE23D}"/>
                  </a:ext>
                </a:extLst>
              </p:cNvPr>
              <p:cNvSpPr/>
              <p:nvPr/>
            </p:nvSpPr>
            <p:spPr>
              <a:xfrm>
                <a:off x="3571850" y="1818288"/>
                <a:ext cx="287550" cy="296500"/>
              </a:xfrm>
              <a:custGeom>
                <a:avLst/>
                <a:gdLst/>
                <a:ahLst/>
                <a:cxnLst/>
                <a:rect l="l" t="t" r="r" b="b"/>
                <a:pathLst>
                  <a:path w="11502" h="11860" extrusionOk="0">
                    <a:moveTo>
                      <a:pt x="1084" y="1"/>
                    </a:moveTo>
                    <a:cubicBezTo>
                      <a:pt x="489" y="1"/>
                      <a:pt x="0" y="489"/>
                      <a:pt x="0" y="1084"/>
                    </a:cubicBezTo>
                    <a:lnTo>
                      <a:pt x="0" y="11860"/>
                    </a:lnTo>
                    <a:lnTo>
                      <a:pt x="11502" y="11860"/>
                    </a:lnTo>
                    <a:lnTo>
                      <a:pt x="11502" y="1084"/>
                    </a:lnTo>
                    <a:cubicBezTo>
                      <a:pt x="11502" y="489"/>
                      <a:pt x="11014" y="1"/>
                      <a:pt x="104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7;p17">
                <a:extLst>
                  <a:ext uri="{FF2B5EF4-FFF2-40B4-BE49-F238E27FC236}">
                    <a16:creationId xmlns:a16="http://schemas.microsoft.com/office/drawing/2014/main" id="{E0626905-420C-FBAE-B6A5-71AF6D2F1FA2}"/>
                  </a:ext>
                </a:extLst>
              </p:cNvPr>
              <p:cNvSpPr/>
              <p:nvPr/>
            </p:nvSpPr>
            <p:spPr>
              <a:xfrm>
                <a:off x="3648650" y="1853138"/>
                <a:ext cx="13337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5334" extrusionOk="0">
                    <a:moveTo>
                      <a:pt x="2667" y="0"/>
                    </a:moveTo>
                    <a:cubicBezTo>
                      <a:pt x="1203" y="0"/>
                      <a:pt x="0" y="1191"/>
                      <a:pt x="0" y="2667"/>
                    </a:cubicBezTo>
                    <a:cubicBezTo>
                      <a:pt x="0" y="4143"/>
                      <a:pt x="1203" y="5334"/>
                      <a:pt x="2667" y="5334"/>
                    </a:cubicBezTo>
                    <a:cubicBezTo>
                      <a:pt x="4144" y="5334"/>
                      <a:pt x="5334" y="4143"/>
                      <a:pt x="5334" y="2667"/>
                    </a:cubicBezTo>
                    <a:cubicBezTo>
                      <a:pt x="5334" y="1191"/>
                      <a:pt x="4144" y="0"/>
                      <a:pt x="2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8;p17">
                <a:extLst>
                  <a:ext uri="{FF2B5EF4-FFF2-40B4-BE49-F238E27FC236}">
                    <a16:creationId xmlns:a16="http://schemas.microsoft.com/office/drawing/2014/main" id="{357FD9A4-0586-50E3-AEC1-B358A6A8EC0A}"/>
                  </a:ext>
                </a:extLst>
              </p:cNvPr>
              <p:cNvSpPr/>
              <p:nvPr/>
            </p:nvSpPr>
            <p:spPr>
              <a:xfrm>
                <a:off x="3622450" y="2010288"/>
                <a:ext cx="18605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3144" extrusionOk="0">
                    <a:moveTo>
                      <a:pt x="3144" y="0"/>
                    </a:moveTo>
                    <a:cubicBezTo>
                      <a:pt x="1394" y="0"/>
                      <a:pt x="0" y="1417"/>
                      <a:pt x="0" y="3144"/>
                    </a:cubicBezTo>
                    <a:lnTo>
                      <a:pt x="7442" y="3144"/>
                    </a:lnTo>
                    <a:cubicBezTo>
                      <a:pt x="7442" y="1394"/>
                      <a:pt x="6037" y="0"/>
                      <a:pt x="43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9;p17">
                <a:extLst>
                  <a:ext uri="{FF2B5EF4-FFF2-40B4-BE49-F238E27FC236}">
                    <a16:creationId xmlns:a16="http://schemas.microsoft.com/office/drawing/2014/main" id="{47CFD005-DA7A-2F50-15A1-2A19B88B20C5}"/>
                  </a:ext>
                </a:extLst>
              </p:cNvPr>
              <p:cNvSpPr/>
              <p:nvPr/>
            </p:nvSpPr>
            <p:spPr>
              <a:xfrm>
                <a:off x="3515000" y="1652213"/>
                <a:ext cx="747725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29909" h="4561" extrusionOk="0">
                    <a:moveTo>
                      <a:pt x="5489" y="0"/>
                    </a:moveTo>
                    <a:cubicBezTo>
                      <a:pt x="2751" y="0"/>
                      <a:pt x="488" y="1965"/>
                      <a:pt x="0" y="4560"/>
                    </a:cubicBezTo>
                    <a:lnTo>
                      <a:pt x="29909" y="4560"/>
                    </a:lnTo>
                    <a:cubicBezTo>
                      <a:pt x="29421" y="1965"/>
                      <a:pt x="27158" y="0"/>
                      <a:pt x="24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10;p17">
                <a:extLst>
                  <a:ext uri="{FF2B5EF4-FFF2-40B4-BE49-F238E27FC236}">
                    <a16:creationId xmlns:a16="http://schemas.microsoft.com/office/drawing/2014/main" id="{DFAA4B89-6702-B6B3-F40D-DA234FA7711B}"/>
                  </a:ext>
                </a:extLst>
              </p:cNvPr>
              <p:cNvSpPr/>
              <p:nvPr/>
            </p:nvSpPr>
            <p:spPr>
              <a:xfrm>
                <a:off x="3588225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58" y="0"/>
                    </a:moveTo>
                    <a:cubicBezTo>
                      <a:pt x="381" y="0"/>
                      <a:pt x="0" y="393"/>
                      <a:pt x="0" y="869"/>
                    </a:cubicBezTo>
                    <a:cubicBezTo>
                      <a:pt x="0" y="1346"/>
                      <a:pt x="381" y="1727"/>
                      <a:pt x="858" y="1727"/>
                    </a:cubicBezTo>
                    <a:cubicBezTo>
                      <a:pt x="1334" y="1727"/>
                      <a:pt x="1727" y="1346"/>
                      <a:pt x="1727" y="869"/>
                    </a:cubicBezTo>
                    <a:cubicBezTo>
                      <a:pt x="1727" y="393"/>
                      <a:pt x="1334" y="0"/>
                      <a:pt x="85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11;p17">
                <a:extLst>
                  <a:ext uri="{FF2B5EF4-FFF2-40B4-BE49-F238E27FC236}">
                    <a16:creationId xmlns:a16="http://schemas.microsoft.com/office/drawing/2014/main" id="{821F6E15-F0BF-388A-7AD9-EBED196D6583}"/>
                  </a:ext>
                </a:extLst>
              </p:cNvPr>
              <p:cNvSpPr/>
              <p:nvPr/>
            </p:nvSpPr>
            <p:spPr>
              <a:xfrm>
                <a:off x="3672750" y="1674538"/>
                <a:ext cx="432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7" extrusionOk="0">
                    <a:moveTo>
                      <a:pt x="858" y="0"/>
                    </a:moveTo>
                    <a:cubicBezTo>
                      <a:pt x="382" y="0"/>
                      <a:pt x="1" y="393"/>
                      <a:pt x="1" y="869"/>
                    </a:cubicBezTo>
                    <a:cubicBezTo>
                      <a:pt x="1" y="1346"/>
                      <a:pt x="382" y="1727"/>
                      <a:pt x="858" y="1727"/>
                    </a:cubicBezTo>
                    <a:cubicBezTo>
                      <a:pt x="1334" y="1727"/>
                      <a:pt x="1727" y="1346"/>
                      <a:pt x="1727" y="869"/>
                    </a:cubicBezTo>
                    <a:cubicBezTo>
                      <a:pt x="1727" y="393"/>
                      <a:pt x="1334" y="0"/>
                      <a:pt x="85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12;p17">
                <a:extLst>
                  <a:ext uri="{FF2B5EF4-FFF2-40B4-BE49-F238E27FC236}">
                    <a16:creationId xmlns:a16="http://schemas.microsoft.com/office/drawing/2014/main" id="{D37BAC69-4430-8B13-ADEA-F182A5F3775F}"/>
                  </a:ext>
                </a:extLst>
              </p:cNvPr>
              <p:cNvSpPr/>
              <p:nvPr/>
            </p:nvSpPr>
            <p:spPr>
              <a:xfrm>
                <a:off x="3757000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69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69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69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13;p17">
                <a:extLst>
                  <a:ext uri="{FF2B5EF4-FFF2-40B4-BE49-F238E27FC236}">
                    <a16:creationId xmlns:a16="http://schemas.microsoft.com/office/drawing/2014/main" id="{7B3124F8-5F44-E78A-F6C4-A21365FC3276}"/>
                  </a:ext>
                </a:extLst>
              </p:cNvPr>
              <p:cNvSpPr/>
              <p:nvPr/>
            </p:nvSpPr>
            <p:spPr>
              <a:xfrm>
                <a:off x="3576600" y="2180538"/>
                <a:ext cx="532550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7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14;p17">
                <a:extLst>
                  <a:ext uri="{FF2B5EF4-FFF2-40B4-BE49-F238E27FC236}">
                    <a16:creationId xmlns:a16="http://schemas.microsoft.com/office/drawing/2014/main" id="{302A9AC2-F649-C967-2145-4C6A8E7AAB3A}"/>
                  </a:ext>
                </a:extLst>
              </p:cNvPr>
              <p:cNvSpPr/>
              <p:nvPr/>
            </p:nvSpPr>
            <p:spPr>
              <a:xfrm>
                <a:off x="3576600" y="2242763"/>
                <a:ext cx="5325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6" extrusionOk="0">
                    <a:moveTo>
                      <a:pt x="1" y="0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15;p17">
                <a:extLst>
                  <a:ext uri="{FF2B5EF4-FFF2-40B4-BE49-F238E27FC236}">
                    <a16:creationId xmlns:a16="http://schemas.microsoft.com/office/drawing/2014/main" id="{CCD8806E-2F4A-7068-0965-7EC663E18344}"/>
                  </a:ext>
                </a:extLst>
              </p:cNvPr>
              <p:cNvSpPr/>
              <p:nvPr/>
            </p:nvSpPr>
            <p:spPr>
              <a:xfrm>
                <a:off x="3576600" y="2304963"/>
                <a:ext cx="5325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6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16;p17">
                <a:extLst>
                  <a:ext uri="{FF2B5EF4-FFF2-40B4-BE49-F238E27FC236}">
                    <a16:creationId xmlns:a16="http://schemas.microsoft.com/office/drawing/2014/main" id="{3880A4C1-19F8-7C5B-69C2-4C79FF51F252}"/>
                  </a:ext>
                </a:extLst>
              </p:cNvPr>
              <p:cNvSpPr/>
              <p:nvPr/>
            </p:nvSpPr>
            <p:spPr>
              <a:xfrm>
                <a:off x="4126975" y="2152263"/>
                <a:ext cx="562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597" fill="none" extrusionOk="0">
                    <a:moveTo>
                      <a:pt x="1" y="953"/>
                    </a:moveTo>
                    <a:lnTo>
                      <a:pt x="644" y="1596"/>
                    </a:lnTo>
                    <a:lnTo>
                      <a:pt x="2251" y="1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17;p17">
                <a:extLst>
                  <a:ext uri="{FF2B5EF4-FFF2-40B4-BE49-F238E27FC236}">
                    <a16:creationId xmlns:a16="http://schemas.microsoft.com/office/drawing/2014/main" id="{DBDE3F32-9CD1-9629-1D01-B93570D2366C}"/>
                  </a:ext>
                </a:extLst>
              </p:cNvPr>
              <p:cNvSpPr/>
              <p:nvPr/>
            </p:nvSpPr>
            <p:spPr>
              <a:xfrm>
                <a:off x="4126975" y="2217763"/>
                <a:ext cx="56275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596" fill="none" extrusionOk="0">
                    <a:moveTo>
                      <a:pt x="1" y="953"/>
                    </a:moveTo>
                    <a:lnTo>
                      <a:pt x="644" y="1596"/>
                    </a:lnTo>
                    <a:lnTo>
                      <a:pt x="2251" y="0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18;p17">
                <a:extLst>
                  <a:ext uri="{FF2B5EF4-FFF2-40B4-BE49-F238E27FC236}">
                    <a16:creationId xmlns:a16="http://schemas.microsoft.com/office/drawing/2014/main" id="{DB416EE7-09EF-36B6-D8EB-7F2D32DC4ABA}"/>
                  </a:ext>
                </a:extLst>
              </p:cNvPr>
              <p:cNvSpPr/>
              <p:nvPr/>
            </p:nvSpPr>
            <p:spPr>
              <a:xfrm>
                <a:off x="4126975" y="2279963"/>
                <a:ext cx="5627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08" fill="none" extrusionOk="0">
                    <a:moveTo>
                      <a:pt x="1" y="953"/>
                    </a:moveTo>
                    <a:lnTo>
                      <a:pt x="644" y="1608"/>
                    </a:lnTo>
                    <a:lnTo>
                      <a:pt x="2251" y="1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19;p17">
                <a:extLst>
                  <a:ext uri="{FF2B5EF4-FFF2-40B4-BE49-F238E27FC236}">
                    <a16:creationId xmlns:a16="http://schemas.microsoft.com/office/drawing/2014/main" id="{B0585033-5BDF-B3EA-6CE9-9EBBD6E6E022}"/>
                  </a:ext>
                </a:extLst>
              </p:cNvPr>
              <p:cNvSpPr/>
              <p:nvPr/>
            </p:nvSpPr>
            <p:spPr>
              <a:xfrm>
                <a:off x="3903425" y="1818888"/>
                <a:ext cx="301550" cy="2968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11872" extrusionOk="0">
                    <a:moveTo>
                      <a:pt x="5966" y="3573"/>
                    </a:moveTo>
                    <a:cubicBezTo>
                      <a:pt x="7169" y="3573"/>
                      <a:pt x="8133" y="4549"/>
                      <a:pt x="8133" y="5716"/>
                    </a:cubicBezTo>
                    <a:cubicBezTo>
                      <a:pt x="8133" y="6894"/>
                      <a:pt x="7157" y="7859"/>
                      <a:pt x="5966" y="7859"/>
                    </a:cubicBezTo>
                    <a:cubicBezTo>
                      <a:pt x="4763" y="7859"/>
                      <a:pt x="3787" y="6894"/>
                      <a:pt x="3787" y="5716"/>
                    </a:cubicBezTo>
                    <a:cubicBezTo>
                      <a:pt x="3787" y="4549"/>
                      <a:pt x="4763" y="3573"/>
                      <a:pt x="5966" y="3573"/>
                    </a:cubicBezTo>
                    <a:close/>
                    <a:moveTo>
                      <a:pt x="5418" y="1"/>
                    </a:moveTo>
                    <a:cubicBezTo>
                      <a:pt x="5133" y="1"/>
                      <a:pt x="4894" y="215"/>
                      <a:pt x="4859" y="501"/>
                    </a:cubicBezTo>
                    <a:lnTo>
                      <a:pt x="4775" y="1227"/>
                    </a:lnTo>
                    <a:cubicBezTo>
                      <a:pt x="4347" y="1346"/>
                      <a:pt x="3918" y="1501"/>
                      <a:pt x="3537" y="1727"/>
                    </a:cubicBezTo>
                    <a:lnTo>
                      <a:pt x="2942" y="1263"/>
                    </a:lnTo>
                    <a:cubicBezTo>
                      <a:pt x="2841" y="1184"/>
                      <a:pt x="2724" y="1147"/>
                      <a:pt x="2609" y="1147"/>
                    </a:cubicBezTo>
                    <a:cubicBezTo>
                      <a:pt x="2464" y="1147"/>
                      <a:pt x="2321" y="1205"/>
                      <a:pt x="2216" y="1310"/>
                    </a:cubicBezTo>
                    <a:lnTo>
                      <a:pt x="1287" y="2215"/>
                    </a:lnTo>
                    <a:cubicBezTo>
                      <a:pt x="1096" y="2418"/>
                      <a:pt x="1073" y="2727"/>
                      <a:pt x="1251" y="2954"/>
                    </a:cubicBezTo>
                    <a:lnTo>
                      <a:pt x="1751" y="3573"/>
                    </a:lnTo>
                    <a:cubicBezTo>
                      <a:pt x="1549" y="3930"/>
                      <a:pt x="1394" y="4299"/>
                      <a:pt x="1287" y="4704"/>
                    </a:cubicBezTo>
                    <a:lnTo>
                      <a:pt x="489" y="4799"/>
                    </a:lnTo>
                    <a:cubicBezTo>
                      <a:pt x="203" y="4823"/>
                      <a:pt x="1" y="5061"/>
                      <a:pt x="1" y="5347"/>
                    </a:cubicBezTo>
                    <a:lnTo>
                      <a:pt x="1" y="6609"/>
                    </a:lnTo>
                    <a:cubicBezTo>
                      <a:pt x="1" y="6894"/>
                      <a:pt x="203" y="7121"/>
                      <a:pt x="489" y="7156"/>
                    </a:cubicBezTo>
                    <a:lnTo>
                      <a:pt x="1334" y="7204"/>
                    </a:lnTo>
                    <a:cubicBezTo>
                      <a:pt x="1442" y="7561"/>
                      <a:pt x="1585" y="7918"/>
                      <a:pt x="1787" y="8252"/>
                    </a:cubicBezTo>
                    <a:lnTo>
                      <a:pt x="1251" y="8919"/>
                    </a:lnTo>
                    <a:cubicBezTo>
                      <a:pt x="1073" y="9145"/>
                      <a:pt x="1096" y="9442"/>
                      <a:pt x="1287" y="9633"/>
                    </a:cubicBezTo>
                    <a:lnTo>
                      <a:pt x="2216" y="10538"/>
                    </a:lnTo>
                    <a:cubicBezTo>
                      <a:pt x="2318" y="10647"/>
                      <a:pt x="2463" y="10701"/>
                      <a:pt x="2608" y="10701"/>
                    </a:cubicBezTo>
                    <a:cubicBezTo>
                      <a:pt x="2732" y="10701"/>
                      <a:pt x="2855" y="10662"/>
                      <a:pt x="2954" y="10585"/>
                    </a:cubicBezTo>
                    <a:lnTo>
                      <a:pt x="3632" y="10062"/>
                    </a:lnTo>
                    <a:cubicBezTo>
                      <a:pt x="3966" y="10264"/>
                      <a:pt x="4347" y="10407"/>
                      <a:pt x="4728" y="10526"/>
                    </a:cubicBezTo>
                    <a:lnTo>
                      <a:pt x="4835" y="11371"/>
                    </a:lnTo>
                    <a:cubicBezTo>
                      <a:pt x="4859" y="11657"/>
                      <a:pt x="5097" y="11871"/>
                      <a:pt x="5383" y="11871"/>
                    </a:cubicBezTo>
                    <a:lnTo>
                      <a:pt x="6680" y="11871"/>
                    </a:lnTo>
                    <a:cubicBezTo>
                      <a:pt x="6966" y="11871"/>
                      <a:pt x="7204" y="11657"/>
                      <a:pt x="7228" y="11371"/>
                    </a:cubicBezTo>
                    <a:lnTo>
                      <a:pt x="7323" y="10562"/>
                    </a:lnTo>
                    <a:cubicBezTo>
                      <a:pt x="7740" y="10454"/>
                      <a:pt x="8121" y="10288"/>
                      <a:pt x="8490" y="10097"/>
                    </a:cubicBezTo>
                    <a:lnTo>
                      <a:pt x="9145" y="10597"/>
                    </a:lnTo>
                    <a:cubicBezTo>
                      <a:pt x="9249" y="10679"/>
                      <a:pt x="9371" y="10719"/>
                      <a:pt x="9491" y="10719"/>
                    </a:cubicBezTo>
                    <a:cubicBezTo>
                      <a:pt x="9633" y="10719"/>
                      <a:pt x="9774" y="10665"/>
                      <a:pt x="9883" y="10562"/>
                    </a:cubicBezTo>
                    <a:lnTo>
                      <a:pt x="10788" y="9669"/>
                    </a:lnTo>
                    <a:cubicBezTo>
                      <a:pt x="10990" y="9466"/>
                      <a:pt x="11014" y="9157"/>
                      <a:pt x="10836" y="8930"/>
                    </a:cubicBezTo>
                    <a:lnTo>
                      <a:pt x="10324" y="8311"/>
                    </a:lnTo>
                    <a:cubicBezTo>
                      <a:pt x="10538" y="7954"/>
                      <a:pt x="10693" y="7585"/>
                      <a:pt x="10800" y="7180"/>
                    </a:cubicBezTo>
                    <a:lnTo>
                      <a:pt x="11574" y="7085"/>
                    </a:lnTo>
                    <a:cubicBezTo>
                      <a:pt x="11860" y="7061"/>
                      <a:pt x="12062" y="6823"/>
                      <a:pt x="12062" y="6537"/>
                    </a:cubicBezTo>
                    <a:lnTo>
                      <a:pt x="12062" y="5275"/>
                    </a:lnTo>
                    <a:cubicBezTo>
                      <a:pt x="12062" y="4990"/>
                      <a:pt x="11860" y="4763"/>
                      <a:pt x="11574" y="4728"/>
                    </a:cubicBezTo>
                    <a:lnTo>
                      <a:pt x="10812" y="4632"/>
                    </a:lnTo>
                    <a:cubicBezTo>
                      <a:pt x="10717" y="4239"/>
                      <a:pt x="10550" y="3858"/>
                      <a:pt x="10359" y="3513"/>
                    </a:cubicBezTo>
                    <a:lnTo>
                      <a:pt x="10836" y="2942"/>
                    </a:lnTo>
                    <a:cubicBezTo>
                      <a:pt x="11014" y="2715"/>
                      <a:pt x="10979" y="2418"/>
                      <a:pt x="10788" y="2227"/>
                    </a:cubicBezTo>
                    <a:lnTo>
                      <a:pt x="9859" y="1310"/>
                    </a:lnTo>
                    <a:cubicBezTo>
                      <a:pt x="9756" y="1207"/>
                      <a:pt x="9614" y="1156"/>
                      <a:pt x="9469" y="1156"/>
                    </a:cubicBezTo>
                    <a:cubicBezTo>
                      <a:pt x="9348" y="1156"/>
                      <a:pt x="9225" y="1192"/>
                      <a:pt x="9121" y="1263"/>
                    </a:cubicBezTo>
                    <a:lnTo>
                      <a:pt x="8538" y="1715"/>
                    </a:lnTo>
                    <a:cubicBezTo>
                      <a:pt x="8169" y="1489"/>
                      <a:pt x="7764" y="1322"/>
                      <a:pt x="7335" y="1227"/>
                    </a:cubicBezTo>
                    <a:lnTo>
                      <a:pt x="7240" y="501"/>
                    </a:lnTo>
                    <a:cubicBezTo>
                      <a:pt x="7216" y="215"/>
                      <a:pt x="6978" y="1"/>
                      <a:pt x="66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259;p17">
            <a:extLst>
              <a:ext uri="{FF2B5EF4-FFF2-40B4-BE49-F238E27FC236}">
                <a16:creationId xmlns:a16="http://schemas.microsoft.com/office/drawing/2014/main" id="{9AB21D14-7FF8-6C30-2D4F-096266E2708B}"/>
              </a:ext>
            </a:extLst>
          </p:cNvPr>
          <p:cNvGrpSpPr/>
          <p:nvPr/>
        </p:nvGrpSpPr>
        <p:grpSpPr>
          <a:xfrm>
            <a:off x="524263" y="3276600"/>
            <a:ext cx="2265250" cy="1087500"/>
            <a:chOff x="3490300" y="3276600"/>
            <a:chExt cx="2265250" cy="1087500"/>
          </a:xfrm>
        </p:grpSpPr>
        <p:sp>
          <p:nvSpPr>
            <p:cNvPr id="58" name="Google Shape;260;p17">
              <a:extLst>
                <a:ext uri="{FF2B5EF4-FFF2-40B4-BE49-F238E27FC236}">
                  <a16:creationId xmlns:a16="http://schemas.microsoft.com/office/drawing/2014/main" id="{AAB2592F-9885-CCBC-622F-EF3186F0ACD0}"/>
                </a:ext>
              </a:extLst>
            </p:cNvPr>
            <p:cNvSpPr/>
            <p:nvPr/>
          </p:nvSpPr>
          <p:spPr>
            <a:xfrm>
              <a:off x="386675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" name="Google Shape;261;p17">
              <a:extLst>
                <a:ext uri="{FF2B5EF4-FFF2-40B4-BE49-F238E27FC236}">
                  <a16:creationId xmlns:a16="http://schemas.microsoft.com/office/drawing/2014/main" id="{EA4522B9-A58C-AD6E-3878-A701821F29CB}"/>
                </a:ext>
              </a:extLst>
            </p:cNvPr>
            <p:cNvGrpSpPr/>
            <p:nvPr/>
          </p:nvGrpSpPr>
          <p:grpSpPr>
            <a:xfrm>
              <a:off x="3490300" y="3426450"/>
              <a:ext cx="939425" cy="797450"/>
              <a:chOff x="3490300" y="3426450"/>
              <a:chExt cx="939425" cy="797450"/>
            </a:xfrm>
          </p:grpSpPr>
          <p:sp>
            <p:nvSpPr>
              <p:cNvPr id="60" name="Google Shape;262;p17">
                <a:extLst>
                  <a:ext uri="{FF2B5EF4-FFF2-40B4-BE49-F238E27FC236}">
                    <a16:creationId xmlns:a16="http://schemas.microsoft.com/office/drawing/2014/main" id="{7C99C9B0-B061-C758-DBCB-ADD8A4C82CEB}"/>
                  </a:ext>
                </a:extLst>
              </p:cNvPr>
              <p:cNvSpPr/>
              <p:nvPr/>
            </p:nvSpPr>
            <p:spPr>
              <a:xfrm>
                <a:off x="3501300" y="3437750"/>
                <a:ext cx="774825" cy="7751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1005" extrusionOk="0">
                    <a:moveTo>
                      <a:pt x="3013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46" y="31005"/>
                      <a:pt x="3013" y="31005"/>
                    </a:cubicBezTo>
                    <a:lnTo>
                      <a:pt x="27980" y="31005"/>
                    </a:lnTo>
                    <a:cubicBezTo>
                      <a:pt x="29635" y="31005"/>
                      <a:pt x="30993" y="29659"/>
                      <a:pt x="30993" y="27992"/>
                    </a:cubicBezTo>
                    <a:lnTo>
                      <a:pt x="30993" y="3001"/>
                    </a:lnTo>
                    <a:cubicBezTo>
                      <a:pt x="30993" y="1358"/>
                      <a:pt x="29659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63;p17">
                <a:extLst>
                  <a:ext uri="{FF2B5EF4-FFF2-40B4-BE49-F238E27FC236}">
                    <a16:creationId xmlns:a16="http://schemas.microsoft.com/office/drawing/2014/main" id="{1D9ED814-9007-2C86-51E5-93800927F549}"/>
                  </a:ext>
                </a:extLst>
              </p:cNvPr>
              <p:cNvSpPr/>
              <p:nvPr/>
            </p:nvSpPr>
            <p:spPr>
              <a:xfrm>
                <a:off x="3490300" y="3426450"/>
                <a:ext cx="797425" cy="797450"/>
              </a:xfrm>
              <a:custGeom>
                <a:avLst/>
                <a:gdLst/>
                <a:ahLst/>
                <a:cxnLst/>
                <a:rect l="l" t="t" r="r" b="b"/>
                <a:pathLst>
                  <a:path w="31897" h="31898" extrusionOk="0">
                    <a:moveTo>
                      <a:pt x="28432" y="893"/>
                    </a:moveTo>
                    <a:cubicBezTo>
                      <a:pt x="29837" y="893"/>
                      <a:pt x="30992" y="2048"/>
                      <a:pt x="30992" y="3453"/>
                    </a:cubicBezTo>
                    <a:lnTo>
                      <a:pt x="30992" y="28444"/>
                    </a:lnTo>
                    <a:cubicBezTo>
                      <a:pt x="30992" y="29861"/>
                      <a:pt x="29837" y="31004"/>
                      <a:pt x="28432" y="31004"/>
                    </a:cubicBezTo>
                    <a:lnTo>
                      <a:pt x="3453" y="31004"/>
                    </a:lnTo>
                    <a:cubicBezTo>
                      <a:pt x="2036" y="31004"/>
                      <a:pt x="893" y="29861"/>
                      <a:pt x="893" y="28444"/>
                    </a:cubicBezTo>
                    <a:lnTo>
                      <a:pt x="893" y="3453"/>
                    </a:lnTo>
                    <a:cubicBezTo>
                      <a:pt x="893" y="2048"/>
                      <a:pt x="2036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44"/>
                    </a:lnTo>
                    <a:cubicBezTo>
                      <a:pt x="0" y="30349"/>
                      <a:pt x="1548" y="31897"/>
                      <a:pt x="3453" y="31897"/>
                    </a:cubicBezTo>
                    <a:lnTo>
                      <a:pt x="28420" y="31897"/>
                    </a:lnTo>
                    <a:cubicBezTo>
                      <a:pt x="30325" y="31897"/>
                      <a:pt x="31885" y="30349"/>
                      <a:pt x="31885" y="28444"/>
                    </a:cubicBezTo>
                    <a:lnTo>
                      <a:pt x="31885" y="3453"/>
                    </a:lnTo>
                    <a:cubicBezTo>
                      <a:pt x="31897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64;p17">
                <a:extLst>
                  <a:ext uri="{FF2B5EF4-FFF2-40B4-BE49-F238E27FC236}">
                    <a16:creationId xmlns:a16="http://schemas.microsoft.com/office/drawing/2014/main" id="{50D213C9-3E89-CDE0-66A0-D0274A2A73D9}"/>
                  </a:ext>
                </a:extLst>
              </p:cNvPr>
              <p:cNvSpPr/>
              <p:nvPr/>
            </p:nvSpPr>
            <p:spPr>
              <a:xfrm>
                <a:off x="3614125" y="3636300"/>
                <a:ext cx="815600" cy="227425"/>
              </a:xfrm>
              <a:custGeom>
                <a:avLst/>
                <a:gdLst/>
                <a:ahLst/>
                <a:cxnLst/>
                <a:rect l="l" t="t" r="r" b="b"/>
                <a:pathLst>
                  <a:path w="32624" h="9097" extrusionOk="0">
                    <a:moveTo>
                      <a:pt x="2084" y="0"/>
                    </a:moveTo>
                    <a:cubicBezTo>
                      <a:pt x="941" y="0"/>
                      <a:pt x="0" y="941"/>
                      <a:pt x="0" y="2084"/>
                    </a:cubicBezTo>
                    <a:lnTo>
                      <a:pt x="0" y="7013"/>
                    </a:lnTo>
                    <a:cubicBezTo>
                      <a:pt x="0" y="8156"/>
                      <a:pt x="941" y="9097"/>
                      <a:pt x="2084" y="9097"/>
                    </a:cubicBezTo>
                    <a:lnTo>
                      <a:pt x="30528" y="9097"/>
                    </a:lnTo>
                    <a:cubicBezTo>
                      <a:pt x="31695" y="9097"/>
                      <a:pt x="32623" y="8156"/>
                      <a:pt x="32611" y="7013"/>
                    </a:cubicBezTo>
                    <a:lnTo>
                      <a:pt x="32611" y="2084"/>
                    </a:lnTo>
                    <a:cubicBezTo>
                      <a:pt x="32611" y="941"/>
                      <a:pt x="31671" y="0"/>
                      <a:pt x="305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65;p17">
                <a:extLst>
                  <a:ext uri="{FF2B5EF4-FFF2-40B4-BE49-F238E27FC236}">
                    <a16:creationId xmlns:a16="http://schemas.microsoft.com/office/drawing/2014/main" id="{0C6A9039-9D88-8986-CB5E-AC85FD4A9A37}"/>
                  </a:ext>
                </a:extLst>
              </p:cNvPr>
              <p:cNvSpPr/>
              <p:nvPr/>
            </p:nvSpPr>
            <p:spPr>
              <a:xfrm>
                <a:off x="3677225" y="3732425"/>
                <a:ext cx="83350" cy="76225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3049" extrusionOk="0">
                    <a:moveTo>
                      <a:pt x="203" y="1"/>
                    </a:moveTo>
                    <a:cubicBezTo>
                      <a:pt x="84" y="1"/>
                      <a:pt x="0" y="84"/>
                      <a:pt x="0" y="203"/>
                    </a:cubicBezTo>
                    <a:lnTo>
                      <a:pt x="0" y="2846"/>
                    </a:lnTo>
                    <a:cubicBezTo>
                      <a:pt x="0" y="2966"/>
                      <a:pt x="84" y="3049"/>
                      <a:pt x="203" y="3049"/>
                    </a:cubicBezTo>
                    <a:lnTo>
                      <a:pt x="3120" y="3049"/>
                    </a:lnTo>
                    <a:cubicBezTo>
                      <a:pt x="3227" y="3049"/>
                      <a:pt x="3310" y="2966"/>
                      <a:pt x="3334" y="2846"/>
                    </a:cubicBezTo>
                    <a:lnTo>
                      <a:pt x="3334" y="203"/>
                    </a:lnTo>
                    <a:cubicBezTo>
                      <a:pt x="3334" y="84"/>
                      <a:pt x="3239" y="1"/>
                      <a:pt x="31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266;p17">
                <a:extLst>
                  <a:ext uri="{FF2B5EF4-FFF2-40B4-BE49-F238E27FC236}">
                    <a16:creationId xmlns:a16="http://schemas.microsoft.com/office/drawing/2014/main" id="{AAAB8985-BC3A-66D2-CC9B-5A9A04C23A6B}"/>
                  </a:ext>
                </a:extLst>
              </p:cNvPr>
              <p:cNvSpPr/>
              <p:nvPr/>
            </p:nvSpPr>
            <p:spPr>
              <a:xfrm>
                <a:off x="3688525" y="3680650"/>
                <a:ext cx="601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3192" extrusionOk="0">
                    <a:moveTo>
                      <a:pt x="1191" y="286"/>
                    </a:moveTo>
                    <a:cubicBezTo>
                      <a:pt x="1703" y="286"/>
                      <a:pt x="2108" y="703"/>
                      <a:pt x="2108" y="1191"/>
                    </a:cubicBezTo>
                    <a:lnTo>
                      <a:pt x="2108" y="2893"/>
                    </a:lnTo>
                    <a:lnTo>
                      <a:pt x="286" y="2893"/>
                    </a:lnTo>
                    <a:lnTo>
                      <a:pt x="286" y="1191"/>
                    </a:lnTo>
                    <a:cubicBezTo>
                      <a:pt x="286" y="691"/>
                      <a:pt x="703" y="286"/>
                      <a:pt x="1191" y="286"/>
                    </a:cubicBezTo>
                    <a:close/>
                    <a:moveTo>
                      <a:pt x="1191" y="0"/>
                    </a:moveTo>
                    <a:cubicBezTo>
                      <a:pt x="536" y="0"/>
                      <a:pt x="1" y="536"/>
                      <a:pt x="1" y="1191"/>
                    </a:cubicBezTo>
                    <a:lnTo>
                      <a:pt x="1" y="3036"/>
                    </a:lnTo>
                    <a:cubicBezTo>
                      <a:pt x="1" y="3132"/>
                      <a:pt x="84" y="3191"/>
                      <a:pt x="155" y="3191"/>
                    </a:cubicBezTo>
                    <a:lnTo>
                      <a:pt x="2251" y="3191"/>
                    </a:lnTo>
                    <a:cubicBezTo>
                      <a:pt x="2322" y="3191"/>
                      <a:pt x="2406" y="3108"/>
                      <a:pt x="2382" y="3036"/>
                    </a:cubicBezTo>
                    <a:lnTo>
                      <a:pt x="2382" y="1191"/>
                    </a:lnTo>
                    <a:cubicBezTo>
                      <a:pt x="2382" y="536"/>
                      <a:pt x="1846" y="0"/>
                      <a:pt x="11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267;p17">
                <a:extLst>
                  <a:ext uri="{FF2B5EF4-FFF2-40B4-BE49-F238E27FC236}">
                    <a16:creationId xmlns:a16="http://schemas.microsoft.com/office/drawing/2014/main" id="{F94B1927-88E4-F42E-3057-D77BBFB005BE}"/>
                  </a:ext>
                </a:extLst>
              </p:cNvPr>
              <p:cNvSpPr/>
              <p:nvPr/>
            </p:nvSpPr>
            <p:spPr>
              <a:xfrm>
                <a:off x="3804025" y="3701775"/>
                <a:ext cx="124450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930" extrusionOk="0">
                    <a:moveTo>
                      <a:pt x="0" y="1"/>
                    </a:moveTo>
                    <a:lnTo>
                      <a:pt x="977" y="3930"/>
                    </a:lnTo>
                    <a:lnTo>
                      <a:pt x="1655" y="3930"/>
                    </a:lnTo>
                    <a:lnTo>
                      <a:pt x="2489" y="524"/>
                    </a:lnTo>
                    <a:lnTo>
                      <a:pt x="3322" y="3930"/>
                    </a:lnTo>
                    <a:lnTo>
                      <a:pt x="3989" y="3930"/>
                    </a:lnTo>
                    <a:lnTo>
                      <a:pt x="4977" y="1"/>
                    </a:lnTo>
                    <a:lnTo>
                      <a:pt x="4429" y="1"/>
                    </a:lnTo>
                    <a:lnTo>
                      <a:pt x="3608" y="3322"/>
                    </a:lnTo>
                    <a:lnTo>
                      <a:pt x="2786" y="1"/>
                    </a:lnTo>
                    <a:lnTo>
                      <a:pt x="2179" y="1"/>
                    </a:lnTo>
                    <a:lnTo>
                      <a:pt x="1358" y="332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268;p17">
                <a:extLst>
                  <a:ext uri="{FF2B5EF4-FFF2-40B4-BE49-F238E27FC236}">
                    <a16:creationId xmlns:a16="http://schemas.microsoft.com/office/drawing/2014/main" id="{E836AEDA-1AAB-F93A-2351-744071D02ECE}"/>
                  </a:ext>
                </a:extLst>
              </p:cNvPr>
              <p:cNvSpPr/>
              <p:nvPr/>
            </p:nvSpPr>
            <p:spPr>
              <a:xfrm>
                <a:off x="3963275" y="3701775"/>
                <a:ext cx="124425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7" h="3930" extrusionOk="0">
                    <a:moveTo>
                      <a:pt x="0" y="1"/>
                    </a:moveTo>
                    <a:lnTo>
                      <a:pt x="976" y="3930"/>
                    </a:lnTo>
                    <a:lnTo>
                      <a:pt x="1655" y="3930"/>
                    </a:lnTo>
                    <a:lnTo>
                      <a:pt x="2489" y="524"/>
                    </a:lnTo>
                    <a:lnTo>
                      <a:pt x="3322" y="3930"/>
                    </a:lnTo>
                    <a:lnTo>
                      <a:pt x="3989" y="3930"/>
                    </a:lnTo>
                    <a:lnTo>
                      <a:pt x="4977" y="1"/>
                    </a:lnTo>
                    <a:lnTo>
                      <a:pt x="4429" y="1"/>
                    </a:lnTo>
                    <a:lnTo>
                      <a:pt x="3608" y="3322"/>
                    </a:lnTo>
                    <a:lnTo>
                      <a:pt x="2786" y="1"/>
                    </a:lnTo>
                    <a:lnTo>
                      <a:pt x="2191" y="1"/>
                    </a:lnTo>
                    <a:lnTo>
                      <a:pt x="1357" y="332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269;p17">
                <a:extLst>
                  <a:ext uri="{FF2B5EF4-FFF2-40B4-BE49-F238E27FC236}">
                    <a16:creationId xmlns:a16="http://schemas.microsoft.com/office/drawing/2014/main" id="{5A73A5CA-8F1D-8927-3805-B8DB93F599F9}"/>
                  </a:ext>
                </a:extLst>
              </p:cNvPr>
              <p:cNvSpPr/>
              <p:nvPr/>
            </p:nvSpPr>
            <p:spPr>
              <a:xfrm>
                <a:off x="4122500" y="3701775"/>
                <a:ext cx="124450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930" extrusionOk="0">
                    <a:moveTo>
                      <a:pt x="1" y="1"/>
                    </a:moveTo>
                    <a:lnTo>
                      <a:pt x="989" y="3930"/>
                    </a:lnTo>
                    <a:lnTo>
                      <a:pt x="1656" y="3930"/>
                    </a:lnTo>
                    <a:lnTo>
                      <a:pt x="2489" y="524"/>
                    </a:lnTo>
                    <a:lnTo>
                      <a:pt x="3323" y="3930"/>
                    </a:lnTo>
                    <a:lnTo>
                      <a:pt x="3990" y="3930"/>
                    </a:lnTo>
                    <a:lnTo>
                      <a:pt x="4978" y="1"/>
                    </a:lnTo>
                    <a:lnTo>
                      <a:pt x="4430" y="1"/>
                    </a:lnTo>
                    <a:lnTo>
                      <a:pt x="3609" y="3322"/>
                    </a:lnTo>
                    <a:lnTo>
                      <a:pt x="2787" y="1"/>
                    </a:lnTo>
                    <a:lnTo>
                      <a:pt x="2192" y="1"/>
                    </a:lnTo>
                    <a:lnTo>
                      <a:pt x="1358" y="3322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270;p17">
                <a:extLst>
                  <a:ext uri="{FF2B5EF4-FFF2-40B4-BE49-F238E27FC236}">
                    <a16:creationId xmlns:a16="http://schemas.microsoft.com/office/drawing/2014/main" id="{803FF83B-4096-5DF5-C48E-F6528689D0C5}"/>
                  </a:ext>
                </a:extLst>
              </p:cNvPr>
              <p:cNvSpPr/>
              <p:nvPr/>
            </p:nvSpPr>
            <p:spPr>
              <a:xfrm>
                <a:off x="3535225" y="3458600"/>
                <a:ext cx="547125" cy="546800"/>
              </a:xfrm>
              <a:custGeom>
                <a:avLst/>
                <a:gdLst/>
                <a:ahLst/>
                <a:cxnLst/>
                <a:rect l="l" t="t" r="r" b="b"/>
                <a:pathLst>
                  <a:path w="21885" h="21872" extrusionOk="0">
                    <a:moveTo>
                      <a:pt x="10943" y="2643"/>
                    </a:moveTo>
                    <a:cubicBezTo>
                      <a:pt x="15527" y="2643"/>
                      <a:pt x="19230" y="6358"/>
                      <a:pt x="19230" y="10942"/>
                    </a:cubicBezTo>
                    <a:cubicBezTo>
                      <a:pt x="19230" y="15526"/>
                      <a:pt x="15527" y="19229"/>
                      <a:pt x="10943" y="19229"/>
                    </a:cubicBezTo>
                    <a:cubicBezTo>
                      <a:pt x="6359" y="19229"/>
                      <a:pt x="2656" y="15526"/>
                      <a:pt x="2656" y="10942"/>
                    </a:cubicBezTo>
                    <a:cubicBezTo>
                      <a:pt x="2656" y="6370"/>
                      <a:pt x="6359" y="2643"/>
                      <a:pt x="10943" y="2643"/>
                    </a:cubicBezTo>
                    <a:close/>
                    <a:moveTo>
                      <a:pt x="10943" y="0"/>
                    </a:moveTo>
                    <a:cubicBezTo>
                      <a:pt x="4918" y="0"/>
                      <a:pt x="1" y="4905"/>
                      <a:pt x="1" y="10942"/>
                    </a:cubicBezTo>
                    <a:cubicBezTo>
                      <a:pt x="1" y="16967"/>
                      <a:pt x="4918" y="21872"/>
                      <a:pt x="10943" y="21872"/>
                    </a:cubicBezTo>
                    <a:cubicBezTo>
                      <a:pt x="16967" y="21872"/>
                      <a:pt x="21885" y="16967"/>
                      <a:pt x="21885" y="10942"/>
                    </a:cubicBezTo>
                    <a:cubicBezTo>
                      <a:pt x="21885" y="4905"/>
                      <a:pt x="16967" y="0"/>
                      <a:pt x="109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271;p17">
                <a:extLst>
                  <a:ext uri="{FF2B5EF4-FFF2-40B4-BE49-F238E27FC236}">
                    <a16:creationId xmlns:a16="http://schemas.microsoft.com/office/drawing/2014/main" id="{FFB1C2C0-5427-F955-F9C3-9022137025B0}"/>
                  </a:ext>
                </a:extLst>
              </p:cNvPr>
              <p:cNvSpPr/>
              <p:nvPr/>
            </p:nvSpPr>
            <p:spPr>
              <a:xfrm>
                <a:off x="3903725" y="3913425"/>
                <a:ext cx="200650" cy="2786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1145" extrusionOk="0">
                    <a:moveTo>
                      <a:pt x="1507" y="1"/>
                    </a:moveTo>
                    <a:cubicBezTo>
                      <a:pt x="1276" y="1"/>
                      <a:pt x="1044" y="61"/>
                      <a:pt x="834" y="190"/>
                    </a:cubicBezTo>
                    <a:cubicBezTo>
                      <a:pt x="203" y="559"/>
                      <a:pt x="1" y="1381"/>
                      <a:pt x="370" y="2000"/>
                    </a:cubicBezTo>
                    <a:lnTo>
                      <a:pt x="5371" y="10489"/>
                    </a:lnTo>
                    <a:cubicBezTo>
                      <a:pt x="5621" y="10906"/>
                      <a:pt x="6061" y="11144"/>
                      <a:pt x="6514" y="11144"/>
                    </a:cubicBezTo>
                    <a:cubicBezTo>
                      <a:pt x="6740" y="11144"/>
                      <a:pt x="6978" y="11085"/>
                      <a:pt x="7192" y="10942"/>
                    </a:cubicBezTo>
                    <a:cubicBezTo>
                      <a:pt x="7811" y="10573"/>
                      <a:pt x="8026" y="9751"/>
                      <a:pt x="7645" y="9132"/>
                    </a:cubicBezTo>
                    <a:lnTo>
                      <a:pt x="2644" y="643"/>
                    </a:lnTo>
                    <a:cubicBezTo>
                      <a:pt x="2400" y="233"/>
                      <a:pt x="1958" y="1"/>
                      <a:pt x="15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6" name="Google Shape;285;p17">
            <a:extLst>
              <a:ext uri="{FF2B5EF4-FFF2-40B4-BE49-F238E27FC236}">
                <a16:creationId xmlns:a16="http://schemas.microsoft.com/office/drawing/2014/main" id="{93FBE201-51BF-2A93-F4C0-4515691BCAEE}"/>
              </a:ext>
            </a:extLst>
          </p:cNvPr>
          <p:cNvSpPr txBox="1"/>
          <p:nvPr/>
        </p:nvSpPr>
        <p:spPr>
          <a:xfrm>
            <a:off x="1594351" y="1927588"/>
            <a:ext cx="10527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Blind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7" name="Google Shape;288;p17">
            <a:extLst>
              <a:ext uri="{FF2B5EF4-FFF2-40B4-BE49-F238E27FC236}">
                <a16:creationId xmlns:a16="http://schemas.microsoft.com/office/drawing/2014/main" id="{5DAF12B5-178C-1978-9E47-D094FE1C27BB}"/>
              </a:ext>
            </a:extLst>
          </p:cNvPr>
          <p:cNvSpPr txBox="1"/>
          <p:nvPr/>
        </p:nvSpPr>
        <p:spPr>
          <a:xfrm>
            <a:off x="1613441" y="3735775"/>
            <a:ext cx="10527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Double-blind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5B73D98C-1C55-82D6-8898-1F22FDE4EAC6}"/>
              </a:ext>
            </a:extLst>
          </p:cNvPr>
          <p:cNvSpPr txBox="1"/>
          <p:nvPr/>
        </p:nvSpPr>
        <p:spPr>
          <a:xfrm>
            <a:off x="3802741" y="1748678"/>
            <a:ext cx="4180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Тестерът няма никаква основна информация за предприятието освен неговото име</a:t>
            </a:r>
            <a:endParaRPr lang="en-BG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19F4515F-5152-4E73-165B-61840D5783C9}"/>
              </a:ext>
            </a:extLst>
          </p:cNvPr>
          <p:cNvSpPr txBox="1"/>
          <p:nvPr/>
        </p:nvSpPr>
        <p:spPr>
          <a:xfrm>
            <a:off x="3802741" y="3451018"/>
            <a:ext cx="450327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Помага да се тества мониторингът на сигурността на организацията, идентифицирането на инциденти и процедурите за реакция</a:t>
            </a:r>
            <a:r>
              <a:rPr lang="en-BG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B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7213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-BG" dirty="0"/>
              <a:t>Видове </a:t>
            </a:r>
            <a:r>
              <a:rPr lang="en-US" dirty="0"/>
              <a:t>Pen testing</a:t>
            </a:r>
            <a:endParaRPr dirty="0"/>
          </a:p>
        </p:txBody>
      </p:sp>
      <p:grpSp>
        <p:nvGrpSpPr>
          <p:cNvPr id="2" name="Google Shape;188;p17">
            <a:extLst>
              <a:ext uri="{FF2B5EF4-FFF2-40B4-BE49-F238E27FC236}">
                <a16:creationId xmlns:a16="http://schemas.microsoft.com/office/drawing/2014/main" id="{DFE03C9D-7686-10E1-03FB-319802B8D72D}"/>
              </a:ext>
            </a:extLst>
          </p:cNvPr>
          <p:cNvGrpSpPr/>
          <p:nvPr/>
        </p:nvGrpSpPr>
        <p:grpSpPr>
          <a:xfrm>
            <a:off x="6266225" y="3276600"/>
            <a:ext cx="2297695" cy="1087500"/>
            <a:chOff x="6266225" y="3276600"/>
            <a:chExt cx="2297695" cy="1087500"/>
          </a:xfrm>
        </p:grpSpPr>
        <p:sp>
          <p:nvSpPr>
            <p:cNvPr id="3" name="Google Shape;189;p17">
              <a:extLst>
                <a:ext uri="{FF2B5EF4-FFF2-40B4-BE49-F238E27FC236}">
                  <a16:creationId xmlns:a16="http://schemas.microsoft.com/office/drawing/2014/main" id="{B8A47C7A-1E0B-1589-54B7-D783D7AC19E6}"/>
                </a:ext>
              </a:extLst>
            </p:cNvPr>
            <p:cNvSpPr/>
            <p:nvPr/>
          </p:nvSpPr>
          <p:spPr>
            <a:xfrm>
              <a:off x="667512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190;p17">
              <a:extLst>
                <a:ext uri="{FF2B5EF4-FFF2-40B4-BE49-F238E27FC236}">
                  <a16:creationId xmlns:a16="http://schemas.microsoft.com/office/drawing/2014/main" id="{F26B4D7C-A282-5A0D-90D4-F4440A5CED3A}"/>
                </a:ext>
              </a:extLst>
            </p:cNvPr>
            <p:cNvGrpSpPr/>
            <p:nvPr/>
          </p:nvGrpSpPr>
          <p:grpSpPr>
            <a:xfrm>
              <a:off x="6266225" y="3325250"/>
              <a:ext cx="915625" cy="898650"/>
              <a:chOff x="6266225" y="3325250"/>
              <a:chExt cx="915625" cy="898650"/>
            </a:xfrm>
          </p:grpSpPr>
          <p:sp>
            <p:nvSpPr>
              <p:cNvPr id="5" name="Google Shape;191;p17">
                <a:extLst>
                  <a:ext uri="{FF2B5EF4-FFF2-40B4-BE49-F238E27FC236}">
                    <a16:creationId xmlns:a16="http://schemas.microsoft.com/office/drawing/2014/main" id="{4EDA2A9A-FD76-8297-871E-81B4C8AA0FF7}"/>
                  </a:ext>
                </a:extLst>
              </p:cNvPr>
              <p:cNvSpPr/>
              <p:nvPr/>
            </p:nvSpPr>
            <p:spPr>
              <a:xfrm>
                <a:off x="6277250" y="3437750"/>
                <a:ext cx="774825" cy="7751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1005" extrusionOk="0">
                    <a:moveTo>
                      <a:pt x="3013" y="1"/>
                    </a:moveTo>
                    <a:cubicBezTo>
                      <a:pt x="1358" y="1"/>
                      <a:pt x="0" y="1334"/>
                      <a:pt x="0" y="3001"/>
                    </a:cubicBezTo>
                    <a:lnTo>
                      <a:pt x="0" y="27992"/>
                    </a:lnTo>
                    <a:cubicBezTo>
                      <a:pt x="0" y="29647"/>
                      <a:pt x="1346" y="31005"/>
                      <a:pt x="3013" y="31005"/>
                    </a:cubicBezTo>
                    <a:lnTo>
                      <a:pt x="27980" y="31005"/>
                    </a:lnTo>
                    <a:cubicBezTo>
                      <a:pt x="29635" y="31005"/>
                      <a:pt x="30992" y="29659"/>
                      <a:pt x="30992" y="27992"/>
                    </a:cubicBezTo>
                    <a:lnTo>
                      <a:pt x="30992" y="3001"/>
                    </a:lnTo>
                    <a:cubicBezTo>
                      <a:pt x="30992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192;p17">
                <a:extLst>
                  <a:ext uri="{FF2B5EF4-FFF2-40B4-BE49-F238E27FC236}">
                    <a16:creationId xmlns:a16="http://schemas.microsoft.com/office/drawing/2014/main" id="{487AE4DA-1904-F74F-32EF-70EF9D6526A8}"/>
                  </a:ext>
                </a:extLst>
              </p:cNvPr>
              <p:cNvSpPr/>
              <p:nvPr/>
            </p:nvSpPr>
            <p:spPr>
              <a:xfrm>
                <a:off x="6266225" y="3426450"/>
                <a:ext cx="797450" cy="797450"/>
              </a:xfrm>
              <a:custGeom>
                <a:avLst/>
                <a:gdLst/>
                <a:ahLst/>
                <a:cxnLst/>
                <a:rect l="l" t="t" r="r" b="b"/>
                <a:pathLst>
                  <a:path w="31898" h="31898" extrusionOk="0">
                    <a:moveTo>
                      <a:pt x="28421" y="893"/>
                    </a:moveTo>
                    <a:cubicBezTo>
                      <a:pt x="29838" y="893"/>
                      <a:pt x="30981" y="2048"/>
                      <a:pt x="30981" y="3453"/>
                    </a:cubicBezTo>
                    <a:lnTo>
                      <a:pt x="30981" y="28444"/>
                    </a:lnTo>
                    <a:cubicBezTo>
                      <a:pt x="30981" y="29861"/>
                      <a:pt x="29838" y="31004"/>
                      <a:pt x="28421" y="31004"/>
                    </a:cubicBezTo>
                    <a:lnTo>
                      <a:pt x="3454" y="31004"/>
                    </a:lnTo>
                    <a:cubicBezTo>
                      <a:pt x="2037" y="31004"/>
                      <a:pt x="894" y="29861"/>
                      <a:pt x="894" y="28444"/>
                    </a:cubicBezTo>
                    <a:lnTo>
                      <a:pt x="894" y="3453"/>
                    </a:lnTo>
                    <a:cubicBezTo>
                      <a:pt x="894" y="2048"/>
                      <a:pt x="2037" y="893"/>
                      <a:pt x="3454" y="893"/>
                    </a:cubicBezTo>
                    <a:close/>
                    <a:moveTo>
                      <a:pt x="3454" y="0"/>
                    </a:moveTo>
                    <a:cubicBezTo>
                      <a:pt x="1549" y="0"/>
                      <a:pt x="1" y="1548"/>
                      <a:pt x="1" y="3453"/>
                    </a:cubicBezTo>
                    <a:lnTo>
                      <a:pt x="1" y="28444"/>
                    </a:lnTo>
                    <a:cubicBezTo>
                      <a:pt x="1" y="30349"/>
                      <a:pt x="1549" y="31897"/>
                      <a:pt x="3454" y="31897"/>
                    </a:cubicBezTo>
                    <a:lnTo>
                      <a:pt x="28421" y="31897"/>
                    </a:lnTo>
                    <a:cubicBezTo>
                      <a:pt x="30326" y="31897"/>
                      <a:pt x="31874" y="30349"/>
                      <a:pt x="31874" y="28444"/>
                    </a:cubicBezTo>
                    <a:lnTo>
                      <a:pt x="31874" y="3453"/>
                    </a:lnTo>
                    <a:cubicBezTo>
                      <a:pt x="31898" y="1548"/>
                      <a:pt x="30326" y="0"/>
                      <a:pt x="28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193;p17">
                <a:extLst>
                  <a:ext uri="{FF2B5EF4-FFF2-40B4-BE49-F238E27FC236}">
                    <a16:creationId xmlns:a16="http://schemas.microsoft.com/office/drawing/2014/main" id="{B3FA475D-AFDF-A420-F5E7-BF0A88255F66}"/>
                  </a:ext>
                </a:extLst>
              </p:cNvPr>
              <p:cNvSpPr/>
              <p:nvPr/>
            </p:nvSpPr>
            <p:spPr>
              <a:xfrm>
                <a:off x="6356125" y="3671425"/>
                <a:ext cx="603975" cy="390550"/>
              </a:xfrm>
              <a:custGeom>
                <a:avLst/>
                <a:gdLst/>
                <a:ahLst/>
                <a:cxnLst/>
                <a:rect l="l" t="t" r="r" b="b"/>
                <a:pathLst>
                  <a:path w="24159" h="15622" extrusionOk="0">
                    <a:moveTo>
                      <a:pt x="882" y="0"/>
                    </a:moveTo>
                    <a:cubicBezTo>
                      <a:pt x="405" y="0"/>
                      <a:pt x="0" y="381"/>
                      <a:pt x="0" y="881"/>
                    </a:cubicBezTo>
                    <a:lnTo>
                      <a:pt x="0" y="14752"/>
                    </a:lnTo>
                    <a:cubicBezTo>
                      <a:pt x="0" y="15228"/>
                      <a:pt x="393" y="15621"/>
                      <a:pt x="882" y="15621"/>
                    </a:cubicBezTo>
                    <a:lnTo>
                      <a:pt x="23265" y="15621"/>
                    </a:lnTo>
                    <a:cubicBezTo>
                      <a:pt x="23753" y="15621"/>
                      <a:pt x="24158" y="15228"/>
                      <a:pt x="24146" y="14752"/>
                    </a:cubicBezTo>
                    <a:lnTo>
                      <a:pt x="24146" y="881"/>
                    </a:lnTo>
                    <a:cubicBezTo>
                      <a:pt x="24146" y="405"/>
                      <a:pt x="23753" y="0"/>
                      <a:pt x="232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94;p17">
                <a:extLst>
                  <a:ext uri="{FF2B5EF4-FFF2-40B4-BE49-F238E27FC236}">
                    <a16:creationId xmlns:a16="http://schemas.microsoft.com/office/drawing/2014/main" id="{D173B35F-CE32-E86E-6C6C-0173E724F372}"/>
                  </a:ext>
                </a:extLst>
              </p:cNvPr>
              <p:cNvSpPr/>
              <p:nvPr/>
            </p:nvSpPr>
            <p:spPr>
              <a:xfrm>
                <a:off x="6379925" y="3671125"/>
                <a:ext cx="547725" cy="248550"/>
              </a:xfrm>
              <a:custGeom>
                <a:avLst/>
                <a:gdLst/>
                <a:ahLst/>
                <a:cxnLst/>
                <a:rect l="l" t="t" r="r" b="b"/>
                <a:pathLst>
                  <a:path w="21909" h="9942" extrusionOk="0">
                    <a:moveTo>
                      <a:pt x="1132" y="0"/>
                    </a:moveTo>
                    <a:cubicBezTo>
                      <a:pt x="715" y="0"/>
                      <a:pt x="346" y="131"/>
                      <a:pt x="1" y="310"/>
                    </a:cubicBezTo>
                    <a:lnTo>
                      <a:pt x="11110" y="9942"/>
                    </a:lnTo>
                    <a:lnTo>
                      <a:pt x="21908" y="131"/>
                    </a:lnTo>
                    <a:cubicBezTo>
                      <a:pt x="21658" y="36"/>
                      <a:pt x="21397" y="0"/>
                      <a:pt x="21111" y="0"/>
                    </a:cubicBezTo>
                    <a:close/>
                  </a:path>
                </a:pathLst>
              </a:custGeom>
              <a:solidFill>
                <a:srgbClr val="FF89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95;p17">
                <a:extLst>
                  <a:ext uri="{FF2B5EF4-FFF2-40B4-BE49-F238E27FC236}">
                    <a16:creationId xmlns:a16="http://schemas.microsoft.com/office/drawing/2014/main" id="{50474CB8-F110-FDD3-1A41-753448002C41}"/>
                  </a:ext>
                </a:extLst>
              </p:cNvPr>
              <p:cNvSpPr/>
              <p:nvPr/>
            </p:nvSpPr>
            <p:spPr>
              <a:xfrm>
                <a:off x="6379925" y="3671125"/>
                <a:ext cx="547725" cy="248550"/>
              </a:xfrm>
              <a:custGeom>
                <a:avLst/>
                <a:gdLst/>
                <a:ahLst/>
                <a:cxnLst/>
                <a:rect l="l" t="t" r="r" b="b"/>
                <a:pathLst>
                  <a:path w="21909" h="9942" extrusionOk="0">
                    <a:moveTo>
                      <a:pt x="1132" y="0"/>
                    </a:moveTo>
                    <a:cubicBezTo>
                      <a:pt x="715" y="0"/>
                      <a:pt x="346" y="131"/>
                      <a:pt x="1" y="310"/>
                    </a:cubicBezTo>
                    <a:lnTo>
                      <a:pt x="11110" y="9942"/>
                    </a:lnTo>
                    <a:lnTo>
                      <a:pt x="21908" y="131"/>
                    </a:lnTo>
                    <a:cubicBezTo>
                      <a:pt x="21658" y="36"/>
                      <a:pt x="21397" y="0"/>
                      <a:pt x="211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96;p17">
                <a:extLst>
                  <a:ext uri="{FF2B5EF4-FFF2-40B4-BE49-F238E27FC236}">
                    <a16:creationId xmlns:a16="http://schemas.microsoft.com/office/drawing/2014/main" id="{1F09C96B-C016-A8DD-003E-ABA10A90C478}"/>
                  </a:ext>
                </a:extLst>
              </p:cNvPr>
              <p:cNvSpPr/>
              <p:nvPr/>
            </p:nvSpPr>
            <p:spPr>
              <a:xfrm>
                <a:off x="6792200" y="3700000"/>
                <a:ext cx="167900" cy="290225"/>
              </a:xfrm>
              <a:custGeom>
                <a:avLst/>
                <a:gdLst/>
                <a:ahLst/>
                <a:cxnLst/>
                <a:rect l="l" t="t" r="r" b="b"/>
                <a:pathLst>
                  <a:path w="6716" h="11609" extrusionOk="0">
                    <a:moveTo>
                      <a:pt x="6572" y="0"/>
                    </a:moveTo>
                    <a:lnTo>
                      <a:pt x="0" y="5965"/>
                    </a:lnTo>
                    <a:lnTo>
                      <a:pt x="6715" y="11609"/>
                    </a:lnTo>
                    <a:lnTo>
                      <a:pt x="6715" y="583"/>
                    </a:lnTo>
                    <a:cubicBezTo>
                      <a:pt x="6715" y="369"/>
                      <a:pt x="6656" y="179"/>
                      <a:pt x="6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97;p17">
                <a:extLst>
                  <a:ext uri="{FF2B5EF4-FFF2-40B4-BE49-F238E27FC236}">
                    <a16:creationId xmlns:a16="http://schemas.microsoft.com/office/drawing/2014/main" id="{450D90FC-780B-DE55-E50B-B2673A0DB438}"/>
                  </a:ext>
                </a:extLst>
              </p:cNvPr>
              <p:cNvSpPr/>
              <p:nvPr/>
            </p:nvSpPr>
            <p:spPr>
              <a:xfrm>
                <a:off x="6356125" y="3709225"/>
                <a:ext cx="162850" cy="284875"/>
              </a:xfrm>
              <a:custGeom>
                <a:avLst/>
                <a:gdLst/>
                <a:ahLst/>
                <a:cxnLst/>
                <a:rect l="l" t="t" r="r" b="b"/>
                <a:pathLst>
                  <a:path w="6514" h="11395" extrusionOk="0">
                    <a:moveTo>
                      <a:pt x="48" y="0"/>
                    </a:moveTo>
                    <a:cubicBezTo>
                      <a:pt x="36" y="60"/>
                      <a:pt x="0" y="119"/>
                      <a:pt x="0" y="203"/>
                    </a:cubicBezTo>
                    <a:lnTo>
                      <a:pt x="0" y="11394"/>
                    </a:lnTo>
                    <a:lnTo>
                      <a:pt x="6513" y="5620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98;p17">
                <a:extLst>
                  <a:ext uri="{FF2B5EF4-FFF2-40B4-BE49-F238E27FC236}">
                    <a16:creationId xmlns:a16="http://schemas.microsoft.com/office/drawing/2014/main" id="{CBEAE4C2-9F8D-9921-204B-472EA2EA1CED}"/>
                  </a:ext>
                </a:extLst>
              </p:cNvPr>
              <p:cNvSpPr/>
              <p:nvPr/>
            </p:nvSpPr>
            <p:spPr>
              <a:xfrm>
                <a:off x="6362975" y="3875000"/>
                <a:ext cx="592350" cy="187550"/>
              </a:xfrm>
              <a:custGeom>
                <a:avLst/>
                <a:gdLst/>
                <a:ahLst/>
                <a:cxnLst/>
                <a:rect l="l" t="t" r="r" b="b"/>
                <a:pathLst>
                  <a:path w="23694" h="7502" extrusionOk="0">
                    <a:moveTo>
                      <a:pt x="16038" y="1"/>
                    </a:moveTo>
                    <a:lnTo>
                      <a:pt x="11811" y="3835"/>
                    </a:lnTo>
                    <a:lnTo>
                      <a:pt x="7394" y="13"/>
                    </a:lnTo>
                    <a:lnTo>
                      <a:pt x="0" y="6573"/>
                    </a:lnTo>
                    <a:cubicBezTo>
                      <a:pt x="358" y="7109"/>
                      <a:pt x="1012" y="7502"/>
                      <a:pt x="1810" y="7502"/>
                    </a:cubicBezTo>
                    <a:lnTo>
                      <a:pt x="21789" y="7502"/>
                    </a:lnTo>
                    <a:cubicBezTo>
                      <a:pt x="22634" y="7502"/>
                      <a:pt x="23360" y="7061"/>
                      <a:pt x="23694" y="6454"/>
                    </a:cubicBezTo>
                    <a:lnTo>
                      <a:pt x="1603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99;p17">
                <a:extLst>
                  <a:ext uri="{FF2B5EF4-FFF2-40B4-BE49-F238E27FC236}">
                    <a16:creationId xmlns:a16="http://schemas.microsoft.com/office/drawing/2014/main" id="{09B092F2-A3B5-2BC0-DFB0-FBB2FAD29012}"/>
                  </a:ext>
                </a:extLst>
              </p:cNvPr>
              <p:cNvSpPr/>
              <p:nvPr/>
            </p:nvSpPr>
            <p:spPr>
              <a:xfrm>
                <a:off x="6729375" y="3325250"/>
                <a:ext cx="452475" cy="495600"/>
              </a:xfrm>
              <a:custGeom>
                <a:avLst/>
                <a:gdLst/>
                <a:ahLst/>
                <a:cxnLst/>
                <a:rect l="l" t="t" r="r" b="b"/>
                <a:pathLst>
                  <a:path w="18099" h="19824" extrusionOk="0">
                    <a:moveTo>
                      <a:pt x="9002" y="0"/>
                    </a:moveTo>
                    <a:cubicBezTo>
                      <a:pt x="7692" y="917"/>
                      <a:pt x="5966" y="1667"/>
                      <a:pt x="4001" y="2131"/>
                    </a:cubicBezTo>
                    <a:cubicBezTo>
                      <a:pt x="2681" y="2430"/>
                      <a:pt x="1394" y="2584"/>
                      <a:pt x="194" y="2584"/>
                    </a:cubicBezTo>
                    <a:cubicBezTo>
                      <a:pt x="149" y="2584"/>
                      <a:pt x="105" y="2584"/>
                      <a:pt x="60" y="2584"/>
                    </a:cubicBezTo>
                    <a:cubicBezTo>
                      <a:pt x="37" y="2703"/>
                      <a:pt x="1" y="2834"/>
                      <a:pt x="1" y="2965"/>
                    </a:cubicBezTo>
                    <a:cubicBezTo>
                      <a:pt x="1" y="17419"/>
                      <a:pt x="9050" y="19824"/>
                      <a:pt x="9050" y="19824"/>
                    </a:cubicBezTo>
                    <a:cubicBezTo>
                      <a:pt x="9050" y="19824"/>
                      <a:pt x="18098" y="17419"/>
                      <a:pt x="18098" y="2965"/>
                    </a:cubicBezTo>
                    <a:cubicBezTo>
                      <a:pt x="18098" y="2834"/>
                      <a:pt x="18075" y="2703"/>
                      <a:pt x="18039" y="2584"/>
                    </a:cubicBezTo>
                    <a:cubicBezTo>
                      <a:pt x="17987" y="2584"/>
                      <a:pt x="17935" y="2585"/>
                      <a:pt x="17884" y="2585"/>
                    </a:cubicBezTo>
                    <a:cubicBezTo>
                      <a:pt x="16679" y="2585"/>
                      <a:pt x="15399" y="2451"/>
                      <a:pt x="14098" y="2131"/>
                    </a:cubicBezTo>
                    <a:cubicBezTo>
                      <a:pt x="12133" y="1667"/>
                      <a:pt x="10407" y="905"/>
                      <a:pt x="90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0;p17">
                <a:extLst>
                  <a:ext uri="{FF2B5EF4-FFF2-40B4-BE49-F238E27FC236}">
                    <a16:creationId xmlns:a16="http://schemas.microsoft.com/office/drawing/2014/main" id="{E49FB71D-F313-2F36-ED90-577A37B0E519}"/>
                  </a:ext>
                </a:extLst>
              </p:cNvPr>
              <p:cNvSpPr/>
              <p:nvPr/>
            </p:nvSpPr>
            <p:spPr>
              <a:xfrm>
                <a:off x="6878500" y="3493125"/>
                <a:ext cx="172675" cy="126225"/>
              </a:xfrm>
              <a:custGeom>
                <a:avLst/>
                <a:gdLst/>
                <a:ahLst/>
                <a:cxnLst/>
                <a:rect l="l" t="t" r="r" b="b"/>
                <a:pathLst>
                  <a:path w="6907" h="5049" fill="none" extrusionOk="0">
                    <a:moveTo>
                      <a:pt x="1" y="2620"/>
                    </a:moveTo>
                    <a:lnTo>
                      <a:pt x="2620" y="5048"/>
                    </a:lnTo>
                    <a:lnTo>
                      <a:pt x="6907" y="0"/>
                    </a:lnTo>
                  </a:path>
                </a:pathLst>
              </a:custGeom>
              <a:noFill/>
              <a:ln w="14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" name="Google Shape;201;p17">
            <a:extLst>
              <a:ext uri="{FF2B5EF4-FFF2-40B4-BE49-F238E27FC236}">
                <a16:creationId xmlns:a16="http://schemas.microsoft.com/office/drawing/2014/main" id="{80A8426E-608B-291D-F2F8-4979E0D290FF}"/>
              </a:ext>
            </a:extLst>
          </p:cNvPr>
          <p:cNvGrpSpPr/>
          <p:nvPr/>
        </p:nvGrpSpPr>
        <p:grpSpPr>
          <a:xfrm>
            <a:off x="3490300" y="1484200"/>
            <a:ext cx="2265250" cy="1087500"/>
            <a:chOff x="3490300" y="1484200"/>
            <a:chExt cx="2265250" cy="1087500"/>
          </a:xfrm>
        </p:grpSpPr>
        <p:sp>
          <p:nvSpPr>
            <p:cNvPr id="35" name="Google Shape;202;p17">
              <a:extLst>
                <a:ext uri="{FF2B5EF4-FFF2-40B4-BE49-F238E27FC236}">
                  <a16:creationId xmlns:a16="http://schemas.microsoft.com/office/drawing/2014/main" id="{2380108A-0346-4B5F-AF0C-E0BB755253D5}"/>
                </a:ext>
              </a:extLst>
            </p:cNvPr>
            <p:cNvSpPr/>
            <p:nvPr/>
          </p:nvSpPr>
          <p:spPr>
            <a:xfrm>
              <a:off x="386675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" name="Google Shape;203;p17">
              <a:extLst>
                <a:ext uri="{FF2B5EF4-FFF2-40B4-BE49-F238E27FC236}">
                  <a16:creationId xmlns:a16="http://schemas.microsoft.com/office/drawing/2014/main" id="{1BFDD8C8-0E62-1A91-D2DA-4341C19B1008}"/>
                </a:ext>
              </a:extLst>
            </p:cNvPr>
            <p:cNvGrpSpPr/>
            <p:nvPr/>
          </p:nvGrpSpPr>
          <p:grpSpPr>
            <a:xfrm>
              <a:off x="3490300" y="1629888"/>
              <a:ext cx="797425" cy="797150"/>
              <a:chOff x="3490300" y="1629888"/>
              <a:chExt cx="797425" cy="797150"/>
            </a:xfrm>
          </p:grpSpPr>
          <p:sp>
            <p:nvSpPr>
              <p:cNvPr id="37" name="Google Shape;204;p17">
                <a:extLst>
                  <a:ext uri="{FF2B5EF4-FFF2-40B4-BE49-F238E27FC236}">
                    <a16:creationId xmlns:a16="http://schemas.microsoft.com/office/drawing/2014/main" id="{4653B219-2276-2825-D789-55436D282C8C}"/>
                  </a:ext>
                </a:extLst>
              </p:cNvPr>
              <p:cNvSpPr/>
              <p:nvPr/>
            </p:nvSpPr>
            <p:spPr>
              <a:xfrm>
                <a:off x="3501300" y="1641188"/>
                <a:ext cx="7748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0993" extrusionOk="0">
                    <a:moveTo>
                      <a:pt x="3013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46" y="30993"/>
                      <a:pt x="3013" y="30993"/>
                    </a:cubicBezTo>
                    <a:lnTo>
                      <a:pt x="3013" y="30981"/>
                    </a:lnTo>
                    <a:lnTo>
                      <a:pt x="27980" y="30981"/>
                    </a:lnTo>
                    <a:cubicBezTo>
                      <a:pt x="29635" y="30981"/>
                      <a:pt x="30993" y="29647"/>
                      <a:pt x="30993" y="27980"/>
                    </a:cubicBezTo>
                    <a:lnTo>
                      <a:pt x="30993" y="3001"/>
                    </a:lnTo>
                    <a:cubicBezTo>
                      <a:pt x="30993" y="1358"/>
                      <a:pt x="29659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05;p17">
                <a:extLst>
                  <a:ext uri="{FF2B5EF4-FFF2-40B4-BE49-F238E27FC236}">
                    <a16:creationId xmlns:a16="http://schemas.microsoft.com/office/drawing/2014/main" id="{1AA37EED-FD12-1B53-21AF-0729C31714D0}"/>
                  </a:ext>
                </a:extLst>
              </p:cNvPr>
              <p:cNvSpPr/>
              <p:nvPr/>
            </p:nvSpPr>
            <p:spPr>
              <a:xfrm>
                <a:off x="3490300" y="1629888"/>
                <a:ext cx="797425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97" h="31886" extrusionOk="0">
                    <a:moveTo>
                      <a:pt x="28432" y="893"/>
                    </a:moveTo>
                    <a:cubicBezTo>
                      <a:pt x="29837" y="893"/>
                      <a:pt x="30992" y="2048"/>
                      <a:pt x="30992" y="3453"/>
                    </a:cubicBezTo>
                    <a:lnTo>
                      <a:pt x="30992" y="28432"/>
                    </a:lnTo>
                    <a:cubicBezTo>
                      <a:pt x="30992" y="29849"/>
                      <a:pt x="29837" y="30992"/>
                      <a:pt x="28432" y="30992"/>
                    </a:cubicBezTo>
                    <a:lnTo>
                      <a:pt x="3453" y="30992"/>
                    </a:lnTo>
                    <a:cubicBezTo>
                      <a:pt x="2036" y="30992"/>
                      <a:pt x="893" y="29849"/>
                      <a:pt x="893" y="28432"/>
                    </a:cubicBezTo>
                    <a:lnTo>
                      <a:pt x="893" y="3453"/>
                    </a:lnTo>
                    <a:cubicBezTo>
                      <a:pt x="893" y="2048"/>
                      <a:pt x="2036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32"/>
                    </a:lnTo>
                    <a:cubicBezTo>
                      <a:pt x="0" y="30337"/>
                      <a:pt x="1548" y="31885"/>
                      <a:pt x="3453" y="31885"/>
                    </a:cubicBezTo>
                    <a:lnTo>
                      <a:pt x="28420" y="31885"/>
                    </a:lnTo>
                    <a:cubicBezTo>
                      <a:pt x="30325" y="31885"/>
                      <a:pt x="31885" y="30337"/>
                      <a:pt x="31885" y="28432"/>
                    </a:cubicBezTo>
                    <a:lnTo>
                      <a:pt x="31885" y="3453"/>
                    </a:lnTo>
                    <a:cubicBezTo>
                      <a:pt x="31897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06;p17">
                <a:extLst>
                  <a:ext uri="{FF2B5EF4-FFF2-40B4-BE49-F238E27FC236}">
                    <a16:creationId xmlns:a16="http://schemas.microsoft.com/office/drawing/2014/main" id="{DFE3E899-E149-A1F5-3368-888EE80111A5}"/>
                  </a:ext>
                </a:extLst>
              </p:cNvPr>
              <p:cNvSpPr/>
              <p:nvPr/>
            </p:nvSpPr>
            <p:spPr>
              <a:xfrm>
                <a:off x="3571850" y="1818288"/>
                <a:ext cx="287550" cy="296500"/>
              </a:xfrm>
              <a:custGeom>
                <a:avLst/>
                <a:gdLst/>
                <a:ahLst/>
                <a:cxnLst/>
                <a:rect l="l" t="t" r="r" b="b"/>
                <a:pathLst>
                  <a:path w="11502" h="11860" extrusionOk="0">
                    <a:moveTo>
                      <a:pt x="1084" y="1"/>
                    </a:moveTo>
                    <a:cubicBezTo>
                      <a:pt x="489" y="1"/>
                      <a:pt x="0" y="489"/>
                      <a:pt x="0" y="1084"/>
                    </a:cubicBezTo>
                    <a:lnTo>
                      <a:pt x="0" y="11860"/>
                    </a:lnTo>
                    <a:lnTo>
                      <a:pt x="11502" y="11860"/>
                    </a:lnTo>
                    <a:lnTo>
                      <a:pt x="11502" y="1084"/>
                    </a:lnTo>
                    <a:cubicBezTo>
                      <a:pt x="11502" y="489"/>
                      <a:pt x="11014" y="1"/>
                      <a:pt x="104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07;p17">
                <a:extLst>
                  <a:ext uri="{FF2B5EF4-FFF2-40B4-BE49-F238E27FC236}">
                    <a16:creationId xmlns:a16="http://schemas.microsoft.com/office/drawing/2014/main" id="{5E18DB6A-2229-3C50-C5BD-3D75EFA53607}"/>
                  </a:ext>
                </a:extLst>
              </p:cNvPr>
              <p:cNvSpPr/>
              <p:nvPr/>
            </p:nvSpPr>
            <p:spPr>
              <a:xfrm>
                <a:off x="3648650" y="1853138"/>
                <a:ext cx="13337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5334" extrusionOk="0">
                    <a:moveTo>
                      <a:pt x="2667" y="0"/>
                    </a:moveTo>
                    <a:cubicBezTo>
                      <a:pt x="1203" y="0"/>
                      <a:pt x="0" y="1191"/>
                      <a:pt x="0" y="2667"/>
                    </a:cubicBezTo>
                    <a:cubicBezTo>
                      <a:pt x="0" y="4143"/>
                      <a:pt x="1203" y="5334"/>
                      <a:pt x="2667" y="5334"/>
                    </a:cubicBezTo>
                    <a:cubicBezTo>
                      <a:pt x="4144" y="5334"/>
                      <a:pt x="5334" y="4143"/>
                      <a:pt x="5334" y="2667"/>
                    </a:cubicBezTo>
                    <a:cubicBezTo>
                      <a:pt x="5334" y="1191"/>
                      <a:pt x="4144" y="0"/>
                      <a:pt x="2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08;p17">
                <a:extLst>
                  <a:ext uri="{FF2B5EF4-FFF2-40B4-BE49-F238E27FC236}">
                    <a16:creationId xmlns:a16="http://schemas.microsoft.com/office/drawing/2014/main" id="{96CBE5F8-B287-0ADB-A86A-381FCDA75487}"/>
                  </a:ext>
                </a:extLst>
              </p:cNvPr>
              <p:cNvSpPr/>
              <p:nvPr/>
            </p:nvSpPr>
            <p:spPr>
              <a:xfrm>
                <a:off x="3622450" y="2010288"/>
                <a:ext cx="18605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3144" extrusionOk="0">
                    <a:moveTo>
                      <a:pt x="3144" y="0"/>
                    </a:moveTo>
                    <a:cubicBezTo>
                      <a:pt x="1394" y="0"/>
                      <a:pt x="0" y="1417"/>
                      <a:pt x="0" y="3144"/>
                    </a:cubicBezTo>
                    <a:lnTo>
                      <a:pt x="7442" y="3144"/>
                    </a:lnTo>
                    <a:cubicBezTo>
                      <a:pt x="7442" y="1394"/>
                      <a:pt x="6037" y="0"/>
                      <a:pt x="43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09;p17">
                <a:extLst>
                  <a:ext uri="{FF2B5EF4-FFF2-40B4-BE49-F238E27FC236}">
                    <a16:creationId xmlns:a16="http://schemas.microsoft.com/office/drawing/2014/main" id="{0A7E8BF9-3EB0-DC2C-B4A2-49C6121DE0E5}"/>
                  </a:ext>
                </a:extLst>
              </p:cNvPr>
              <p:cNvSpPr/>
              <p:nvPr/>
            </p:nvSpPr>
            <p:spPr>
              <a:xfrm>
                <a:off x="3515000" y="1652213"/>
                <a:ext cx="747725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29909" h="4561" extrusionOk="0">
                    <a:moveTo>
                      <a:pt x="5489" y="0"/>
                    </a:moveTo>
                    <a:cubicBezTo>
                      <a:pt x="2751" y="0"/>
                      <a:pt x="488" y="1965"/>
                      <a:pt x="0" y="4560"/>
                    </a:cubicBezTo>
                    <a:lnTo>
                      <a:pt x="29909" y="4560"/>
                    </a:lnTo>
                    <a:cubicBezTo>
                      <a:pt x="29421" y="1965"/>
                      <a:pt x="27158" y="0"/>
                      <a:pt x="24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10;p17">
                <a:extLst>
                  <a:ext uri="{FF2B5EF4-FFF2-40B4-BE49-F238E27FC236}">
                    <a16:creationId xmlns:a16="http://schemas.microsoft.com/office/drawing/2014/main" id="{85B2960F-7A56-C60E-59DB-3355D6837474}"/>
                  </a:ext>
                </a:extLst>
              </p:cNvPr>
              <p:cNvSpPr/>
              <p:nvPr/>
            </p:nvSpPr>
            <p:spPr>
              <a:xfrm>
                <a:off x="3588225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58" y="0"/>
                    </a:moveTo>
                    <a:cubicBezTo>
                      <a:pt x="381" y="0"/>
                      <a:pt x="0" y="393"/>
                      <a:pt x="0" y="869"/>
                    </a:cubicBezTo>
                    <a:cubicBezTo>
                      <a:pt x="0" y="1346"/>
                      <a:pt x="381" y="1727"/>
                      <a:pt x="858" y="1727"/>
                    </a:cubicBezTo>
                    <a:cubicBezTo>
                      <a:pt x="1334" y="1727"/>
                      <a:pt x="1727" y="1346"/>
                      <a:pt x="1727" y="869"/>
                    </a:cubicBezTo>
                    <a:cubicBezTo>
                      <a:pt x="1727" y="393"/>
                      <a:pt x="1334" y="0"/>
                      <a:pt x="85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11;p17">
                <a:extLst>
                  <a:ext uri="{FF2B5EF4-FFF2-40B4-BE49-F238E27FC236}">
                    <a16:creationId xmlns:a16="http://schemas.microsoft.com/office/drawing/2014/main" id="{79F01354-44A0-DA89-E64F-F7D0D8170044}"/>
                  </a:ext>
                </a:extLst>
              </p:cNvPr>
              <p:cNvSpPr/>
              <p:nvPr/>
            </p:nvSpPr>
            <p:spPr>
              <a:xfrm>
                <a:off x="3672750" y="1674538"/>
                <a:ext cx="432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7" extrusionOk="0">
                    <a:moveTo>
                      <a:pt x="858" y="0"/>
                    </a:moveTo>
                    <a:cubicBezTo>
                      <a:pt x="382" y="0"/>
                      <a:pt x="1" y="393"/>
                      <a:pt x="1" y="869"/>
                    </a:cubicBezTo>
                    <a:cubicBezTo>
                      <a:pt x="1" y="1346"/>
                      <a:pt x="382" y="1727"/>
                      <a:pt x="858" y="1727"/>
                    </a:cubicBezTo>
                    <a:cubicBezTo>
                      <a:pt x="1334" y="1727"/>
                      <a:pt x="1727" y="1346"/>
                      <a:pt x="1727" y="869"/>
                    </a:cubicBezTo>
                    <a:cubicBezTo>
                      <a:pt x="1727" y="393"/>
                      <a:pt x="1334" y="0"/>
                      <a:pt x="85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12;p17">
                <a:extLst>
                  <a:ext uri="{FF2B5EF4-FFF2-40B4-BE49-F238E27FC236}">
                    <a16:creationId xmlns:a16="http://schemas.microsoft.com/office/drawing/2014/main" id="{C98C8141-F897-B938-E3A0-EC1462CA0D0E}"/>
                  </a:ext>
                </a:extLst>
              </p:cNvPr>
              <p:cNvSpPr/>
              <p:nvPr/>
            </p:nvSpPr>
            <p:spPr>
              <a:xfrm>
                <a:off x="3757000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69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69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69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13;p17">
                <a:extLst>
                  <a:ext uri="{FF2B5EF4-FFF2-40B4-BE49-F238E27FC236}">
                    <a16:creationId xmlns:a16="http://schemas.microsoft.com/office/drawing/2014/main" id="{1FF9F80E-A3B0-EDF5-A544-E5FA35687E98}"/>
                  </a:ext>
                </a:extLst>
              </p:cNvPr>
              <p:cNvSpPr/>
              <p:nvPr/>
            </p:nvSpPr>
            <p:spPr>
              <a:xfrm>
                <a:off x="3576600" y="2180538"/>
                <a:ext cx="532550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7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14;p17">
                <a:extLst>
                  <a:ext uri="{FF2B5EF4-FFF2-40B4-BE49-F238E27FC236}">
                    <a16:creationId xmlns:a16="http://schemas.microsoft.com/office/drawing/2014/main" id="{DA8FFCD7-A267-DD8E-3D16-BDBEE9B5ABE6}"/>
                  </a:ext>
                </a:extLst>
              </p:cNvPr>
              <p:cNvSpPr/>
              <p:nvPr/>
            </p:nvSpPr>
            <p:spPr>
              <a:xfrm>
                <a:off x="3576600" y="2242763"/>
                <a:ext cx="5325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6" extrusionOk="0">
                    <a:moveTo>
                      <a:pt x="1" y="0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15;p17">
                <a:extLst>
                  <a:ext uri="{FF2B5EF4-FFF2-40B4-BE49-F238E27FC236}">
                    <a16:creationId xmlns:a16="http://schemas.microsoft.com/office/drawing/2014/main" id="{70F827CB-81F0-160B-9F2B-C2D4A2F60F98}"/>
                  </a:ext>
                </a:extLst>
              </p:cNvPr>
              <p:cNvSpPr/>
              <p:nvPr/>
            </p:nvSpPr>
            <p:spPr>
              <a:xfrm>
                <a:off x="3576600" y="2304963"/>
                <a:ext cx="5325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6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16;p17">
                <a:extLst>
                  <a:ext uri="{FF2B5EF4-FFF2-40B4-BE49-F238E27FC236}">
                    <a16:creationId xmlns:a16="http://schemas.microsoft.com/office/drawing/2014/main" id="{0E28DD28-4E8E-8428-81F8-F14383CEC74A}"/>
                  </a:ext>
                </a:extLst>
              </p:cNvPr>
              <p:cNvSpPr/>
              <p:nvPr/>
            </p:nvSpPr>
            <p:spPr>
              <a:xfrm>
                <a:off x="4126975" y="2152263"/>
                <a:ext cx="562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597" fill="none" extrusionOk="0">
                    <a:moveTo>
                      <a:pt x="1" y="953"/>
                    </a:moveTo>
                    <a:lnTo>
                      <a:pt x="644" y="1596"/>
                    </a:lnTo>
                    <a:lnTo>
                      <a:pt x="2251" y="1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17;p17">
                <a:extLst>
                  <a:ext uri="{FF2B5EF4-FFF2-40B4-BE49-F238E27FC236}">
                    <a16:creationId xmlns:a16="http://schemas.microsoft.com/office/drawing/2014/main" id="{72E1F683-ECF1-EAB7-0D4F-D10E863D38F0}"/>
                  </a:ext>
                </a:extLst>
              </p:cNvPr>
              <p:cNvSpPr/>
              <p:nvPr/>
            </p:nvSpPr>
            <p:spPr>
              <a:xfrm>
                <a:off x="4126975" y="2217763"/>
                <a:ext cx="56275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596" fill="none" extrusionOk="0">
                    <a:moveTo>
                      <a:pt x="1" y="953"/>
                    </a:moveTo>
                    <a:lnTo>
                      <a:pt x="644" y="1596"/>
                    </a:lnTo>
                    <a:lnTo>
                      <a:pt x="2251" y="0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18;p17">
                <a:extLst>
                  <a:ext uri="{FF2B5EF4-FFF2-40B4-BE49-F238E27FC236}">
                    <a16:creationId xmlns:a16="http://schemas.microsoft.com/office/drawing/2014/main" id="{137FC07E-C95A-8DD4-2260-5F3DC48DF907}"/>
                  </a:ext>
                </a:extLst>
              </p:cNvPr>
              <p:cNvSpPr/>
              <p:nvPr/>
            </p:nvSpPr>
            <p:spPr>
              <a:xfrm>
                <a:off x="4126975" y="2279963"/>
                <a:ext cx="5627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08" fill="none" extrusionOk="0">
                    <a:moveTo>
                      <a:pt x="1" y="953"/>
                    </a:moveTo>
                    <a:lnTo>
                      <a:pt x="644" y="1608"/>
                    </a:lnTo>
                    <a:lnTo>
                      <a:pt x="2251" y="1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19;p17">
                <a:extLst>
                  <a:ext uri="{FF2B5EF4-FFF2-40B4-BE49-F238E27FC236}">
                    <a16:creationId xmlns:a16="http://schemas.microsoft.com/office/drawing/2014/main" id="{6098C247-C409-5755-25E0-6BBB2E36FC2D}"/>
                  </a:ext>
                </a:extLst>
              </p:cNvPr>
              <p:cNvSpPr/>
              <p:nvPr/>
            </p:nvSpPr>
            <p:spPr>
              <a:xfrm>
                <a:off x="3903425" y="1818888"/>
                <a:ext cx="301550" cy="2968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11872" extrusionOk="0">
                    <a:moveTo>
                      <a:pt x="5966" y="3573"/>
                    </a:moveTo>
                    <a:cubicBezTo>
                      <a:pt x="7169" y="3573"/>
                      <a:pt x="8133" y="4549"/>
                      <a:pt x="8133" y="5716"/>
                    </a:cubicBezTo>
                    <a:cubicBezTo>
                      <a:pt x="8133" y="6894"/>
                      <a:pt x="7157" y="7859"/>
                      <a:pt x="5966" y="7859"/>
                    </a:cubicBezTo>
                    <a:cubicBezTo>
                      <a:pt x="4763" y="7859"/>
                      <a:pt x="3787" y="6894"/>
                      <a:pt x="3787" y="5716"/>
                    </a:cubicBezTo>
                    <a:cubicBezTo>
                      <a:pt x="3787" y="4549"/>
                      <a:pt x="4763" y="3573"/>
                      <a:pt x="5966" y="3573"/>
                    </a:cubicBezTo>
                    <a:close/>
                    <a:moveTo>
                      <a:pt x="5418" y="1"/>
                    </a:moveTo>
                    <a:cubicBezTo>
                      <a:pt x="5133" y="1"/>
                      <a:pt x="4894" y="215"/>
                      <a:pt x="4859" y="501"/>
                    </a:cubicBezTo>
                    <a:lnTo>
                      <a:pt x="4775" y="1227"/>
                    </a:lnTo>
                    <a:cubicBezTo>
                      <a:pt x="4347" y="1346"/>
                      <a:pt x="3918" y="1501"/>
                      <a:pt x="3537" y="1727"/>
                    </a:cubicBezTo>
                    <a:lnTo>
                      <a:pt x="2942" y="1263"/>
                    </a:lnTo>
                    <a:cubicBezTo>
                      <a:pt x="2841" y="1184"/>
                      <a:pt x="2724" y="1147"/>
                      <a:pt x="2609" y="1147"/>
                    </a:cubicBezTo>
                    <a:cubicBezTo>
                      <a:pt x="2464" y="1147"/>
                      <a:pt x="2321" y="1205"/>
                      <a:pt x="2216" y="1310"/>
                    </a:cubicBezTo>
                    <a:lnTo>
                      <a:pt x="1287" y="2215"/>
                    </a:lnTo>
                    <a:cubicBezTo>
                      <a:pt x="1096" y="2418"/>
                      <a:pt x="1073" y="2727"/>
                      <a:pt x="1251" y="2954"/>
                    </a:cubicBezTo>
                    <a:lnTo>
                      <a:pt x="1751" y="3573"/>
                    </a:lnTo>
                    <a:cubicBezTo>
                      <a:pt x="1549" y="3930"/>
                      <a:pt x="1394" y="4299"/>
                      <a:pt x="1287" y="4704"/>
                    </a:cubicBezTo>
                    <a:lnTo>
                      <a:pt x="489" y="4799"/>
                    </a:lnTo>
                    <a:cubicBezTo>
                      <a:pt x="203" y="4823"/>
                      <a:pt x="1" y="5061"/>
                      <a:pt x="1" y="5347"/>
                    </a:cubicBezTo>
                    <a:lnTo>
                      <a:pt x="1" y="6609"/>
                    </a:lnTo>
                    <a:cubicBezTo>
                      <a:pt x="1" y="6894"/>
                      <a:pt x="203" y="7121"/>
                      <a:pt x="489" y="7156"/>
                    </a:cubicBezTo>
                    <a:lnTo>
                      <a:pt x="1334" y="7204"/>
                    </a:lnTo>
                    <a:cubicBezTo>
                      <a:pt x="1442" y="7561"/>
                      <a:pt x="1585" y="7918"/>
                      <a:pt x="1787" y="8252"/>
                    </a:cubicBezTo>
                    <a:lnTo>
                      <a:pt x="1251" y="8919"/>
                    </a:lnTo>
                    <a:cubicBezTo>
                      <a:pt x="1073" y="9145"/>
                      <a:pt x="1096" y="9442"/>
                      <a:pt x="1287" y="9633"/>
                    </a:cubicBezTo>
                    <a:lnTo>
                      <a:pt x="2216" y="10538"/>
                    </a:lnTo>
                    <a:cubicBezTo>
                      <a:pt x="2318" y="10647"/>
                      <a:pt x="2463" y="10701"/>
                      <a:pt x="2608" y="10701"/>
                    </a:cubicBezTo>
                    <a:cubicBezTo>
                      <a:pt x="2732" y="10701"/>
                      <a:pt x="2855" y="10662"/>
                      <a:pt x="2954" y="10585"/>
                    </a:cubicBezTo>
                    <a:lnTo>
                      <a:pt x="3632" y="10062"/>
                    </a:lnTo>
                    <a:cubicBezTo>
                      <a:pt x="3966" y="10264"/>
                      <a:pt x="4347" y="10407"/>
                      <a:pt x="4728" y="10526"/>
                    </a:cubicBezTo>
                    <a:lnTo>
                      <a:pt x="4835" y="11371"/>
                    </a:lnTo>
                    <a:cubicBezTo>
                      <a:pt x="4859" y="11657"/>
                      <a:pt x="5097" y="11871"/>
                      <a:pt x="5383" y="11871"/>
                    </a:cubicBezTo>
                    <a:lnTo>
                      <a:pt x="6680" y="11871"/>
                    </a:lnTo>
                    <a:cubicBezTo>
                      <a:pt x="6966" y="11871"/>
                      <a:pt x="7204" y="11657"/>
                      <a:pt x="7228" y="11371"/>
                    </a:cubicBezTo>
                    <a:lnTo>
                      <a:pt x="7323" y="10562"/>
                    </a:lnTo>
                    <a:cubicBezTo>
                      <a:pt x="7740" y="10454"/>
                      <a:pt x="8121" y="10288"/>
                      <a:pt x="8490" y="10097"/>
                    </a:cubicBezTo>
                    <a:lnTo>
                      <a:pt x="9145" y="10597"/>
                    </a:lnTo>
                    <a:cubicBezTo>
                      <a:pt x="9249" y="10679"/>
                      <a:pt x="9371" y="10719"/>
                      <a:pt x="9491" y="10719"/>
                    </a:cubicBezTo>
                    <a:cubicBezTo>
                      <a:pt x="9633" y="10719"/>
                      <a:pt x="9774" y="10665"/>
                      <a:pt x="9883" y="10562"/>
                    </a:cubicBezTo>
                    <a:lnTo>
                      <a:pt x="10788" y="9669"/>
                    </a:lnTo>
                    <a:cubicBezTo>
                      <a:pt x="10990" y="9466"/>
                      <a:pt x="11014" y="9157"/>
                      <a:pt x="10836" y="8930"/>
                    </a:cubicBezTo>
                    <a:lnTo>
                      <a:pt x="10324" y="8311"/>
                    </a:lnTo>
                    <a:cubicBezTo>
                      <a:pt x="10538" y="7954"/>
                      <a:pt x="10693" y="7585"/>
                      <a:pt x="10800" y="7180"/>
                    </a:cubicBezTo>
                    <a:lnTo>
                      <a:pt x="11574" y="7085"/>
                    </a:lnTo>
                    <a:cubicBezTo>
                      <a:pt x="11860" y="7061"/>
                      <a:pt x="12062" y="6823"/>
                      <a:pt x="12062" y="6537"/>
                    </a:cubicBezTo>
                    <a:lnTo>
                      <a:pt x="12062" y="5275"/>
                    </a:lnTo>
                    <a:cubicBezTo>
                      <a:pt x="12062" y="4990"/>
                      <a:pt x="11860" y="4763"/>
                      <a:pt x="11574" y="4728"/>
                    </a:cubicBezTo>
                    <a:lnTo>
                      <a:pt x="10812" y="4632"/>
                    </a:lnTo>
                    <a:cubicBezTo>
                      <a:pt x="10717" y="4239"/>
                      <a:pt x="10550" y="3858"/>
                      <a:pt x="10359" y="3513"/>
                    </a:cubicBezTo>
                    <a:lnTo>
                      <a:pt x="10836" y="2942"/>
                    </a:lnTo>
                    <a:cubicBezTo>
                      <a:pt x="11014" y="2715"/>
                      <a:pt x="10979" y="2418"/>
                      <a:pt x="10788" y="2227"/>
                    </a:cubicBezTo>
                    <a:lnTo>
                      <a:pt x="9859" y="1310"/>
                    </a:lnTo>
                    <a:cubicBezTo>
                      <a:pt x="9756" y="1207"/>
                      <a:pt x="9614" y="1156"/>
                      <a:pt x="9469" y="1156"/>
                    </a:cubicBezTo>
                    <a:cubicBezTo>
                      <a:pt x="9348" y="1156"/>
                      <a:pt x="9225" y="1192"/>
                      <a:pt x="9121" y="1263"/>
                    </a:cubicBezTo>
                    <a:lnTo>
                      <a:pt x="8538" y="1715"/>
                    </a:lnTo>
                    <a:cubicBezTo>
                      <a:pt x="8169" y="1489"/>
                      <a:pt x="7764" y="1322"/>
                      <a:pt x="7335" y="1227"/>
                    </a:cubicBezTo>
                    <a:lnTo>
                      <a:pt x="7240" y="501"/>
                    </a:lnTo>
                    <a:cubicBezTo>
                      <a:pt x="7216" y="215"/>
                      <a:pt x="6978" y="1"/>
                      <a:pt x="66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" name="Google Shape;220;p17">
            <a:extLst>
              <a:ext uri="{FF2B5EF4-FFF2-40B4-BE49-F238E27FC236}">
                <a16:creationId xmlns:a16="http://schemas.microsoft.com/office/drawing/2014/main" id="{AA3CE419-7CC5-1F79-5AE5-22EA3D2A53D2}"/>
              </a:ext>
            </a:extLst>
          </p:cNvPr>
          <p:cNvGrpSpPr/>
          <p:nvPr/>
        </p:nvGrpSpPr>
        <p:grpSpPr>
          <a:xfrm>
            <a:off x="6143300" y="1484200"/>
            <a:ext cx="2420620" cy="1087500"/>
            <a:chOff x="6143300" y="1484200"/>
            <a:chExt cx="2420620" cy="1087500"/>
          </a:xfrm>
        </p:grpSpPr>
        <p:sp>
          <p:nvSpPr>
            <p:cNvPr id="54" name="Google Shape;221;p17">
              <a:extLst>
                <a:ext uri="{FF2B5EF4-FFF2-40B4-BE49-F238E27FC236}">
                  <a16:creationId xmlns:a16="http://schemas.microsoft.com/office/drawing/2014/main" id="{F89D4FCE-3F54-3055-2F74-64F2D0CEAC80}"/>
                </a:ext>
              </a:extLst>
            </p:cNvPr>
            <p:cNvSpPr/>
            <p:nvPr/>
          </p:nvSpPr>
          <p:spPr>
            <a:xfrm>
              <a:off x="667512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" name="Google Shape;222;p17">
              <a:extLst>
                <a:ext uri="{FF2B5EF4-FFF2-40B4-BE49-F238E27FC236}">
                  <a16:creationId xmlns:a16="http://schemas.microsoft.com/office/drawing/2014/main" id="{3B4F1016-013C-AE3F-18DA-7160B8486AB1}"/>
                </a:ext>
              </a:extLst>
            </p:cNvPr>
            <p:cNvGrpSpPr/>
            <p:nvPr/>
          </p:nvGrpSpPr>
          <p:grpSpPr>
            <a:xfrm>
              <a:off x="6143300" y="1629888"/>
              <a:ext cx="1093625" cy="842100"/>
              <a:chOff x="6143300" y="1629888"/>
              <a:chExt cx="1093625" cy="842100"/>
            </a:xfrm>
          </p:grpSpPr>
          <p:sp>
            <p:nvSpPr>
              <p:cNvPr id="56" name="Google Shape;223;p17">
                <a:extLst>
                  <a:ext uri="{FF2B5EF4-FFF2-40B4-BE49-F238E27FC236}">
                    <a16:creationId xmlns:a16="http://schemas.microsoft.com/office/drawing/2014/main" id="{C943D5F8-9C73-C828-5C11-5D9F867D3C66}"/>
                  </a:ext>
                </a:extLst>
              </p:cNvPr>
              <p:cNvSpPr/>
              <p:nvPr/>
            </p:nvSpPr>
            <p:spPr>
              <a:xfrm>
                <a:off x="6277250" y="1641188"/>
                <a:ext cx="7748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0993" extrusionOk="0">
                    <a:moveTo>
                      <a:pt x="3013" y="1"/>
                    </a:moveTo>
                    <a:cubicBezTo>
                      <a:pt x="1358" y="1"/>
                      <a:pt x="0" y="1334"/>
                      <a:pt x="0" y="3001"/>
                    </a:cubicBezTo>
                    <a:lnTo>
                      <a:pt x="0" y="27992"/>
                    </a:lnTo>
                    <a:cubicBezTo>
                      <a:pt x="0" y="29647"/>
                      <a:pt x="1346" y="30993"/>
                      <a:pt x="3013" y="30993"/>
                    </a:cubicBezTo>
                    <a:lnTo>
                      <a:pt x="3013" y="30981"/>
                    </a:lnTo>
                    <a:lnTo>
                      <a:pt x="27980" y="30981"/>
                    </a:lnTo>
                    <a:cubicBezTo>
                      <a:pt x="29635" y="30981"/>
                      <a:pt x="30992" y="29647"/>
                      <a:pt x="30992" y="27980"/>
                    </a:cubicBezTo>
                    <a:lnTo>
                      <a:pt x="30992" y="3001"/>
                    </a:lnTo>
                    <a:cubicBezTo>
                      <a:pt x="30992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224;p17">
                <a:extLst>
                  <a:ext uri="{FF2B5EF4-FFF2-40B4-BE49-F238E27FC236}">
                    <a16:creationId xmlns:a16="http://schemas.microsoft.com/office/drawing/2014/main" id="{9075CD6A-B6CB-6D7C-DB6E-A6845E9A0A0C}"/>
                  </a:ext>
                </a:extLst>
              </p:cNvPr>
              <p:cNvSpPr/>
              <p:nvPr/>
            </p:nvSpPr>
            <p:spPr>
              <a:xfrm>
                <a:off x="6266225" y="1629888"/>
                <a:ext cx="796850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74" h="31886" extrusionOk="0">
                    <a:moveTo>
                      <a:pt x="28421" y="893"/>
                    </a:moveTo>
                    <a:cubicBezTo>
                      <a:pt x="29838" y="893"/>
                      <a:pt x="30981" y="2048"/>
                      <a:pt x="30981" y="3453"/>
                    </a:cubicBezTo>
                    <a:lnTo>
                      <a:pt x="30981" y="28432"/>
                    </a:lnTo>
                    <a:cubicBezTo>
                      <a:pt x="30981" y="29849"/>
                      <a:pt x="29838" y="30992"/>
                      <a:pt x="28421" y="30992"/>
                    </a:cubicBezTo>
                    <a:lnTo>
                      <a:pt x="3454" y="30992"/>
                    </a:lnTo>
                    <a:cubicBezTo>
                      <a:pt x="2037" y="30992"/>
                      <a:pt x="894" y="29849"/>
                      <a:pt x="894" y="28432"/>
                    </a:cubicBezTo>
                    <a:lnTo>
                      <a:pt x="894" y="3453"/>
                    </a:lnTo>
                    <a:cubicBezTo>
                      <a:pt x="894" y="2048"/>
                      <a:pt x="2037" y="893"/>
                      <a:pt x="3454" y="893"/>
                    </a:cubicBezTo>
                    <a:close/>
                    <a:moveTo>
                      <a:pt x="3454" y="0"/>
                    </a:moveTo>
                    <a:cubicBezTo>
                      <a:pt x="1549" y="0"/>
                      <a:pt x="1" y="1548"/>
                      <a:pt x="1" y="3453"/>
                    </a:cubicBezTo>
                    <a:lnTo>
                      <a:pt x="1" y="28432"/>
                    </a:lnTo>
                    <a:cubicBezTo>
                      <a:pt x="1" y="30337"/>
                      <a:pt x="1549" y="31885"/>
                      <a:pt x="3454" y="31885"/>
                    </a:cubicBezTo>
                    <a:lnTo>
                      <a:pt x="28421" y="31885"/>
                    </a:lnTo>
                    <a:cubicBezTo>
                      <a:pt x="30326" y="31885"/>
                      <a:pt x="31874" y="30337"/>
                      <a:pt x="31874" y="28432"/>
                    </a:cubicBezTo>
                    <a:lnTo>
                      <a:pt x="31874" y="3453"/>
                    </a:lnTo>
                    <a:cubicBezTo>
                      <a:pt x="31874" y="1548"/>
                      <a:pt x="30326" y="0"/>
                      <a:pt x="28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225;p17">
                <a:extLst>
                  <a:ext uri="{FF2B5EF4-FFF2-40B4-BE49-F238E27FC236}">
                    <a16:creationId xmlns:a16="http://schemas.microsoft.com/office/drawing/2014/main" id="{60D561ED-9BBA-2B34-971B-F3E0013FC60A}"/>
                  </a:ext>
                </a:extLst>
              </p:cNvPr>
              <p:cNvSpPr/>
              <p:nvPr/>
            </p:nvSpPr>
            <p:spPr>
              <a:xfrm>
                <a:off x="6290650" y="1652213"/>
                <a:ext cx="748025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29921" h="4561" extrusionOk="0">
                    <a:moveTo>
                      <a:pt x="5501" y="0"/>
                    </a:moveTo>
                    <a:cubicBezTo>
                      <a:pt x="2750" y="0"/>
                      <a:pt x="500" y="1965"/>
                      <a:pt x="0" y="4560"/>
                    </a:cubicBezTo>
                    <a:lnTo>
                      <a:pt x="29921" y="4560"/>
                    </a:lnTo>
                    <a:cubicBezTo>
                      <a:pt x="29432" y="1965"/>
                      <a:pt x="27158" y="0"/>
                      <a:pt x="24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226;p17">
                <a:extLst>
                  <a:ext uri="{FF2B5EF4-FFF2-40B4-BE49-F238E27FC236}">
                    <a16:creationId xmlns:a16="http://schemas.microsoft.com/office/drawing/2014/main" id="{BA996889-879D-5BEE-D988-9BD3EA593A64}"/>
                  </a:ext>
                </a:extLst>
              </p:cNvPr>
              <p:cNvSpPr/>
              <p:nvPr/>
            </p:nvSpPr>
            <p:spPr>
              <a:xfrm>
                <a:off x="6363875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69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69" y="1727"/>
                    </a:cubicBezTo>
                    <a:cubicBezTo>
                      <a:pt x="1345" y="1727"/>
                      <a:pt x="1726" y="1346"/>
                      <a:pt x="1726" y="869"/>
                    </a:cubicBezTo>
                    <a:cubicBezTo>
                      <a:pt x="1726" y="393"/>
                      <a:pt x="1345" y="0"/>
                      <a:pt x="869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227;p17">
                <a:extLst>
                  <a:ext uri="{FF2B5EF4-FFF2-40B4-BE49-F238E27FC236}">
                    <a16:creationId xmlns:a16="http://schemas.microsoft.com/office/drawing/2014/main" id="{74F6E6AB-E9A5-6AE4-B808-C9DACF2E4B2F}"/>
                  </a:ext>
                </a:extLst>
              </p:cNvPr>
              <p:cNvSpPr/>
              <p:nvPr/>
            </p:nvSpPr>
            <p:spPr>
              <a:xfrm>
                <a:off x="6448400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70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70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7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228;p17">
                <a:extLst>
                  <a:ext uri="{FF2B5EF4-FFF2-40B4-BE49-F238E27FC236}">
                    <a16:creationId xmlns:a16="http://schemas.microsoft.com/office/drawing/2014/main" id="{65608B8C-27A8-63E9-3CC7-1EE1E21DF673}"/>
                  </a:ext>
                </a:extLst>
              </p:cNvPr>
              <p:cNvSpPr/>
              <p:nvPr/>
            </p:nvSpPr>
            <p:spPr>
              <a:xfrm>
                <a:off x="6532925" y="1674538"/>
                <a:ext cx="432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7" extrusionOk="0">
                    <a:moveTo>
                      <a:pt x="870" y="0"/>
                    </a:moveTo>
                    <a:cubicBezTo>
                      <a:pt x="382" y="0"/>
                      <a:pt x="1" y="393"/>
                      <a:pt x="1" y="869"/>
                    </a:cubicBezTo>
                    <a:cubicBezTo>
                      <a:pt x="1" y="1346"/>
                      <a:pt x="382" y="1727"/>
                      <a:pt x="870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7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229;p17">
                <a:extLst>
                  <a:ext uri="{FF2B5EF4-FFF2-40B4-BE49-F238E27FC236}">
                    <a16:creationId xmlns:a16="http://schemas.microsoft.com/office/drawing/2014/main" id="{DC4EE070-1796-D78D-6C67-A7B716F6D12C}"/>
                  </a:ext>
                </a:extLst>
              </p:cNvPr>
              <p:cNvSpPr/>
              <p:nvPr/>
            </p:nvSpPr>
            <p:spPr>
              <a:xfrm>
                <a:off x="6601100" y="1807888"/>
                <a:ext cx="126825" cy="140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5609" fill="none" extrusionOk="0">
                    <a:moveTo>
                      <a:pt x="1120" y="5596"/>
                    </a:moveTo>
                    <a:lnTo>
                      <a:pt x="3929" y="5608"/>
                    </a:lnTo>
                    <a:cubicBezTo>
                      <a:pt x="4549" y="5608"/>
                      <a:pt x="5060" y="5108"/>
                      <a:pt x="5060" y="4489"/>
                    </a:cubicBezTo>
                    <a:lnTo>
                      <a:pt x="5072" y="1143"/>
                    </a:lnTo>
                    <a:cubicBezTo>
                      <a:pt x="5072" y="524"/>
                      <a:pt x="4560" y="12"/>
                      <a:pt x="3953" y="12"/>
                    </a:cubicBezTo>
                    <a:lnTo>
                      <a:pt x="1143" y="0"/>
                    </a:lnTo>
                    <a:cubicBezTo>
                      <a:pt x="512" y="0"/>
                      <a:pt x="12" y="500"/>
                      <a:pt x="12" y="1108"/>
                    </a:cubicBezTo>
                    <a:lnTo>
                      <a:pt x="0" y="4465"/>
                    </a:lnTo>
                    <a:cubicBezTo>
                      <a:pt x="0" y="5084"/>
                      <a:pt x="500" y="5596"/>
                      <a:pt x="1120" y="5596"/>
                    </a:cubicBezTo>
                    <a:close/>
                  </a:path>
                </a:pathLst>
              </a:custGeom>
              <a:noFill/>
              <a:ln w="8625" cap="rnd" cmpd="sng">
                <a:solidFill>
                  <a:srgbClr val="5B688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230;p17">
                <a:extLst>
                  <a:ext uri="{FF2B5EF4-FFF2-40B4-BE49-F238E27FC236}">
                    <a16:creationId xmlns:a16="http://schemas.microsoft.com/office/drawing/2014/main" id="{ED4AD235-6BCE-F983-BC6D-89610A61B2B1}"/>
                  </a:ext>
                </a:extLst>
              </p:cNvPr>
              <p:cNvSpPr/>
              <p:nvPr/>
            </p:nvSpPr>
            <p:spPr>
              <a:xfrm>
                <a:off x="6473700" y="1879313"/>
                <a:ext cx="381625" cy="342325"/>
              </a:xfrm>
              <a:custGeom>
                <a:avLst/>
                <a:gdLst/>
                <a:ahLst/>
                <a:cxnLst/>
                <a:rect l="l" t="t" r="r" b="b"/>
                <a:pathLst>
                  <a:path w="15265" h="13693" extrusionOk="0">
                    <a:moveTo>
                      <a:pt x="917" y="1"/>
                    </a:moveTo>
                    <a:lnTo>
                      <a:pt x="0" y="13693"/>
                    </a:lnTo>
                    <a:lnTo>
                      <a:pt x="15264" y="13693"/>
                    </a:lnTo>
                    <a:lnTo>
                      <a:pt x="1434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231;p17">
                <a:extLst>
                  <a:ext uri="{FF2B5EF4-FFF2-40B4-BE49-F238E27FC236}">
                    <a16:creationId xmlns:a16="http://schemas.microsoft.com/office/drawing/2014/main" id="{16D28D14-0D6D-7F87-A478-233669FBB171}"/>
                  </a:ext>
                </a:extLst>
              </p:cNvPr>
              <p:cNvSpPr/>
              <p:nvPr/>
            </p:nvSpPr>
            <p:spPr>
              <a:xfrm>
                <a:off x="6593350" y="1934088"/>
                <a:ext cx="141425" cy="233100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9324" extrusionOk="0">
                    <a:moveTo>
                      <a:pt x="2418" y="1"/>
                    </a:moveTo>
                    <a:lnTo>
                      <a:pt x="2418" y="1013"/>
                    </a:lnTo>
                    <a:cubicBezTo>
                      <a:pt x="1120" y="1167"/>
                      <a:pt x="215" y="1977"/>
                      <a:pt x="215" y="3132"/>
                    </a:cubicBezTo>
                    <a:cubicBezTo>
                      <a:pt x="227" y="4191"/>
                      <a:pt x="918" y="4823"/>
                      <a:pt x="2013" y="5061"/>
                    </a:cubicBezTo>
                    <a:lnTo>
                      <a:pt x="3239" y="5358"/>
                    </a:lnTo>
                    <a:cubicBezTo>
                      <a:pt x="4001" y="5549"/>
                      <a:pt x="4335" y="5835"/>
                      <a:pt x="4335" y="6406"/>
                    </a:cubicBezTo>
                    <a:cubicBezTo>
                      <a:pt x="4335" y="7025"/>
                      <a:pt x="3716" y="7442"/>
                      <a:pt x="2930" y="7442"/>
                    </a:cubicBezTo>
                    <a:cubicBezTo>
                      <a:pt x="2084" y="7418"/>
                      <a:pt x="1453" y="7049"/>
                      <a:pt x="1275" y="6323"/>
                    </a:cubicBezTo>
                    <a:lnTo>
                      <a:pt x="1" y="6347"/>
                    </a:lnTo>
                    <a:cubicBezTo>
                      <a:pt x="144" y="7573"/>
                      <a:pt x="1037" y="8240"/>
                      <a:pt x="2382" y="8394"/>
                    </a:cubicBezTo>
                    <a:lnTo>
                      <a:pt x="2382" y="9323"/>
                    </a:lnTo>
                    <a:lnTo>
                      <a:pt x="3465" y="9323"/>
                    </a:lnTo>
                    <a:lnTo>
                      <a:pt x="3465" y="8394"/>
                    </a:lnTo>
                    <a:cubicBezTo>
                      <a:pt x="4799" y="8240"/>
                      <a:pt x="5656" y="7478"/>
                      <a:pt x="5609" y="6394"/>
                    </a:cubicBezTo>
                    <a:cubicBezTo>
                      <a:pt x="5609" y="5370"/>
                      <a:pt x="5097" y="4596"/>
                      <a:pt x="3823" y="4251"/>
                    </a:cubicBezTo>
                    <a:lnTo>
                      <a:pt x="2632" y="3941"/>
                    </a:lnTo>
                    <a:cubicBezTo>
                      <a:pt x="1763" y="3691"/>
                      <a:pt x="1513" y="3465"/>
                      <a:pt x="1513" y="2989"/>
                    </a:cubicBezTo>
                    <a:cubicBezTo>
                      <a:pt x="1513" y="2334"/>
                      <a:pt x="2132" y="1941"/>
                      <a:pt x="2954" y="1941"/>
                    </a:cubicBezTo>
                    <a:cubicBezTo>
                      <a:pt x="3787" y="1965"/>
                      <a:pt x="4156" y="2382"/>
                      <a:pt x="4263" y="3120"/>
                    </a:cubicBezTo>
                    <a:lnTo>
                      <a:pt x="5513" y="3096"/>
                    </a:lnTo>
                    <a:cubicBezTo>
                      <a:pt x="5513" y="2084"/>
                      <a:pt x="4751" y="1215"/>
                      <a:pt x="3501" y="1013"/>
                    </a:cubicBezTo>
                    <a:lnTo>
                      <a:pt x="350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232;p17">
                <a:extLst>
                  <a:ext uri="{FF2B5EF4-FFF2-40B4-BE49-F238E27FC236}">
                    <a16:creationId xmlns:a16="http://schemas.microsoft.com/office/drawing/2014/main" id="{09AEEF0B-E2F7-B8EF-C7A0-23A350FC71B9}"/>
                  </a:ext>
                </a:extLst>
              </p:cNvPr>
              <p:cNvSpPr/>
              <p:nvPr/>
            </p:nvSpPr>
            <p:spPr>
              <a:xfrm>
                <a:off x="6143300" y="2220738"/>
                <a:ext cx="273875" cy="251250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10050" extrusionOk="0">
                    <a:moveTo>
                      <a:pt x="679" y="0"/>
                    </a:moveTo>
                    <a:cubicBezTo>
                      <a:pt x="298" y="0"/>
                      <a:pt x="1" y="298"/>
                      <a:pt x="1" y="667"/>
                    </a:cubicBezTo>
                    <a:lnTo>
                      <a:pt x="1" y="9382"/>
                    </a:lnTo>
                    <a:cubicBezTo>
                      <a:pt x="1" y="9751"/>
                      <a:pt x="298" y="10049"/>
                      <a:pt x="679" y="10049"/>
                    </a:cubicBezTo>
                    <a:lnTo>
                      <a:pt x="10288" y="10049"/>
                    </a:lnTo>
                    <a:cubicBezTo>
                      <a:pt x="10657" y="10049"/>
                      <a:pt x="10954" y="9751"/>
                      <a:pt x="10954" y="9382"/>
                    </a:cubicBezTo>
                    <a:lnTo>
                      <a:pt x="10954" y="667"/>
                    </a:lnTo>
                    <a:cubicBezTo>
                      <a:pt x="10954" y="298"/>
                      <a:pt x="10657" y="0"/>
                      <a:pt x="1028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233;p17">
                <a:extLst>
                  <a:ext uri="{FF2B5EF4-FFF2-40B4-BE49-F238E27FC236}">
                    <a16:creationId xmlns:a16="http://schemas.microsoft.com/office/drawing/2014/main" id="{F8EA1E3E-156F-1026-1457-665159577582}"/>
                  </a:ext>
                </a:extLst>
              </p:cNvPr>
              <p:cNvSpPr/>
              <p:nvPr/>
            </p:nvSpPr>
            <p:spPr>
              <a:xfrm>
                <a:off x="6181700" y="2048688"/>
                <a:ext cx="197375" cy="262550"/>
              </a:xfrm>
              <a:custGeom>
                <a:avLst/>
                <a:gdLst/>
                <a:ahLst/>
                <a:cxnLst/>
                <a:rect l="l" t="t" r="r" b="b"/>
                <a:pathLst>
                  <a:path w="7895" h="10502" extrusionOk="0">
                    <a:moveTo>
                      <a:pt x="3941" y="977"/>
                    </a:moveTo>
                    <a:cubicBezTo>
                      <a:pt x="5584" y="977"/>
                      <a:pt x="6918" y="2322"/>
                      <a:pt x="6918" y="3953"/>
                    </a:cubicBezTo>
                    <a:lnTo>
                      <a:pt x="6918" y="9549"/>
                    </a:lnTo>
                    <a:lnTo>
                      <a:pt x="965" y="9549"/>
                    </a:lnTo>
                    <a:lnTo>
                      <a:pt x="965" y="3953"/>
                    </a:lnTo>
                    <a:cubicBezTo>
                      <a:pt x="965" y="2322"/>
                      <a:pt x="2310" y="977"/>
                      <a:pt x="3941" y="977"/>
                    </a:cubicBezTo>
                    <a:close/>
                    <a:moveTo>
                      <a:pt x="3941" y="0"/>
                    </a:moveTo>
                    <a:cubicBezTo>
                      <a:pt x="1774" y="0"/>
                      <a:pt x="0" y="1763"/>
                      <a:pt x="0" y="3941"/>
                    </a:cubicBezTo>
                    <a:lnTo>
                      <a:pt x="0" y="10025"/>
                    </a:lnTo>
                    <a:cubicBezTo>
                      <a:pt x="0" y="10299"/>
                      <a:pt x="215" y="10502"/>
                      <a:pt x="477" y="10502"/>
                    </a:cubicBezTo>
                    <a:lnTo>
                      <a:pt x="7394" y="10502"/>
                    </a:lnTo>
                    <a:cubicBezTo>
                      <a:pt x="7668" y="10502"/>
                      <a:pt x="7894" y="10299"/>
                      <a:pt x="7894" y="10025"/>
                    </a:cubicBezTo>
                    <a:lnTo>
                      <a:pt x="7894" y="3941"/>
                    </a:lnTo>
                    <a:cubicBezTo>
                      <a:pt x="7894" y="1763"/>
                      <a:pt x="6120" y="0"/>
                      <a:pt x="39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234;p17">
                <a:extLst>
                  <a:ext uri="{FF2B5EF4-FFF2-40B4-BE49-F238E27FC236}">
                    <a16:creationId xmlns:a16="http://schemas.microsoft.com/office/drawing/2014/main" id="{52C7A3A6-7BD6-18AC-0131-29DACA60222D}"/>
                  </a:ext>
                </a:extLst>
              </p:cNvPr>
              <p:cNvSpPr/>
              <p:nvPr/>
            </p:nvSpPr>
            <p:spPr>
              <a:xfrm>
                <a:off x="6236775" y="2288288"/>
                <a:ext cx="87225" cy="86950"/>
              </a:xfrm>
              <a:custGeom>
                <a:avLst/>
                <a:gdLst/>
                <a:ahLst/>
                <a:cxnLst/>
                <a:rect l="l" t="t" r="r" b="b"/>
                <a:pathLst>
                  <a:path w="3489" h="3478" extrusionOk="0">
                    <a:moveTo>
                      <a:pt x="1738" y="1"/>
                    </a:moveTo>
                    <a:cubicBezTo>
                      <a:pt x="774" y="1"/>
                      <a:pt x="0" y="775"/>
                      <a:pt x="0" y="1739"/>
                    </a:cubicBezTo>
                    <a:cubicBezTo>
                      <a:pt x="0" y="2704"/>
                      <a:pt x="774" y="3478"/>
                      <a:pt x="1738" y="3478"/>
                    </a:cubicBezTo>
                    <a:cubicBezTo>
                      <a:pt x="2703" y="3478"/>
                      <a:pt x="3489" y="2704"/>
                      <a:pt x="3489" y="1739"/>
                    </a:cubicBezTo>
                    <a:cubicBezTo>
                      <a:pt x="3489" y="775"/>
                      <a:pt x="2703" y="1"/>
                      <a:pt x="17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235;p17">
                <a:extLst>
                  <a:ext uri="{FF2B5EF4-FFF2-40B4-BE49-F238E27FC236}">
                    <a16:creationId xmlns:a16="http://schemas.microsoft.com/office/drawing/2014/main" id="{C00D56DD-2F70-A521-F168-10DC51C70F47}"/>
                  </a:ext>
                </a:extLst>
              </p:cNvPr>
              <p:cNvSpPr/>
              <p:nvPr/>
            </p:nvSpPr>
            <p:spPr>
              <a:xfrm>
                <a:off x="6260575" y="2359438"/>
                <a:ext cx="39625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811" extrusionOk="0">
                    <a:moveTo>
                      <a:pt x="1" y="0"/>
                    </a:moveTo>
                    <a:lnTo>
                      <a:pt x="1" y="1810"/>
                    </a:lnTo>
                    <a:lnTo>
                      <a:pt x="1584" y="1810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236;p17">
                <a:extLst>
                  <a:ext uri="{FF2B5EF4-FFF2-40B4-BE49-F238E27FC236}">
                    <a16:creationId xmlns:a16="http://schemas.microsoft.com/office/drawing/2014/main" id="{3C74B9AD-AB7F-3421-6090-21FCBAA2E8D9}"/>
                  </a:ext>
                </a:extLst>
              </p:cNvPr>
              <p:cNvSpPr/>
              <p:nvPr/>
            </p:nvSpPr>
            <p:spPr>
              <a:xfrm>
                <a:off x="6771950" y="2156438"/>
                <a:ext cx="464975" cy="315550"/>
              </a:xfrm>
              <a:custGeom>
                <a:avLst/>
                <a:gdLst/>
                <a:ahLst/>
                <a:cxnLst/>
                <a:rect l="l" t="t" r="r" b="b"/>
                <a:pathLst>
                  <a:path w="18599" h="12622" extrusionOk="0">
                    <a:moveTo>
                      <a:pt x="632" y="0"/>
                    </a:moveTo>
                    <a:cubicBezTo>
                      <a:pt x="274" y="0"/>
                      <a:pt x="1" y="286"/>
                      <a:pt x="1" y="643"/>
                    </a:cubicBezTo>
                    <a:lnTo>
                      <a:pt x="1" y="11978"/>
                    </a:lnTo>
                    <a:cubicBezTo>
                      <a:pt x="1" y="12335"/>
                      <a:pt x="274" y="12621"/>
                      <a:pt x="632" y="12621"/>
                    </a:cubicBezTo>
                    <a:lnTo>
                      <a:pt x="17943" y="12621"/>
                    </a:lnTo>
                    <a:cubicBezTo>
                      <a:pt x="18300" y="12621"/>
                      <a:pt x="18598" y="12335"/>
                      <a:pt x="18586" y="11978"/>
                    </a:cubicBezTo>
                    <a:lnTo>
                      <a:pt x="18586" y="643"/>
                    </a:lnTo>
                    <a:cubicBezTo>
                      <a:pt x="18586" y="286"/>
                      <a:pt x="18300" y="0"/>
                      <a:pt x="179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237;p17">
                <a:extLst>
                  <a:ext uri="{FF2B5EF4-FFF2-40B4-BE49-F238E27FC236}">
                    <a16:creationId xmlns:a16="http://schemas.microsoft.com/office/drawing/2014/main" id="{775C4271-B722-CD59-D966-646D4D2007CF}"/>
                  </a:ext>
                </a:extLst>
              </p:cNvPr>
              <p:cNvSpPr/>
              <p:nvPr/>
            </p:nvSpPr>
            <p:spPr>
              <a:xfrm>
                <a:off x="6858875" y="2183513"/>
                <a:ext cx="71450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59" extrusionOk="0">
                    <a:moveTo>
                      <a:pt x="1429" y="1"/>
                    </a:moveTo>
                    <a:cubicBezTo>
                      <a:pt x="643" y="1"/>
                      <a:pt x="0" y="644"/>
                      <a:pt x="0" y="1430"/>
                    </a:cubicBezTo>
                    <a:cubicBezTo>
                      <a:pt x="0" y="2227"/>
                      <a:pt x="643" y="2858"/>
                      <a:pt x="1429" y="2858"/>
                    </a:cubicBezTo>
                    <a:cubicBezTo>
                      <a:pt x="2215" y="2858"/>
                      <a:pt x="2858" y="2227"/>
                      <a:pt x="2858" y="1430"/>
                    </a:cubicBezTo>
                    <a:cubicBezTo>
                      <a:pt x="2858" y="644"/>
                      <a:pt x="2215" y="1"/>
                      <a:pt x="14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238;p17">
                <a:extLst>
                  <a:ext uri="{FF2B5EF4-FFF2-40B4-BE49-F238E27FC236}">
                    <a16:creationId xmlns:a16="http://schemas.microsoft.com/office/drawing/2014/main" id="{4EAA54A6-091E-F1A0-6563-95F8679FDC51}"/>
                  </a:ext>
                </a:extLst>
              </p:cNvPr>
              <p:cNvSpPr/>
              <p:nvPr/>
            </p:nvSpPr>
            <p:spPr>
              <a:xfrm>
                <a:off x="6815700" y="2183513"/>
                <a:ext cx="71475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2859" extrusionOk="0">
                    <a:moveTo>
                      <a:pt x="1429" y="1"/>
                    </a:moveTo>
                    <a:cubicBezTo>
                      <a:pt x="644" y="1"/>
                      <a:pt x="1" y="644"/>
                      <a:pt x="1" y="1430"/>
                    </a:cubicBezTo>
                    <a:cubicBezTo>
                      <a:pt x="1" y="2227"/>
                      <a:pt x="644" y="2858"/>
                      <a:pt x="1429" y="2858"/>
                    </a:cubicBezTo>
                    <a:cubicBezTo>
                      <a:pt x="2215" y="2858"/>
                      <a:pt x="2858" y="2227"/>
                      <a:pt x="2858" y="1430"/>
                    </a:cubicBezTo>
                    <a:cubicBezTo>
                      <a:pt x="2858" y="644"/>
                      <a:pt x="2215" y="1"/>
                      <a:pt x="14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239;p17">
                <a:extLst>
                  <a:ext uri="{FF2B5EF4-FFF2-40B4-BE49-F238E27FC236}">
                    <a16:creationId xmlns:a16="http://schemas.microsoft.com/office/drawing/2014/main" id="{775EED47-82E9-09DF-F808-FFB66A301102}"/>
                  </a:ext>
                </a:extLst>
              </p:cNvPr>
              <p:cNvSpPr/>
              <p:nvPr/>
            </p:nvSpPr>
            <p:spPr>
              <a:xfrm>
                <a:off x="6815700" y="2348713"/>
                <a:ext cx="3780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15122" h="942" extrusionOk="0">
                    <a:moveTo>
                      <a:pt x="1" y="1"/>
                    </a:moveTo>
                    <a:lnTo>
                      <a:pt x="1" y="941"/>
                    </a:lnTo>
                    <a:lnTo>
                      <a:pt x="15122" y="941"/>
                    </a:lnTo>
                    <a:lnTo>
                      <a:pt x="1512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240;p17">
                <a:extLst>
                  <a:ext uri="{FF2B5EF4-FFF2-40B4-BE49-F238E27FC236}">
                    <a16:creationId xmlns:a16="http://schemas.microsoft.com/office/drawing/2014/main" id="{4C6E3DDD-0CCB-0A54-7072-EB32CCF7EEFA}"/>
                  </a:ext>
                </a:extLst>
              </p:cNvPr>
              <p:cNvSpPr/>
              <p:nvPr/>
            </p:nvSpPr>
            <p:spPr>
              <a:xfrm>
                <a:off x="7036575" y="2196313"/>
                <a:ext cx="15717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942" extrusionOk="0">
                    <a:moveTo>
                      <a:pt x="0" y="1"/>
                    </a:moveTo>
                    <a:lnTo>
                      <a:pt x="0" y="941"/>
                    </a:lnTo>
                    <a:lnTo>
                      <a:pt x="6287" y="941"/>
                    </a:lnTo>
                    <a:lnTo>
                      <a:pt x="62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241;p17">
                <a:extLst>
                  <a:ext uri="{FF2B5EF4-FFF2-40B4-BE49-F238E27FC236}">
                    <a16:creationId xmlns:a16="http://schemas.microsoft.com/office/drawing/2014/main" id="{3EEB938B-3702-6852-5DA9-30BF863BDE59}"/>
                  </a:ext>
                </a:extLst>
              </p:cNvPr>
              <p:cNvSpPr/>
              <p:nvPr/>
            </p:nvSpPr>
            <p:spPr>
              <a:xfrm>
                <a:off x="7036575" y="2232038"/>
                <a:ext cx="1256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5025" h="930" extrusionOk="0">
                    <a:moveTo>
                      <a:pt x="0" y="1"/>
                    </a:moveTo>
                    <a:lnTo>
                      <a:pt x="0" y="929"/>
                    </a:lnTo>
                    <a:lnTo>
                      <a:pt x="5025" y="929"/>
                    </a:lnTo>
                    <a:lnTo>
                      <a:pt x="50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242;p17">
                <a:extLst>
                  <a:ext uri="{FF2B5EF4-FFF2-40B4-BE49-F238E27FC236}">
                    <a16:creationId xmlns:a16="http://schemas.microsoft.com/office/drawing/2014/main" id="{DD36F8D6-8BDE-A1A5-A56D-9DBD0125BC44}"/>
                  </a:ext>
                </a:extLst>
              </p:cNvPr>
              <p:cNvSpPr/>
              <p:nvPr/>
            </p:nvSpPr>
            <p:spPr>
              <a:xfrm>
                <a:off x="6930300" y="2410938"/>
                <a:ext cx="149150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941" extrusionOk="0">
                    <a:moveTo>
                      <a:pt x="1" y="0"/>
                    </a:moveTo>
                    <a:lnTo>
                      <a:pt x="1" y="941"/>
                    </a:lnTo>
                    <a:lnTo>
                      <a:pt x="5966" y="941"/>
                    </a:lnTo>
                    <a:lnTo>
                      <a:pt x="59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5" name="Google Shape;259;p17">
            <a:extLst>
              <a:ext uri="{FF2B5EF4-FFF2-40B4-BE49-F238E27FC236}">
                <a16:creationId xmlns:a16="http://schemas.microsoft.com/office/drawing/2014/main" id="{B4A85554-2265-D31F-AA9B-4362DF7EC42F}"/>
              </a:ext>
            </a:extLst>
          </p:cNvPr>
          <p:cNvGrpSpPr/>
          <p:nvPr/>
        </p:nvGrpSpPr>
        <p:grpSpPr>
          <a:xfrm>
            <a:off x="3490300" y="3276600"/>
            <a:ext cx="2265250" cy="1087500"/>
            <a:chOff x="3490300" y="3276600"/>
            <a:chExt cx="2265250" cy="1087500"/>
          </a:xfrm>
        </p:grpSpPr>
        <p:sp>
          <p:nvSpPr>
            <p:cNvPr id="156" name="Google Shape;260;p17">
              <a:extLst>
                <a:ext uri="{FF2B5EF4-FFF2-40B4-BE49-F238E27FC236}">
                  <a16:creationId xmlns:a16="http://schemas.microsoft.com/office/drawing/2014/main" id="{2DAE0C0A-6AC5-E9C2-317A-5CFC6A1FEA16}"/>
                </a:ext>
              </a:extLst>
            </p:cNvPr>
            <p:cNvSpPr/>
            <p:nvPr/>
          </p:nvSpPr>
          <p:spPr>
            <a:xfrm>
              <a:off x="386675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" name="Google Shape;261;p17">
              <a:extLst>
                <a:ext uri="{FF2B5EF4-FFF2-40B4-BE49-F238E27FC236}">
                  <a16:creationId xmlns:a16="http://schemas.microsoft.com/office/drawing/2014/main" id="{5AAC7C44-15DC-8309-FE38-A691525EB52A}"/>
                </a:ext>
              </a:extLst>
            </p:cNvPr>
            <p:cNvGrpSpPr/>
            <p:nvPr/>
          </p:nvGrpSpPr>
          <p:grpSpPr>
            <a:xfrm>
              <a:off x="3490300" y="3426450"/>
              <a:ext cx="939425" cy="797450"/>
              <a:chOff x="3490300" y="3426450"/>
              <a:chExt cx="939425" cy="797450"/>
            </a:xfrm>
          </p:grpSpPr>
          <p:sp>
            <p:nvSpPr>
              <p:cNvPr id="158" name="Google Shape;262;p17">
                <a:extLst>
                  <a:ext uri="{FF2B5EF4-FFF2-40B4-BE49-F238E27FC236}">
                    <a16:creationId xmlns:a16="http://schemas.microsoft.com/office/drawing/2014/main" id="{921FC05C-CC33-9B89-BE29-A0971EEC2C30}"/>
                  </a:ext>
                </a:extLst>
              </p:cNvPr>
              <p:cNvSpPr/>
              <p:nvPr/>
            </p:nvSpPr>
            <p:spPr>
              <a:xfrm>
                <a:off x="3501300" y="3437750"/>
                <a:ext cx="774825" cy="7751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1005" extrusionOk="0">
                    <a:moveTo>
                      <a:pt x="3013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46" y="31005"/>
                      <a:pt x="3013" y="31005"/>
                    </a:cubicBezTo>
                    <a:lnTo>
                      <a:pt x="27980" y="31005"/>
                    </a:lnTo>
                    <a:cubicBezTo>
                      <a:pt x="29635" y="31005"/>
                      <a:pt x="30993" y="29659"/>
                      <a:pt x="30993" y="27992"/>
                    </a:cubicBezTo>
                    <a:lnTo>
                      <a:pt x="30993" y="3001"/>
                    </a:lnTo>
                    <a:cubicBezTo>
                      <a:pt x="30993" y="1358"/>
                      <a:pt x="29659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263;p17">
                <a:extLst>
                  <a:ext uri="{FF2B5EF4-FFF2-40B4-BE49-F238E27FC236}">
                    <a16:creationId xmlns:a16="http://schemas.microsoft.com/office/drawing/2014/main" id="{6E39C383-0518-8565-3F76-89F40BC5503B}"/>
                  </a:ext>
                </a:extLst>
              </p:cNvPr>
              <p:cNvSpPr/>
              <p:nvPr/>
            </p:nvSpPr>
            <p:spPr>
              <a:xfrm>
                <a:off x="3490300" y="3426450"/>
                <a:ext cx="797425" cy="797450"/>
              </a:xfrm>
              <a:custGeom>
                <a:avLst/>
                <a:gdLst/>
                <a:ahLst/>
                <a:cxnLst/>
                <a:rect l="l" t="t" r="r" b="b"/>
                <a:pathLst>
                  <a:path w="31897" h="31898" extrusionOk="0">
                    <a:moveTo>
                      <a:pt x="28432" y="893"/>
                    </a:moveTo>
                    <a:cubicBezTo>
                      <a:pt x="29837" y="893"/>
                      <a:pt x="30992" y="2048"/>
                      <a:pt x="30992" y="3453"/>
                    </a:cubicBezTo>
                    <a:lnTo>
                      <a:pt x="30992" y="28444"/>
                    </a:lnTo>
                    <a:cubicBezTo>
                      <a:pt x="30992" y="29861"/>
                      <a:pt x="29837" y="31004"/>
                      <a:pt x="28432" y="31004"/>
                    </a:cubicBezTo>
                    <a:lnTo>
                      <a:pt x="3453" y="31004"/>
                    </a:lnTo>
                    <a:cubicBezTo>
                      <a:pt x="2036" y="31004"/>
                      <a:pt x="893" y="29861"/>
                      <a:pt x="893" y="28444"/>
                    </a:cubicBezTo>
                    <a:lnTo>
                      <a:pt x="893" y="3453"/>
                    </a:lnTo>
                    <a:cubicBezTo>
                      <a:pt x="893" y="2048"/>
                      <a:pt x="2036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44"/>
                    </a:lnTo>
                    <a:cubicBezTo>
                      <a:pt x="0" y="30349"/>
                      <a:pt x="1548" y="31897"/>
                      <a:pt x="3453" y="31897"/>
                    </a:cubicBezTo>
                    <a:lnTo>
                      <a:pt x="28420" y="31897"/>
                    </a:lnTo>
                    <a:cubicBezTo>
                      <a:pt x="30325" y="31897"/>
                      <a:pt x="31885" y="30349"/>
                      <a:pt x="31885" y="28444"/>
                    </a:cubicBezTo>
                    <a:lnTo>
                      <a:pt x="31885" y="3453"/>
                    </a:lnTo>
                    <a:cubicBezTo>
                      <a:pt x="31897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264;p17">
                <a:extLst>
                  <a:ext uri="{FF2B5EF4-FFF2-40B4-BE49-F238E27FC236}">
                    <a16:creationId xmlns:a16="http://schemas.microsoft.com/office/drawing/2014/main" id="{83D1057D-FD78-5EF4-4435-2D966FE8B47B}"/>
                  </a:ext>
                </a:extLst>
              </p:cNvPr>
              <p:cNvSpPr/>
              <p:nvPr/>
            </p:nvSpPr>
            <p:spPr>
              <a:xfrm>
                <a:off x="3614125" y="3636300"/>
                <a:ext cx="815600" cy="227425"/>
              </a:xfrm>
              <a:custGeom>
                <a:avLst/>
                <a:gdLst/>
                <a:ahLst/>
                <a:cxnLst/>
                <a:rect l="l" t="t" r="r" b="b"/>
                <a:pathLst>
                  <a:path w="32624" h="9097" extrusionOk="0">
                    <a:moveTo>
                      <a:pt x="2084" y="0"/>
                    </a:moveTo>
                    <a:cubicBezTo>
                      <a:pt x="941" y="0"/>
                      <a:pt x="0" y="941"/>
                      <a:pt x="0" y="2084"/>
                    </a:cubicBezTo>
                    <a:lnTo>
                      <a:pt x="0" y="7013"/>
                    </a:lnTo>
                    <a:cubicBezTo>
                      <a:pt x="0" y="8156"/>
                      <a:pt x="941" y="9097"/>
                      <a:pt x="2084" y="9097"/>
                    </a:cubicBezTo>
                    <a:lnTo>
                      <a:pt x="30528" y="9097"/>
                    </a:lnTo>
                    <a:cubicBezTo>
                      <a:pt x="31695" y="9097"/>
                      <a:pt x="32623" y="8156"/>
                      <a:pt x="32611" y="7013"/>
                    </a:cubicBezTo>
                    <a:lnTo>
                      <a:pt x="32611" y="2084"/>
                    </a:lnTo>
                    <a:cubicBezTo>
                      <a:pt x="32611" y="941"/>
                      <a:pt x="31671" y="0"/>
                      <a:pt x="305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265;p17">
                <a:extLst>
                  <a:ext uri="{FF2B5EF4-FFF2-40B4-BE49-F238E27FC236}">
                    <a16:creationId xmlns:a16="http://schemas.microsoft.com/office/drawing/2014/main" id="{9C9F9C2D-0C00-268A-FB43-389ED6B7529F}"/>
                  </a:ext>
                </a:extLst>
              </p:cNvPr>
              <p:cNvSpPr/>
              <p:nvPr/>
            </p:nvSpPr>
            <p:spPr>
              <a:xfrm>
                <a:off x="3677225" y="3732425"/>
                <a:ext cx="83350" cy="76225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3049" extrusionOk="0">
                    <a:moveTo>
                      <a:pt x="203" y="1"/>
                    </a:moveTo>
                    <a:cubicBezTo>
                      <a:pt x="84" y="1"/>
                      <a:pt x="0" y="84"/>
                      <a:pt x="0" y="203"/>
                    </a:cubicBezTo>
                    <a:lnTo>
                      <a:pt x="0" y="2846"/>
                    </a:lnTo>
                    <a:cubicBezTo>
                      <a:pt x="0" y="2966"/>
                      <a:pt x="84" y="3049"/>
                      <a:pt x="203" y="3049"/>
                    </a:cubicBezTo>
                    <a:lnTo>
                      <a:pt x="3120" y="3049"/>
                    </a:lnTo>
                    <a:cubicBezTo>
                      <a:pt x="3227" y="3049"/>
                      <a:pt x="3310" y="2966"/>
                      <a:pt x="3334" y="2846"/>
                    </a:cubicBezTo>
                    <a:lnTo>
                      <a:pt x="3334" y="203"/>
                    </a:lnTo>
                    <a:cubicBezTo>
                      <a:pt x="3334" y="84"/>
                      <a:pt x="3239" y="1"/>
                      <a:pt x="31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266;p17">
                <a:extLst>
                  <a:ext uri="{FF2B5EF4-FFF2-40B4-BE49-F238E27FC236}">
                    <a16:creationId xmlns:a16="http://schemas.microsoft.com/office/drawing/2014/main" id="{928F83EB-3E73-A5D7-E169-7EC750452DFC}"/>
                  </a:ext>
                </a:extLst>
              </p:cNvPr>
              <p:cNvSpPr/>
              <p:nvPr/>
            </p:nvSpPr>
            <p:spPr>
              <a:xfrm>
                <a:off x="3688525" y="3680650"/>
                <a:ext cx="601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3192" extrusionOk="0">
                    <a:moveTo>
                      <a:pt x="1191" y="286"/>
                    </a:moveTo>
                    <a:cubicBezTo>
                      <a:pt x="1703" y="286"/>
                      <a:pt x="2108" y="703"/>
                      <a:pt x="2108" y="1191"/>
                    </a:cubicBezTo>
                    <a:lnTo>
                      <a:pt x="2108" y="2893"/>
                    </a:lnTo>
                    <a:lnTo>
                      <a:pt x="286" y="2893"/>
                    </a:lnTo>
                    <a:lnTo>
                      <a:pt x="286" y="1191"/>
                    </a:lnTo>
                    <a:cubicBezTo>
                      <a:pt x="286" y="691"/>
                      <a:pt x="703" y="286"/>
                      <a:pt x="1191" y="286"/>
                    </a:cubicBezTo>
                    <a:close/>
                    <a:moveTo>
                      <a:pt x="1191" y="0"/>
                    </a:moveTo>
                    <a:cubicBezTo>
                      <a:pt x="536" y="0"/>
                      <a:pt x="1" y="536"/>
                      <a:pt x="1" y="1191"/>
                    </a:cubicBezTo>
                    <a:lnTo>
                      <a:pt x="1" y="3036"/>
                    </a:lnTo>
                    <a:cubicBezTo>
                      <a:pt x="1" y="3132"/>
                      <a:pt x="84" y="3191"/>
                      <a:pt x="155" y="3191"/>
                    </a:cubicBezTo>
                    <a:lnTo>
                      <a:pt x="2251" y="3191"/>
                    </a:lnTo>
                    <a:cubicBezTo>
                      <a:pt x="2322" y="3191"/>
                      <a:pt x="2406" y="3108"/>
                      <a:pt x="2382" y="3036"/>
                    </a:cubicBezTo>
                    <a:lnTo>
                      <a:pt x="2382" y="1191"/>
                    </a:lnTo>
                    <a:cubicBezTo>
                      <a:pt x="2382" y="536"/>
                      <a:pt x="1846" y="0"/>
                      <a:pt x="11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267;p17">
                <a:extLst>
                  <a:ext uri="{FF2B5EF4-FFF2-40B4-BE49-F238E27FC236}">
                    <a16:creationId xmlns:a16="http://schemas.microsoft.com/office/drawing/2014/main" id="{B1A8A065-064E-F132-665F-C1BB79C151E6}"/>
                  </a:ext>
                </a:extLst>
              </p:cNvPr>
              <p:cNvSpPr/>
              <p:nvPr/>
            </p:nvSpPr>
            <p:spPr>
              <a:xfrm>
                <a:off x="3804025" y="3701775"/>
                <a:ext cx="124450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930" extrusionOk="0">
                    <a:moveTo>
                      <a:pt x="0" y="1"/>
                    </a:moveTo>
                    <a:lnTo>
                      <a:pt x="977" y="3930"/>
                    </a:lnTo>
                    <a:lnTo>
                      <a:pt x="1655" y="3930"/>
                    </a:lnTo>
                    <a:lnTo>
                      <a:pt x="2489" y="524"/>
                    </a:lnTo>
                    <a:lnTo>
                      <a:pt x="3322" y="3930"/>
                    </a:lnTo>
                    <a:lnTo>
                      <a:pt x="3989" y="3930"/>
                    </a:lnTo>
                    <a:lnTo>
                      <a:pt x="4977" y="1"/>
                    </a:lnTo>
                    <a:lnTo>
                      <a:pt x="4429" y="1"/>
                    </a:lnTo>
                    <a:lnTo>
                      <a:pt x="3608" y="3322"/>
                    </a:lnTo>
                    <a:lnTo>
                      <a:pt x="2786" y="1"/>
                    </a:lnTo>
                    <a:lnTo>
                      <a:pt x="2179" y="1"/>
                    </a:lnTo>
                    <a:lnTo>
                      <a:pt x="1358" y="332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268;p17">
                <a:extLst>
                  <a:ext uri="{FF2B5EF4-FFF2-40B4-BE49-F238E27FC236}">
                    <a16:creationId xmlns:a16="http://schemas.microsoft.com/office/drawing/2014/main" id="{100D0A72-BF36-C54C-AE99-A5AE892F0F71}"/>
                  </a:ext>
                </a:extLst>
              </p:cNvPr>
              <p:cNvSpPr/>
              <p:nvPr/>
            </p:nvSpPr>
            <p:spPr>
              <a:xfrm>
                <a:off x="3963275" y="3701775"/>
                <a:ext cx="124425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7" h="3930" extrusionOk="0">
                    <a:moveTo>
                      <a:pt x="0" y="1"/>
                    </a:moveTo>
                    <a:lnTo>
                      <a:pt x="976" y="3930"/>
                    </a:lnTo>
                    <a:lnTo>
                      <a:pt x="1655" y="3930"/>
                    </a:lnTo>
                    <a:lnTo>
                      <a:pt x="2489" y="524"/>
                    </a:lnTo>
                    <a:lnTo>
                      <a:pt x="3322" y="3930"/>
                    </a:lnTo>
                    <a:lnTo>
                      <a:pt x="3989" y="3930"/>
                    </a:lnTo>
                    <a:lnTo>
                      <a:pt x="4977" y="1"/>
                    </a:lnTo>
                    <a:lnTo>
                      <a:pt x="4429" y="1"/>
                    </a:lnTo>
                    <a:lnTo>
                      <a:pt x="3608" y="3322"/>
                    </a:lnTo>
                    <a:lnTo>
                      <a:pt x="2786" y="1"/>
                    </a:lnTo>
                    <a:lnTo>
                      <a:pt x="2191" y="1"/>
                    </a:lnTo>
                    <a:lnTo>
                      <a:pt x="1357" y="332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269;p17">
                <a:extLst>
                  <a:ext uri="{FF2B5EF4-FFF2-40B4-BE49-F238E27FC236}">
                    <a16:creationId xmlns:a16="http://schemas.microsoft.com/office/drawing/2014/main" id="{C48D4B1A-04FC-0BB9-5D13-2307C337919B}"/>
                  </a:ext>
                </a:extLst>
              </p:cNvPr>
              <p:cNvSpPr/>
              <p:nvPr/>
            </p:nvSpPr>
            <p:spPr>
              <a:xfrm>
                <a:off x="4122500" y="3701775"/>
                <a:ext cx="124450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930" extrusionOk="0">
                    <a:moveTo>
                      <a:pt x="1" y="1"/>
                    </a:moveTo>
                    <a:lnTo>
                      <a:pt x="989" y="3930"/>
                    </a:lnTo>
                    <a:lnTo>
                      <a:pt x="1656" y="3930"/>
                    </a:lnTo>
                    <a:lnTo>
                      <a:pt x="2489" y="524"/>
                    </a:lnTo>
                    <a:lnTo>
                      <a:pt x="3323" y="3930"/>
                    </a:lnTo>
                    <a:lnTo>
                      <a:pt x="3990" y="3930"/>
                    </a:lnTo>
                    <a:lnTo>
                      <a:pt x="4978" y="1"/>
                    </a:lnTo>
                    <a:lnTo>
                      <a:pt x="4430" y="1"/>
                    </a:lnTo>
                    <a:lnTo>
                      <a:pt x="3609" y="3322"/>
                    </a:lnTo>
                    <a:lnTo>
                      <a:pt x="2787" y="1"/>
                    </a:lnTo>
                    <a:lnTo>
                      <a:pt x="2192" y="1"/>
                    </a:lnTo>
                    <a:lnTo>
                      <a:pt x="1358" y="3322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270;p17">
                <a:extLst>
                  <a:ext uri="{FF2B5EF4-FFF2-40B4-BE49-F238E27FC236}">
                    <a16:creationId xmlns:a16="http://schemas.microsoft.com/office/drawing/2014/main" id="{31EB0E62-01C0-A823-0741-FB56B0173CB8}"/>
                  </a:ext>
                </a:extLst>
              </p:cNvPr>
              <p:cNvSpPr/>
              <p:nvPr/>
            </p:nvSpPr>
            <p:spPr>
              <a:xfrm>
                <a:off x="3535225" y="3458600"/>
                <a:ext cx="547125" cy="546800"/>
              </a:xfrm>
              <a:custGeom>
                <a:avLst/>
                <a:gdLst/>
                <a:ahLst/>
                <a:cxnLst/>
                <a:rect l="l" t="t" r="r" b="b"/>
                <a:pathLst>
                  <a:path w="21885" h="21872" extrusionOk="0">
                    <a:moveTo>
                      <a:pt x="10943" y="2643"/>
                    </a:moveTo>
                    <a:cubicBezTo>
                      <a:pt x="15527" y="2643"/>
                      <a:pt x="19230" y="6358"/>
                      <a:pt x="19230" y="10942"/>
                    </a:cubicBezTo>
                    <a:cubicBezTo>
                      <a:pt x="19230" y="15526"/>
                      <a:pt x="15527" y="19229"/>
                      <a:pt x="10943" y="19229"/>
                    </a:cubicBezTo>
                    <a:cubicBezTo>
                      <a:pt x="6359" y="19229"/>
                      <a:pt x="2656" y="15526"/>
                      <a:pt x="2656" y="10942"/>
                    </a:cubicBezTo>
                    <a:cubicBezTo>
                      <a:pt x="2656" y="6370"/>
                      <a:pt x="6359" y="2643"/>
                      <a:pt x="10943" y="2643"/>
                    </a:cubicBezTo>
                    <a:close/>
                    <a:moveTo>
                      <a:pt x="10943" y="0"/>
                    </a:moveTo>
                    <a:cubicBezTo>
                      <a:pt x="4918" y="0"/>
                      <a:pt x="1" y="4905"/>
                      <a:pt x="1" y="10942"/>
                    </a:cubicBezTo>
                    <a:cubicBezTo>
                      <a:pt x="1" y="16967"/>
                      <a:pt x="4918" y="21872"/>
                      <a:pt x="10943" y="21872"/>
                    </a:cubicBezTo>
                    <a:cubicBezTo>
                      <a:pt x="16967" y="21872"/>
                      <a:pt x="21885" y="16967"/>
                      <a:pt x="21885" y="10942"/>
                    </a:cubicBezTo>
                    <a:cubicBezTo>
                      <a:pt x="21885" y="4905"/>
                      <a:pt x="16967" y="0"/>
                      <a:pt x="109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271;p17">
                <a:extLst>
                  <a:ext uri="{FF2B5EF4-FFF2-40B4-BE49-F238E27FC236}">
                    <a16:creationId xmlns:a16="http://schemas.microsoft.com/office/drawing/2014/main" id="{02B05A42-650E-7B4B-7926-D79D6D5760C0}"/>
                  </a:ext>
                </a:extLst>
              </p:cNvPr>
              <p:cNvSpPr/>
              <p:nvPr/>
            </p:nvSpPr>
            <p:spPr>
              <a:xfrm>
                <a:off x="3903725" y="3913425"/>
                <a:ext cx="200650" cy="2786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1145" extrusionOk="0">
                    <a:moveTo>
                      <a:pt x="1507" y="1"/>
                    </a:moveTo>
                    <a:cubicBezTo>
                      <a:pt x="1276" y="1"/>
                      <a:pt x="1044" y="61"/>
                      <a:pt x="834" y="190"/>
                    </a:cubicBezTo>
                    <a:cubicBezTo>
                      <a:pt x="203" y="559"/>
                      <a:pt x="1" y="1381"/>
                      <a:pt x="370" y="2000"/>
                    </a:cubicBezTo>
                    <a:lnTo>
                      <a:pt x="5371" y="10489"/>
                    </a:lnTo>
                    <a:cubicBezTo>
                      <a:pt x="5621" y="10906"/>
                      <a:pt x="6061" y="11144"/>
                      <a:pt x="6514" y="11144"/>
                    </a:cubicBezTo>
                    <a:cubicBezTo>
                      <a:pt x="6740" y="11144"/>
                      <a:pt x="6978" y="11085"/>
                      <a:pt x="7192" y="10942"/>
                    </a:cubicBezTo>
                    <a:cubicBezTo>
                      <a:pt x="7811" y="10573"/>
                      <a:pt x="8026" y="9751"/>
                      <a:pt x="7645" y="9132"/>
                    </a:cubicBezTo>
                    <a:lnTo>
                      <a:pt x="2644" y="643"/>
                    </a:lnTo>
                    <a:cubicBezTo>
                      <a:pt x="2400" y="233"/>
                      <a:pt x="1958" y="1"/>
                      <a:pt x="15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9" name="Google Shape;276;p17">
            <a:extLst>
              <a:ext uri="{FF2B5EF4-FFF2-40B4-BE49-F238E27FC236}">
                <a16:creationId xmlns:a16="http://schemas.microsoft.com/office/drawing/2014/main" id="{B062A2AC-69C9-2D0A-9ECD-54FB4415790C}"/>
              </a:ext>
            </a:extLst>
          </p:cNvPr>
          <p:cNvSpPr txBox="1"/>
          <p:nvPr/>
        </p:nvSpPr>
        <p:spPr>
          <a:xfrm>
            <a:off x="7382670" y="1951418"/>
            <a:ext cx="10527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Targeted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0" name="Google Shape;282;p17">
            <a:extLst>
              <a:ext uri="{FF2B5EF4-FFF2-40B4-BE49-F238E27FC236}">
                <a16:creationId xmlns:a16="http://schemas.microsoft.com/office/drawing/2014/main" id="{08443ACD-0B8D-DFDD-3658-57770F264336}"/>
              </a:ext>
            </a:extLst>
          </p:cNvPr>
          <p:cNvSpPr txBox="1"/>
          <p:nvPr/>
        </p:nvSpPr>
        <p:spPr>
          <a:xfrm>
            <a:off x="7382670" y="3720550"/>
            <a:ext cx="10527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Physical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1" name="Google Shape;285;p17">
            <a:extLst>
              <a:ext uri="{FF2B5EF4-FFF2-40B4-BE49-F238E27FC236}">
                <a16:creationId xmlns:a16="http://schemas.microsoft.com/office/drawing/2014/main" id="{1067027F-6949-26F3-B4BD-F931CEC13F8D}"/>
              </a:ext>
            </a:extLst>
          </p:cNvPr>
          <p:cNvSpPr txBox="1"/>
          <p:nvPr/>
        </p:nvSpPr>
        <p:spPr>
          <a:xfrm>
            <a:off x="4560388" y="1927588"/>
            <a:ext cx="10527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Blind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2" name="Google Shape;288;p17">
            <a:extLst>
              <a:ext uri="{FF2B5EF4-FFF2-40B4-BE49-F238E27FC236}">
                <a16:creationId xmlns:a16="http://schemas.microsoft.com/office/drawing/2014/main" id="{9EB671F9-FE54-C3DF-3107-FB2AD307C65E}"/>
              </a:ext>
            </a:extLst>
          </p:cNvPr>
          <p:cNvSpPr txBox="1"/>
          <p:nvPr/>
        </p:nvSpPr>
        <p:spPr>
          <a:xfrm>
            <a:off x="4579478" y="3735775"/>
            <a:ext cx="10527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Double-blind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73" name="Google Shape;163;p17">
            <a:extLst>
              <a:ext uri="{FF2B5EF4-FFF2-40B4-BE49-F238E27FC236}">
                <a16:creationId xmlns:a16="http://schemas.microsoft.com/office/drawing/2014/main" id="{96259FEE-B061-24C4-E17D-0F1FDE6C8E36}"/>
              </a:ext>
            </a:extLst>
          </p:cNvPr>
          <p:cNvGrpSpPr/>
          <p:nvPr/>
        </p:nvGrpSpPr>
        <p:grpSpPr>
          <a:xfrm>
            <a:off x="695900" y="1484200"/>
            <a:ext cx="2335900" cy="1087500"/>
            <a:chOff x="695900" y="1484200"/>
            <a:chExt cx="2335900" cy="1087500"/>
          </a:xfrm>
        </p:grpSpPr>
        <p:sp>
          <p:nvSpPr>
            <p:cNvPr id="174" name="Google Shape;164;p17">
              <a:extLst>
                <a:ext uri="{FF2B5EF4-FFF2-40B4-BE49-F238E27FC236}">
                  <a16:creationId xmlns:a16="http://schemas.microsoft.com/office/drawing/2014/main" id="{8A7DA3CD-8FC5-93F6-44C1-E4D60B1B9CCF}"/>
                </a:ext>
              </a:extLst>
            </p:cNvPr>
            <p:cNvSpPr/>
            <p:nvPr/>
          </p:nvSpPr>
          <p:spPr>
            <a:xfrm>
              <a:off x="114300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" name="Google Shape;165;p17">
              <a:extLst>
                <a:ext uri="{FF2B5EF4-FFF2-40B4-BE49-F238E27FC236}">
                  <a16:creationId xmlns:a16="http://schemas.microsoft.com/office/drawing/2014/main" id="{B6A18712-53A6-38B1-9AFC-6D85ECE2EDF8}"/>
                </a:ext>
              </a:extLst>
            </p:cNvPr>
            <p:cNvGrpSpPr/>
            <p:nvPr/>
          </p:nvGrpSpPr>
          <p:grpSpPr>
            <a:xfrm>
              <a:off x="695900" y="1629888"/>
              <a:ext cx="982875" cy="845650"/>
              <a:chOff x="695900" y="1629888"/>
              <a:chExt cx="982875" cy="845650"/>
            </a:xfrm>
          </p:grpSpPr>
          <p:sp>
            <p:nvSpPr>
              <p:cNvPr id="176" name="Google Shape;166;p17">
                <a:extLst>
                  <a:ext uri="{FF2B5EF4-FFF2-40B4-BE49-F238E27FC236}">
                    <a16:creationId xmlns:a16="http://schemas.microsoft.com/office/drawing/2014/main" id="{14ADB80A-B0FB-2EE9-2689-EBA7D69673EE}"/>
                  </a:ext>
                </a:extLst>
              </p:cNvPr>
              <p:cNvSpPr/>
              <p:nvPr/>
            </p:nvSpPr>
            <p:spPr>
              <a:xfrm>
                <a:off x="739050" y="1641188"/>
                <a:ext cx="7745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81" h="30993" extrusionOk="0">
                    <a:moveTo>
                      <a:pt x="3001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34" y="30993"/>
                      <a:pt x="3001" y="30993"/>
                    </a:cubicBezTo>
                    <a:lnTo>
                      <a:pt x="3001" y="30981"/>
                    </a:lnTo>
                    <a:lnTo>
                      <a:pt x="27980" y="30981"/>
                    </a:lnTo>
                    <a:cubicBezTo>
                      <a:pt x="29635" y="30981"/>
                      <a:pt x="30981" y="29647"/>
                      <a:pt x="30981" y="27980"/>
                    </a:cubicBezTo>
                    <a:lnTo>
                      <a:pt x="30981" y="3001"/>
                    </a:lnTo>
                    <a:cubicBezTo>
                      <a:pt x="30981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67;p17">
                <a:extLst>
                  <a:ext uri="{FF2B5EF4-FFF2-40B4-BE49-F238E27FC236}">
                    <a16:creationId xmlns:a16="http://schemas.microsoft.com/office/drawing/2014/main" id="{66786775-185A-0494-874B-496B263533E1}"/>
                  </a:ext>
                </a:extLst>
              </p:cNvPr>
              <p:cNvSpPr/>
              <p:nvPr/>
            </p:nvSpPr>
            <p:spPr>
              <a:xfrm>
                <a:off x="727750" y="1629888"/>
                <a:ext cx="797150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86" h="31886" extrusionOk="0">
                    <a:moveTo>
                      <a:pt x="28432" y="893"/>
                    </a:moveTo>
                    <a:cubicBezTo>
                      <a:pt x="29849" y="893"/>
                      <a:pt x="30992" y="2048"/>
                      <a:pt x="30992" y="3453"/>
                    </a:cubicBezTo>
                    <a:lnTo>
                      <a:pt x="30992" y="28432"/>
                    </a:lnTo>
                    <a:cubicBezTo>
                      <a:pt x="30992" y="29849"/>
                      <a:pt x="29849" y="30992"/>
                      <a:pt x="28432" y="30992"/>
                    </a:cubicBezTo>
                    <a:lnTo>
                      <a:pt x="3453" y="30992"/>
                    </a:lnTo>
                    <a:cubicBezTo>
                      <a:pt x="2048" y="30992"/>
                      <a:pt x="893" y="29849"/>
                      <a:pt x="893" y="28432"/>
                    </a:cubicBezTo>
                    <a:lnTo>
                      <a:pt x="893" y="3453"/>
                    </a:lnTo>
                    <a:cubicBezTo>
                      <a:pt x="893" y="2048"/>
                      <a:pt x="2048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32"/>
                    </a:lnTo>
                    <a:cubicBezTo>
                      <a:pt x="0" y="30337"/>
                      <a:pt x="1548" y="31885"/>
                      <a:pt x="3453" y="31885"/>
                    </a:cubicBezTo>
                    <a:lnTo>
                      <a:pt x="28432" y="31885"/>
                    </a:lnTo>
                    <a:cubicBezTo>
                      <a:pt x="30337" y="31885"/>
                      <a:pt x="31885" y="30337"/>
                      <a:pt x="31885" y="28432"/>
                    </a:cubicBezTo>
                    <a:lnTo>
                      <a:pt x="31885" y="3453"/>
                    </a:lnTo>
                    <a:cubicBezTo>
                      <a:pt x="31885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68;p17">
                <a:extLst>
                  <a:ext uri="{FF2B5EF4-FFF2-40B4-BE49-F238E27FC236}">
                    <a16:creationId xmlns:a16="http://schemas.microsoft.com/office/drawing/2014/main" id="{62DB644E-4D5F-C968-D2BC-1C1F6A253738}"/>
                  </a:ext>
                </a:extLst>
              </p:cNvPr>
              <p:cNvSpPr/>
              <p:nvPr/>
            </p:nvSpPr>
            <p:spPr>
              <a:xfrm>
                <a:off x="809000" y="1723038"/>
                <a:ext cx="287575" cy="296500"/>
              </a:xfrm>
              <a:custGeom>
                <a:avLst/>
                <a:gdLst/>
                <a:ahLst/>
                <a:cxnLst/>
                <a:rect l="l" t="t" r="r" b="b"/>
                <a:pathLst>
                  <a:path w="11503" h="11860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lnTo>
                      <a:pt x="1" y="11860"/>
                    </a:lnTo>
                    <a:lnTo>
                      <a:pt x="11502" y="11860"/>
                    </a:lnTo>
                    <a:lnTo>
                      <a:pt x="11502" y="1084"/>
                    </a:lnTo>
                    <a:cubicBezTo>
                      <a:pt x="11502" y="477"/>
                      <a:pt x="11026" y="1"/>
                      <a:pt x="104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69;p17">
                <a:extLst>
                  <a:ext uri="{FF2B5EF4-FFF2-40B4-BE49-F238E27FC236}">
                    <a16:creationId xmlns:a16="http://schemas.microsoft.com/office/drawing/2014/main" id="{0927F8E8-74F1-C922-17BE-2AB626A016D7}"/>
                  </a:ext>
                </a:extLst>
              </p:cNvPr>
              <p:cNvSpPr/>
              <p:nvPr/>
            </p:nvSpPr>
            <p:spPr>
              <a:xfrm>
                <a:off x="886400" y="1757888"/>
                <a:ext cx="13307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5334" extrusionOk="0">
                    <a:moveTo>
                      <a:pt x="2655" y="0"/>
                    </a:moveTo>
                    <a:cubicBezTo>
                      <a:pt x="1191" y="0"/>
                      <a:pt x="0" y="1191"/>
                      <a:pt x="0" y="2667"/>
                    </a:cubicBezTo>
                    <a:cubicBezTo>
                      <a:pt x="0" y="4143"/>
                      <a:pt x="1191" y="5334"/>
                      <a:pt x="2655" y="5334"/>
                    </a:cubicBezTo>
                    <a:cubicBezTo>
                      <a:pt x="4132" y="5334"/>
                      <a:pt x="5322" y="4143"/>
                      <a:pt x="5322" y="2667"/>
                    </a:cubicBezTo>
                    <a:cubicBezTo>
                      <a:pt x="5322" y="1191"/>
                      <a:pt x="4132" y="0"/>
                      <a:pt x="26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70;p17">
                <a:extLst>
                  <a:ext uri="{FF2B5EF4-FFF2-40B4-BE49-F238E27FC236}">
                    <a16:creationId xmlns:a16="http://schemas.microsoft.com/office/drawing/2014/main" id="{D2946388-66A1-D026-5AF5-15AD16161235}"/>
                  </a:ext>
                </a:extLst>
              </p:cNvPr>
              <p:cNvSpPr/>
              <p:nvPr/>
            </p:nvSpPr>
            <p:spPr>
              <a:xfrm>
                <a:off x="859900" y="1914738"/>
                <a:ext cx="186050" cy="783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3132" extrusionOk="0">
                    <a:moveTo>
                      <a:pt x="3144" y="1"/>
                    </a:moveTo>
                    <a:cubicBezTo>
                      <a:pt x="1406" y="1"/>
                      <a:pt x="1" y="1406"/>
                      <a:pt x="1" y="3132"/>
                    </a:cubicBezTo>
                    <a:lnTo>
                      <a:pt x="7442" y="3132"/>
                    </a:lnTo>
                    <a:cubicBezTo>
                      <a:pt x="7442" y="1394"/>
                      <a:pt x="6049" y="1"/>
                      <a:pt x="43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71;p17">
                <a:extLst>
                  <a:ext uri="{FF2B5EF4-FFF2-40B4-BE49-F238E27FC236}">
                    <a16:creationId xmlns:a16="http://schemas.microsoft.com/office/drawing/2014/main" id="{8C5F056E-E994-AA47-5097-45344FD2F562}"/>
                  </a:ext>
                </a:extLst>
              </p:cNvPr>
              <p:cNvSpPr/>
              <p:nvPr/>
            </p:nvSpPr>
            <p:spPr>
              <a:xfrm>
                <a:off x="1326625" y="2152863"/>
                <a:ext cx="352150" cy="322675"/>
              </a:xfrm>
              <a:custGeom>
                <a:avLst/>
                <a:gdLst/>
                <a:ahLst/>
                <a:cxnLst/>
                <a:rect l="l" t="t" r="r" b="b"/>
                <a:pathLst>
                  <a:path w="14086" h="12907" extrusionOk="0">
                    <a:moveTo>
                      <a:pt x="858" y="1"/>
                    </a:moveTo>
                    <a:cubicBezTo>
                      <a:pt x="382" y="1"/>
                      <a:pt x="1" y="382"/>
                      <a:pt x="1" y="858"/>
                    </a:cubicBezTo>
                    <a:lnTo>
                      <a:pt x="1" y="12050"/>
                    </a:lnTo>
                    <a:cubicBezTo>
                      <a:pt x="1" y="12526"/>
                      <a:pt x="382" y="12907"/>
                      <a:pt x="858" y="12907"/>
                    </a:cubicBezTo>
                    <a:lnTo>
                      <a:pt x="13228" y="12907"/>
                    </a:lnTo>
                    <a:cubicBezTo>
                      <a:pt x="13693" y="12907"/>
                      <a:pt x="14074" y="12538"/>
                      <a:pt x="14086" y="12050"/>
                    </a:cubicBezTo>
                    <a:lnTo>
                      <a:pt x="14086" y="858"/>
                    </a:lnTo>
                    <a:cubicBezTo>
                      <a:pt x="14086" y="382"/>
                      <a:pt x="13705" y="1"/>
                      <a:pt x="1322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72;p17">
                <a:extLst>
                  <a:ext uri="{FF2B5EF4-FFF2-40B4-BE49-F238E27FC236}">
                    <a16:creationId xmlns:a16="http://schemas.microsoft.com/office/drawing/2014/main" id="{19B46B4C-0300-FC71-9D92-0A4EBE0CCCAD}"/>
                  </a:ext>
                </a:extLst>
              </p:cNvPr>
              <p:cNvSpPr/>
              <p:nvPr/>
            </p:nvSpPr>
            <p:spPr>
              <a:xfrm>
                <a:off x="1376325" y="1932313"/>
                <a:ext cx="253050" cy="337250"/>
              </a:xfrm>
              <a:custGeom>
                <a:avLst/>
                <a:gdLst/>
                <a:ahLst/>
                <a:cxnLst/>
                <a:rect l="l" t="t" r="r" b="b"/>
                <a:pathLst>
                  <a:path w="10122" h="13490" extrusionOk="0">
                    <a:moveTo>
                      <a:pt x="5049" y="1226"/>
                    </a:moveTo>
                    <a:cubicBezTo>
                      <a:pt x="7157" y="1226"/>
                      <a:pt x="8871" y="2941"/>
                      <a:pt x="8871" y="5048"/>
                    </a:cubicBezTo>
                    <a:lnTo>
                      <a:pt x="8871" y="12252"/>
                    </a:lnTo>
                    <a:lnTo>
                      <a:pt x="1227" y="12252"/>
                    </a:lnTo>
                    <a:lnTo>
                      <a:pt x="1227" y="5048"/>
                    </a:lnTo>
                    <a:cubicBezTo>
                      <a:pt x="1227" y="2941"/>
                      <a:pt x="2930" y="1226"/>
                      <a:pt x="5049" y="1226"/>
                    </a:cubicBezTo>
                    <a:close/>
                    <a:moveTo>
                      <a:pt x="5061" y="0"/>
                    </a:moveTo>
                    <a:cubicBezTo>
                      <a:pt x="2275" y="0"/>
                      <a:pt x="1" y="2262"/>
                      <a:pt x="1" y="5060"/>
                    </a:cubicBezTo>
                    <a:lnTo>
                      <a:pt x="1" y="12883"/>
                    </a:lnTo>
                    <a:cubicBezTo>
                      <a:pt x="1" y="13204"/>
                      <a:pt x="275" y="13490"/>
                      <a:pt x="608" y="13490"/>
                    </a:cubicBezTo>
                    <a:lnTo>
                      <a:pt x="9502" y="13490"/>
                    </a:lnTo>
                    <a:cubicBezTo>
                      <a:pt x="9835" y="13490"/>
                      <a:pt x="10109" y="13204"/>
                      <a:pt x="10121" y="12883"/>
                    </a:cubicBezTo>
                    <a:lnTo>
                      <a:pt x="10121" y="5060"/>
                    </a:lnTo>
                    <a:cubicBezTo>
                      <a:pt x="10121" y="2286"/>
                      <a:pt x="7847" y="0"/>
                      <a:pt x="50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73;p17">
                <a:extLst>
                  <a:ext uri="{FF2B5EF4-FFF2-40B4-BE49-F238E27FC236}">
                    <a16:creationId xmlns:a16="http://schemas.microsoft.com/office/drawing/2014/main" id="{6D3C6463-46EE-6F06-8D96-D5E61F2182E5}"/>
                  </a:ext>
                </a:extLst>
              </p:cNvPr>
              <p:cNvSpPr/>
              <p:nvPr/>
            </p:nvSpPr>
            <p:spPr>
              <a:xfrm>
                <a:off x="1446575" y="2239788"/>
                <a:ext cx="111650" cy="111650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4466" extrusionOk="0">
                    <a:moveTo>
                      <a:pt x="2239" y="0"/>
                    </a:moveTo>
                    <a:cubicBezTo>
                      <a:pt x="1001" y="0"/>
                      <a:pt x="1" y="1000"/>
                      <a:pt x="1" y="2227"/>
                    </a:cubicBezTo>
                    <a:cubicBezTo>
                      <a:pt x="1" y="3465"/>
                      <a:pt x="1001" y="4465"/>
                      <a:pt x="2239" y="4465"/>
                    </a:cubicBezTo>
                    <a:cubicBezTo>
                      <a:pt x="3466" y="4465"/>
                      <a:pt x="4466" y="3465"/>
                      <a:pt x="4466" y="2227"/>
                    </a:cubicBezTo>
                    <a:cubicBezTo>
                      <a:pt x="4466" y="1000"/>
                      <a:pt x="3466" y="0"/>
                      <a:pt x="22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74;p17">
                <a:extLst>
                  <a:ext uri="{FF2B5EF4-FFF2-40B4-BE49-F238E27FC236}">
                    <a16:creationId xmlns:a16="http://schemas.microsoft.com/office/drawing/2014/main" id="{93C757CE-AB49-003D-C762-AB1B4F6A16E3}"/>
                  </a:ext>
                </a:extLst>
              </p:cNvPr>
              <p:cNvSpPr/>
              <p:nvPr/>
            </p:nvSpPr>
            <p:spPr>
              <a:xfrm>
                <a:off x="1477250" y="2331763"/>
                <a:ext cx="50625" cy="5777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2311" extrusionOk="0">
                    <a:moveTo>
                      <a:pt x="0" y="0"/>
                    </a:moveTo>
                    <a:lnTo>
                      <a:pt x="0" y="2310"/>
                    </a:lnTo>
                    <a:lnTo>
                      <a:pt x="2024" y="2310"/>
                    </a:lnTo>
                    <a:lnTo>
                      <a:pt x="202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75;p17">
                <a:extLst>
                  <a:ext uri="{FF2B5EF4-FFF2-40B4-BE49-F238E27FC236}">
                    <a16:creationId xmlns:a16="http://schemas.microsoft.com/office/drawing/2014/main" id="{B80731B0-2BA4-484D-EB45-DC3B0312241F}"/>
                  </a:ext>
                </a:extLst>
              </p:cNvPr>
              <p:cNvSpPr/>
              <p:nvPr/>
            </p:nvSpPr>
            <p:spPr>
              <a:xfrm>
                <a:off x="1136125" y="1751613"/>
                <a:ext cx="2976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3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11907" y="1132"/>
                    </a:lnTo>
                    <a:lnTo>
                      <a:pt x="11907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76;p17">
                <a:extLst>
                  <a:ext uri="{FF2B5EF4-FFF2-40B4-BE49-F238E27FC236}">
                    <a16:creationId xmlns:a16="http://schemas.microsoft.com/office/drawing/2014/main" id="{C6DDF5CA-4A96-112C-17F3-74456DDA75F0}"/>
                  </a:ext>
                </a:extLst>
              </p:cNvPr>
              <p:cNvSpPr/>
              <p:nvPr/>
            </p:nvSpPr>
            <p:spPr>
              <a:xfrm>
                <a:off x="1136125" y="1822763"/>
                <a:ext cx="2976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2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11907" y="1132"/>
                    </a:lnTo>
                    <a:lnTo>
                      <a:pt x="11907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77;p17">
                <a:extLst>
                  <a:ext uri="{FF2B5EF4-FFF2-40B4-BE49-F238E27FC236}">
                    <a16:creationId xmlns:a16="http://schemas.microsoft.com/office/drawing/2014/main" id="{FE4DE9E1-BD40-8377-00D7-1912F0DCE800}"/>
                  </a:ext>
                </a:extLst>
              </p:cNvPr>
              <p:cNvSpPr/>
              <p:nvPr/>
            </p:nvSpPr>
            <p:spPr>
              <a:xfrm>
                <a:off x="1136125" y="1893613"/>
                <a:ext cx="2976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132" extrusionOk="0">
                    <a:moveTo>
                      <a:pt x="1" y="0"/>
                    </a:moveTo>
                    <a:lnTo>
                      <a:pt x="1" y="1131"/>
                    </a:lnTo>
                    <a:lnTo>
                      <a:pt x="11907" y="1131"/>
                    </a:lnTo>
                    <a:lnTo>
                      <a:pt x="11907" y="0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78;p17">
                <a:extLst>
                  <a:ext uri="{FF2B5EF4-FFF2-40B4-BE49-F238E27FC236}">
                    <a16:creationId xmlns:a16="http://schemas.microsoft.com/office/drawing/2014/main" id="{3D1602D2-CD57-3AE2-670C-96F6191A76A4}"/>
                  </a:ext>
                </a:extLst>
              </p:cNvPr>
              <p:cNvSpPr/>
              <p:nvPr/>
            </p:nvSpPr>
            <p:spPr>
              <a:xfrm>
                <a:off x="1136125" y="1961463"/>
                <a:ext cx="21375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8550" h="1132" extrusionOk="0">
                    <a:moveTo>
                      <a:pt x="1" y="1"/>
                    </a:moveTo>
                    <a:lnTo>
                      <a:pt x="1" y="1132"/>
                    </a:lnTo>
                    <a:lnTo>
                      <a:pt x="8549" y="1132"/>
                    </a:lnTo>
                    <a:lnTo>
                      <a:pt x="8549" y="1"/>
                    </a:lnTo>
                    <a:close/>
                  </a:path>
                </a:pathLst>
              </a:custGeom>
              <a:solidFill>
                <a:srgbClr val="5B68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79;p17">
                <a:extLst>
                  <a:ext uri="{FF2B5EF4-FFF2-40B4-BE49-F238E27FC236}">
                    <a16:creationId xmlns:a16="http://schemas.microsoft.com/office/drawing/2014/main" id="{BB8BE4D4-4B11-974D-A7B8-5BD6823B0689}"/>
                  </a:ext>
                </a:extLst>
              </p:cNvPr>
              <p:cNvSpPr/>
              <p:nvPr/>
            </p:nvSpPr>
            <p:spPr>
              <a:xfrm>
                <a:off x="809000" y="2204063"/>
                <a:ext cx="17742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7097" h="977" extrusionOk="0">
                    <a:moveTo>
                      <a:pt x="1" y="0"/>
                    </a:moveTo>
                    <a:lnTo>
                      <a:pt x="1" y="977"/>
                    </a:lnTo>
                    <a:lnTo>
                      <a:pt x="7097" y="977"/>
                    </a:lnTo>
                    <a:lnTo>
                      <a:pt x="7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80;p17">
                <a:extLst>
                  <a:ext uri="{FF2B5EF4-FFF2-40B4-BE49-F238E27FC236}">
                    <a16:creationId xmlns:a16="http://schemas.microsoft.com/office/drawing/2014/main" id="{FEF9D5EB-79A3-2052-959B-EB45EDB51839}"/>
                  </a:ext>
                </a:extLst>
              </p:cNvPr>
              <p:cNvSpPr/>
              <p:nvPr/>
            </p:nvSpPr>
            <p:spPr>
              <a:xfrm>
                <a:off x="809000" y="2134413"/>
                <a:ext cx="475975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19039" h="1775" extrusionOk="0">
                    <a:moveTo>
                      <a:pt x="334" y="0"/>
                    </a:moveTo>
                    <a:cubicBezTo>
                      <a:pt x="143" y="0"/>
                      <a:pt x="1" y="155"/>
                      <a:pt x="1" y="346"/>
                    </a:cubicBezTo>
                    <a:lnTo>
                      <a:pt x="1" y="1429"/>
                    </a:lnTo>
                    <a:cubicBezTo>
                      <a:pt x="1" y="1632"/>
                      <a:pt x="143" y="1774"/>
                      <a:pt x="334" y="1774"/>
                    </a:cubicBezTo>
                    <a:lnTo>
                      <a:pt x="18693" y="1774"/>
                    </a:lnTo>
                    <a:cubicBezTo>
                      <a:pt x="18884" y="1774"/>
                      <a:pt x="19039" y="1632"/>
                      <a:pt x="19039" y="1429"/>
                    </a:cubicBezTo>
                    <a:lnTo>
                      <a:pt x="19039" y="346"/>
                    </a:lnTo>
                    <a:cubicBezTo>
                      <a:pt x="19039" y="155"/>
                      <a:pt x="18884" y="0"/>
                      <a:pt x="186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81;p17">
                <a:extLst>
                  <a:ext uri="{FF2B5EF4-FFF2-40B4-BE49-F238E27FC236}">
                    <a16:creationId xmlns:a16="http://schemas.microsoft.com/office/drawing/2014/main" id="{D210BDCD-2741-B6CD-C601-E9BB127ADEFF}"/>
                  </a:ext>
                </a:extLst>
              </p:cNvPr>
              <p:cNvSpPr/>
              <p:nvPr/>
            </p:nvSpPr>
            <p:spPr>
              <a:xfrm>
                <a:off x="809000" y="2086488"/>
                <a:ext cx="177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7097" h="989" extrusionOk="0">
                    <a:moveTo>
                      <a:pt x="1" y="0"/>
                    </a:moveTo>
                    <a:lnTo>
                      <a:pt x="1" y="989"/>
                    </a:lnTo>
                    <a:lnTo>
                      <a:pt x="7097" y="989"/>
                    </a:lnTo>
                    <a:lnTo>
                      <a:pt x="7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82;p17">
                <a:extLst>
                  <a:ext uri="{FF2B5EF4-FFF2-40B4-BE49-F238E27FC236}">
                    <a16:creationId xmlns:a16="http://schemas.microsoft.com/office/drawing/2014/main" id="{36E44A1D-7C02-958D-A88D-5E853275BF26}"/>
                  </a:ext>
                </a:extLst>
              </p:cNvPr>
              <p:cNvSpPr/>
              <p:nvPr/>
            </p:nvSpPr>
            <p:spPr>
              <a:xfrm>
                <a:off x="700050" y="2262113"/>
                <a:ext cx="568850" cy="77400"/>
              </a:xfrm>
              <a:custGeom>
                <a:avLst/>
                <a:gdLst/>
                <a:ahLst/>
                <a:cxnLst/>
                <a:rect l="l" t="t" r="r" b="b"/>
                <a:pathLst>
                  <a:path w="22754" h="3096" extrusionOk="0">
                    <a:moveTo>
                      <a:pt x="1549" y="0"/>
                    </a:moveTo>
                    <a:cubicBezTo>
                      <a:pt x="691" y="0"/>
                      <a:pt x="1" y="703"/>
                      <a:pt x="1" y="1548"/>
                    </a:cubicBezTo>
                    <a:cubicBezTo>
                      <a:pt x="1" y="2393"/>
                      <a:pt x="691" y="3096"/>
                      <a:pt x="1549" y="3096"/>
                    </a:cubicBezTo>
                    <a:lnTo>
                      <a:pt x="21206" y="3096"/>
                    </a:lnTo>
                    <a:cubicBezTo>
                      <a:pt x="22051" y="3096"/>
                      <a:pt x="22754" y="2393"/>
                      <a:pt x="22754" y="1548"/>
                    </a:cubicBezTo>
                    <a:cubicBezTo>
                      <a:pt x="22754" y="703"/>
                      <a:pt x="22051" y="0"/>
                      <a:pt x="2120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83;p17">
                <a:extLst>
                  <a:ext uri="{FF2B5EF4-FFF2-40B4-BE49-F238E27FC236}">
                    <a16:creationId xmlns:a16="http://schemas.microsoft.com/office/drawing/2014/main" id="{61DFD09B-2647-A5B8-726B-FCFD884DAE7F}"/>
                  </a:ext>
                </a:extLst>
              </p:cNvPr>
              <p:cNvSpPr/>
              <p:nvPr/>
            </p:nvSpPr>
            <p:spPr>
              <a:xfrm>
                <a:off x="695900" y="2257938"/>
                <a:ext cx="57687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23075" h="3430" extrusionOk="0">
                    <a:moveTo>
                      <a:pt x="21372" y="334"/>
                    </a:moveTo>
                    <a:cubicBezTo>
                      <a:pt x="22134" y="334"/>
                      <a:pt x="22753" y="953"/>
                      <a:pt x="22753" y="1715"/>
                    </a:cubicBezTo>
                    <a:cubicBezTo>
                      <a:pt x="22753" y="2477"/>
                      <a:pt x="22134" y="3096"/>
                      <a:pt x="21372" y="3096"/>
                    </a:cubicBezTo>
                    <a:lnTo>
                      <a:pt x="1715" y="3096"/>
                    </a:lnTo>
                    <a:cubicBezTo>
                      <a:pt x="953" y="3096"/>
                      <a:pt x="322" y="2477"/>
                      <a:pt x="322" y="1715"/>
                    </a:cubicBezTo>
                    <a:cubicBezTo>
                      <a:pt x="322" y="953"/>
                      <a:pt x="953" y="334"/>
                      <a:pt x="1715" y="334"/>
                    </a:cubicBezTo>
                    <a:close/>
                    <a:moveTo>
                      <a:pt x="1715" y="0"/>
                    </a:moveTo>
                    <a:cubicBezTo>
                      <a:pt x="762" y="0"/>
                      <a:pt x="0" y="774"/>
                      <a:pt x="0" y="1715"/>
                    </a:cubicBezTo>
                    <a:cubicBezTo>
                      <a:pt x="0" y="2656"/>
                      <a:pt x="774" y="3429"/>
                      <a:pt x="1715" y="3429"/>
                    </a:cubicBezTo>
                    <a:lnTo>
                      <a:pt x="21372" y="3429"/>
                    </a:lnTo>
                    <a:cubicBezTo>
                      <a:pt x="22324" y="3429"/>
                      <a:pt x="23075" y="2656"/>
                      <a:pt x="23075" y="1715"/>
                    </a:cubicBezTo>
                    <a:cubicBezTo>
                      <a:pt x="23075" y="774"/>
                      <a:pt x="22313" y="0"/>
                      <a:pt x="213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84;p17">
                <a:extLst>
                  <a:ext uri="{FF2B5EF4-FFF2-40B4-BE49-F238E27FC236}">
                    <a16:creationId xmlns:a16="http://schemas.microsoft.com/office/drawing/2014/main" id="{1400BEEF-6F29-C72E-606F-4516E78417A3}"/>
                  </a:ext>
                </a:extLst>
              </p:cNvPr>
              <p:cNvSpPr/>
              <p:nvPr/>
            </p:nvSpPr>
            <p:spPr>
              <a:xfrm>
                <a:off x="839075" y="2284438"/>
                <a:ext cx="3275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0" extrusionOk="0">
                    <a:moveTo>
                      <a:pt x="655" y="0"/>
                    </a:moveTo>
                    <a:cubicBezTo>
                      <a:pt x="298" y="0"/>
                      <a:pt x="0" y="298"/>
                      <a:pt x="0" y="655"/>
                    </a:cubicBezTo>
                    <a:cubicBezTo>
                      <a:pt x="0" y="1012"/>
                      <a:pt x="298" y="1310"/>
                      <a:pt x="655" y="1310"/>
                    </a:cubicBezTo>
                    <a:cubicBezTo>
                      <a:pt x="1012" y="1310"/>
                      <a:pt x="1310" y="1012"/>
                      <a:pt x="1310" y="655"/>
                    </a:cubicBezTo>
                    <a:cubicBezTo>
                      <a:pt x="1310" y="298"/>
                      <a:pt x="1012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85;p17">
                <a:extLst>
                  <a:ext uri="{FF2B5EF4-FFF2-40B4-BE49-F238E27FC236}">
                    <a16:creationId xmlns:a16="http://schemas.microsoft.com/office/drawing/2014/main" id="{F2D7359B-1DA8-0BC5-8DB2-73D072677EA0}"/>
                  </a:ext>
                </a:extLst>
              </p:cNvPr>
              <p:cNvSpPr/>
              <p:nvPr/>
            </p:nvSpPr>
            <p:spPr>
              <a:xfrm>
                <a:off x="932825" y="2284438"/>
                <a:ext cx="3277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0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2"/>
                      <a:pt x="298" y="1310"/>
                      <a:pt x="655" y="1310"/>
                    </a:cubicBezTo>
                    <a:cubicBezTo>
                      <a:pt x="1013" y="1310"/>
                      <a:pt x="1310" y="1012"/>
                      <a:pt x="1310" y="655"/>
                    </a:cubicBezTo>
                    <a:cubicBezTo>
                      <a:pt x="1310" y="298"/>
                      <a:pt x="1013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86;p17">
                <a:extLst>
                  <a:ext uri="{FF2B5EF4-FFF2-40B4-BE49-F238E27FC236}">
                    <a16:creationId xmlns:a16="http://schemas.microsoft.com/office/drawing/2014/main" id="{11874060-AEA5-81C6-6314-1B355296CCE3}"/>
                  </a:ext>
                </a:extLst>
              </p:cNvPr>
              <p:cNvSpPr/>
              <p:nvPr/>
            </p:nvSpPr>
            <p:spPr>
              <a:xfrm>
                <a:off x="1026600" y="2284438"/>
                <a:ext cx="3275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0" extrusionOk="0">
                    <a:moveTo>
                      <a:pt x="655" y="0"/>
                    </a:moveTo>
                    <a:cubicBezTo>
                      <a:pt x="298" y="0"/>
                      <a:pt x="0" y="298"/>
                      <a:pt x="0" y="655"/>
                    </a:cubicBezTo>
                    <a:cubicBezTo>
                      <a:pt x="0" y="1012"/>
                      <a:pt x="298" y="1310"/>
                      <a:pt x="655" y="1310"/>
                    </a:cubicBezTo>
                    <a:cubicBezTo>
                      <a:pt x="1012" y="1310"/>
                      <a:pt x="1310" y="1012"/>
                      <a:pt x="1310" y="655"/>
                    </a:cubicBezTo>
                    <a:cubicBezTo>
                      <a:pt x="1310" y="298"/>
                      <a:pt x="1012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87;p17">
                <a:extLst>
                  <a:ext uri="{FF2B5EF4-FFF2-40B4-BE49-F238E27FC236}">
                    <a16:creationId xmlns:a16="http://schemas.microsoft.com/office/drawing/2014/main" id="{2B59E197-BAC0-E432-384F-6014BAF1085D}"/>
                  </a:ext>
                </a:extLst>
              </p:cNvPr>
              <p:cNvSpPr/>
              <p:nvPr/>
            </p:nvSpPr>
            <p:spPr>
              <a:xfrm>
                <a:off x="1120350" y="2284438"/>
                <a:ext cx="3277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0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2"/>
                      <a:pt x="298" y="1310"/>
                      <a:pt x="655" y="1310"/>
                    </a:cubicBezTo>
                    <a:cubicBezTo>
                      <a:pt x="1013" y="1310"/>
                      <a:pt x="1310" y="1012"/>
                      <a:pt x="1310" y="655"/>
                    </a:cubicBezTo>
                    <a:cubicBezTo>
                      <a:pt x="1310" y="298"/>
                      <a:pt x="1013" y="0"/>
                      <a:pt x="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8" name="Google Shape;243;p17">
            <a:extLst>
              <a:ext uri="{FF2B5EF4-FFF2-40B4-BE49-F238E27FC236}">
                <a16:creationId xmlns:a16="http://schemas.microsoft.com/office/drawing/2014/main" id="{15B7AEE4-A926-8AF8-4294-9A875A92CB43}"/>
              </a:ext>
            </a:extLst>
          </p:cNvPr>
          <p:cNvGrpSpPr/>
          <p:nvPr/>
        </p:nvGrpSpPr>
        <p:grpSpPr>
          <a:xfrm>
            <a:off x="586950" y="3164500"/>
            <a:ext cx="2444850" cy="1199600"/>
            <a:chOff x="586950" y="3164500"/>
            <a:chExt cx="2444850" cy="1199600"/>
          </a:xfrm>
        </p:grpSpPr>
        <p:sp>
          <p:nvSpPr>
            <p:cNvPr id="199" name="Google Shape;244;p17">
              <a:extLst>
                <a:ext uri="{FF2B5EF4-FFF2-40B4-BE49-F238E27FC236}">
                  <a16:creationId xmlns:a16="http://schemas.microsoft.com/office/drawing/2014/main" id="{F51499E5-749D-EA9F-E7DA-4EADE04B3299}"/>
                </a:ext>
              </a:extLst>
            </p:cNvPr>
            <p:cNvSpPr/>
            <p:nvPr/>
          </p:nvSpPr>
          <p:spPr>
            <a:xfrm>
              <a:off x="114300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0" name="Google Shape;245;p17">
              <a:extLst>
                <a:ext uri="{FF2B5EF4-FFF2-40B4-BE49-F238E27FC236}">
                  <a16:creationId xmlns:a16="http://schemas.microsoft.com/office/drawing/2014/main" id="{6CEC1F93-9C35-BD4F-6BF0-A9E453D9133A}"/>
                </a:ext>
              </a:extLst>
            </p:cNvPr>
            <p:cNvGrpSpPr/>
            <p:nvPr/>
          </p:nvGrpSpPr>
          <p:grpSpPr>
            <a:xfrm>
              <a:off x="586950" y="3164500"/>
              <a:ext cx="1035875" cy="1068625"/>
              <a:chOff x="586950" y="3164500"/>
              <a:chExt cx="1035875" cy="1068625"/>
            </a:xfrm>
          </p:grpSpPr>
          <p:sp>
            <p:nvSpPr>
              <p:cNvPr id="201" name="Google Shape;246;p17">
                <a:extLst>
                  <a:ext uri="{FF2B5EF4-FFF2-40B4-BE49-F238E27FC236}">
                    <a16:creationId xmlns:a16="http://schemas.microsoft.com/office/drawing/2014/main" id="{B43F9C2D-71CD-4AD4-D6E3-9FCCED2CD23D}"/>
                  </a:ext>
                </a:extLst>
              </p:cNvPr>
              <p:cNvSpPr/>
              <p:nvPr/>
            </p:nvSpPr>
            <p:spPr>
              <a:xfrm>
                <a:off x="739050" y="3394900"/>
                <a:ext cx="774525" cy="775100"/>
              </a:xfrm>
              <a:custGeom>
                <a:avLst/>
                <a:gdLst/>
                <a:ahLst/>
                <a:cxnLst/>
                <a:rect l="l" t="t" r="r" b="b"/>
                <a:pathLst>
                  <a:path w="30981" h="31004" extrusionOk="0">
                    <a:moveTo>
                      <a:pt x="3001" y="0"/>
                    </a:moveTo>
                    <a:cubicBezTo>
                      <a:pt x="1358" y="0"/>
                      <a:pt x="1" y="1346"/>
                      <a:pt x="1" y="3012"/>
                    </a:cubicBezTo>
                    <a:lnTo>
                      <a:pt x="1" y="27992"/>
                    </a:lnTo>
                    <a:cubicBezTo>
                      <a:pt x="1" y="29647"/>
                      <a:pt x="1334" y="31004"/>
                      <a:pt x="3001" y="31004"/>
                    </a:cubicBezTo>
                    <a:lnTo>
                      <a:pt x="3001" y="30992"/>
                    </a:lnTo>
                    <a:lnTo>
                      <a:pt x="27980" y="30992"/>
                    </a:lnTo>
                    <a:cubicBezTo>
                      <a:pt x="29635" y="30992"/>
                      <a:pt x="30981" y="29647"/>
                      <a:pt x="30981" y="27980"/>
                    </a:cubicBezTo>
                    <a:lnTo>
                      <a:pt x="30981" y="3012"/>
                    </a:lnTo>
                    <a:cubicBezTo>
                      <a:pt x="30981" y="1358"/>
                      <a:pt x="29647" y="0"/>
                      <a:pt x="279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47;p17">
                <a:extLst>
                  <a:ext uri="{FF2B5EF4-FFF2-40B4-BE49-F238E27FC236}">
                    <a16:creationId xmlns:a16="http://schemas.microsoft.com/office/drawing/2014/main" id="{AA9B079A-7BBD-F990-6978-BD91A8795203}"/>
                  </a:ext>
                </a:extLst>
              </p:cNvPr>
              <p:cNvSpPr/>
              <p:nvPr/>
            </p:nvSpPr>
            <p:spPr>
              <a:xfrm>
                <a:off x="727750" y="3383875"/>
                <a:ext cx="797150" cy="796850"/>
              </a:xfrm>
              <a:custGeom>
                <a:avLst/>
                <a:gdLst/>
                <a:ahLst/>
                <a:cxnLst/>
                <a:rect l="l" t="t" r="r" b="b"/>
                <a:pathLst>
                  <a:path w="31886" h="31874" extrusionOk="0">
                    <a:moveTo>
                      <a:pt x="28432" y="894"/>
                    </a:moveTo>
                    <a:cubicBezTo>
                      <a:pt x="29849" y="894"/>
                      <a:pt x="30992" y="2037"/>
                      <a:pt x="30992" y="3453"/>
                    </a:cubicBezTo>
                    <a:lnTo>
                      <a:pt x="30992" y="28421"/>
                    </a:lnTo>
                    <a:cubicBezTo>
                      <a:pt x="30992" y="29838"/>
                      <a:pt x="29849" y="30981"/>
                      <a:pt x="28432" y="30981"/>
                    </a:cubicBezTo>
                    <a:lnTo>
                      <a:pt x="3453" y="30981"/>
                    </a:lnTo>
                    <a:cubicBezTo>
                      <a:pt x="2048" y="30981"/>
                      <a:pt x="893" y="29838"/>
                      <a:pt x="893" y="28421"/>
                    </a:cubicBezTo>
                    <a:lnTo>
                      <a:pt x="893" y="3453"/>
                    </a:lnTo>
                    <a:cubicBezTo>
                      <a:pt x="893" y="2037"/>
                      <a:pt x="2048" y="894"/>
                      <a:pt x="3453" y="894"/>
                    </a:cubicBezTo>
                    <a:close/>
                    <a:moveTo>
                      <a:pt x="3453" y="1"/>
                    </a:moveTo>
                    <a:cubicBezTo>
                      <a:pt x="1548" y="1"/>
                      <a:pt x="0" y="1548"/>
                      <a:pt x="0" y="3453"/>
                    </a:cubicBezTo>
                    <a:lnTo>
                      <a:pt x="0" y="28421"/>
                    </a:lnTo>
                    <a:cubicBezTo>
                      <a:pt x="0" y="30326"/>
                      <a:pt x="1548" y="31874"/>
                      <a:pt x="3453" y="31874"/>
                    </a:cubicBezTo>
                    <a:lnTo>
                      <a:pt x="28432" y="31874"/>
                    </a:lnTo>
                    <a:cubicBezTo>
                      <a:pt x="30337" y="31874"/>
                      <a:pt x="31885" y="30326"/>
                      <a:pt x="31885" y="28421"/>
                    </a:cubicBezTo>
                    <a:lnTo>
                      <a:pt x="31885" y="3453"/>
                    </a:lnTo>
                    <a:cubicBezTo>
                      <a:pt x="31885" y="1548"/>
                      <a:pt x="30337" y="1"/>
                      <a:pt x="284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48;p17">
                <a:extLst>
                  <a:ext uri="{FF2B5EF4-FFF2-40B4-BE49-F238E27FC236}">
                    <a16:creationId xmlns:a16="http://schemas.microsoft.com/office/drawing/2014/main" id="{C03B37D5-45C1-CAC2-67A7-457FC9ADA58B}"/>
                  </a:ext>
                </a:extLst>
              </p:cNvPr>
              <p:cNvSpPr/>
              <p:nvPr/>
            </p:nvSpPr>
            <p:spPr>
              <a:xfrm>
                <a:off x="1153100" y="3164500"/>
                <a:ext cx="322375" cy="585825"/>
              </a:xfrm>
              <a:custGeom>
                <a:avLst/>
                <a:gdLst/>
                <a:ahLst/>
                <a:cxnLst/>
                <a:rect l="l" t="t" r="r" b="b"/>
                <a:pathLst>
                  <a:path w="12895" h="23433" extrusionOk="0">
                    <a:moveTo>
                      <a:pt x="2024" y="1"/>
                    </a:moveTo>
                    <a:cubicBezTo>
                      <a:pt x="905" y="1"/>
                      <a:pt x="0" y="918"/>
                      <a:pt x="0" y="2025"/>
                    </a:cubicBezTo>
                    <a:lnTo>
                      <a:pt x="0" y="21408"/>
                    </a:lnTo>
                    <a:cubicBezTo>
                      <a:pt x="0" y="22527"/>
                      <a:pt x="905" y="23432"/>
                      <a:pt x="2024" y="23432"/>
                    </a:cubicBezTo>
                    <a:lnTo>
                      <a:pt x="10847" y="23432"/>
                    </a:lnTo>
                    <a:cubicBezTo>
                      <a:pt x="11966" y="23432"/>
                      <a:pt x="12871" y="22527"/>
                      <a:pt x="12871" y="21408"/>
                    </a:cubicBezTo>
                    <a:lnTo>
                      <a:pt x="12871" y="2049"/>
                    </a:lnTo>
                    <a:cubicBezTo>
                      <a:pt x="12895" y="918"/>
                      <a:pt x="11978" y="1"/>
                      <a:pt x="108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49;p17">
                <a:extLst>
                  <a:ext uri="{FF2B5EF4-FFF2-40B4-BE49-F238E27FC236}">
                    <a16:creationId xmlns:a16="http://schemas.microsoft.com/office/drawing/2014/main" id="{17168230-5415-748A-E447-BAF3FCB96A59}"/>
                  </a:ext>
                </a:extLst>
              </p:cNvPr>
              <p:cNvSpPr/>
              <p:nvPr/>
            </p:nvSpPr>
            <p:spPr>
              <a:xfrm>
                <a:off x="1288225" y="3211525"/>
                <a:ext cx="521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442" extrusionOk="0">
                    <a:moveTo>
                      <a:pt x="227" y="1"/>
                    </a:moveTo>
                    <a:cubicBezTo>
                      <a:pt x="108" y="1"/>
                      <a:pt x="1" y="108"/>
                      <a:pt x="1" y="227"/>
                    </a:cubicBezTo>
                    <a:cubicBezTo>
                      <a:pt x="13" y="346"/>
                      <a:pt x="108" y="441"/>
                      <a:pt x="227" y="441"/>
                    </a:cubicBezTo>
                    <a:lnTo>
                      <a:pt x="1858" y="441"/>
                    </a:lnTo>
                    <a:cubicBezTo>
                      <a:pt x="1977" y="441"/>
                      <a:pt x="2084" y="346"/>
                      <a:pt x="2084" y="227"/>
                    </a:cubicBezTo>
                    <a:cubicBezTo>
                      <a:pt x="2084" y="108"/>
                      <a:pt x="1977" y="1"/>
                      <a:pt x="185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50;p17">
                <a:extLst>
                  <a:ext uri="{FF2B5EF4-FFF2-40B4-BE49-F238E27FC236}">
                    <a16:creationId xmlns:a16="http://schemas.microsoft.com/office/drawing/2014/main" id="{E3B521B3-090D-5B11-0267-B996C0AB78F3}"/>
                  </a:ext>
                </a:extLst>
              </p:cNvPr>
              <p:cNvSpPr/>
              <p:nvPr/>
            </p:nvSpPr>
            <p:spPr>
              <a:xfrm>
                <a:off x="1183150" y="3246075"/>
                <a:ext cx="261675" cy="400075"/>
              </a:xfrm>
              <a:custGeom>
                <a:avLst/>
                <a:gdLst/>
                <a:ahLst/>
                <a:cxnLst/>
                <a:rect l="l" t="t" r="r" b="b"/>
                <a:pathLst>
                  <a:path w="10467" h="16003" extrusionOk="0">
                    <a:moveTo>
                      <a:pt x="537" y="0"/>
                    </a:moveTo>
                    <a:cubicBezTo>
                      <a:pt x="239" y="0"/>
                      <a:pt x="1" y="238"/>
                      <a:pt x="1" y="536"/>
                    </a:cubicBezTo>
                    <a:lnTo>
                      <a:pt x="1" y="15466"/>
                    </a:lnTo>
                    <a:cubicBezTo>
                      <a:pt x="1" y="15764"/>
                      <a:pt x="239" y="16002"/>
                      <a:pt x="537" y="16002"/>
                    </a:cubicBezTo>
                    <a:lnTo>
                      <a:pt x="9931" y="16002"/>
                    </a:lnTo>
                    <a:cubicBezTo>
                      <a:pt x="10228" y="16002"/>
                      <a:pt x="10466" y="15764"/>
                      <a:pt x="10466" y="15466"/>
                    </a:cubicBezTo>
                    <a:lnTo>
                      <a:pt x="10466" y="536"/>
                    </a:lnTo>
                    <a:cubicBezTo>
                      <a:pt x="10466" y="238"/>
                      <a:pt x="10228" y="0"/>
                      <a:pt x="99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51;p17">
                <a:extLst>
                  <a:ext uri="{FF2B5EF4-FFF2-40B4-BE49-F238E27FC236}">
                    <a16:creationId xmlns:a16="http://schemas.microsoft.com/office/drawing/2014/main" id="{4D3C1FA0-8F41-8789-F409-989A25CF6079}"/>
                  </a:ext>
                </a:extLst>
              </p:cNvPr>
              <p:cNvSpPr/>
              <p:nvPr/>
            </p:nvSpPr>
            <p:spPr>
              <a:xfrm>
                <a:off x="1281075" y="3658625"/>
                <a:ext cx="66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2656" extrusionOk="0">
                    <a:moveTo>
                      <a:pt x="1323" y="381"/>
                    </a:moveTo>
                    <a:cubicBezTo>
                      <a:pt x="1858" y="381"/>
                      <a:pt x="2275" y="810"/>
                      <a:pt x="2275" y="1334"/>
                    </a:cubicBezTo>
                    <a:cubicBezTo>
                      <a:pt x="2299" y="1869"/>
                      <a:pt x="1858" y="2286"/>
                      <a:pt x="1323" y="2286"/>
                    </a:cubicBezTo>
                    <a:cubicBezTo>
                      <a:pt x="787" y="2286"/>
                      <a:pt x="370" y="1846"/>
                      <a:pt x="370" y="1334"/>
                    </a:cubicBezTo>
                    <a:cubicBezTo>
                      <a:pt x="370" y="798"/>
                      <a:pt x="811" y="381"/>
                      <a:pt x="1323" y="381"/>
                    </a:cubicBezTo>
                    <a:close/>
                    <a:moveTo>
                      <a:pt x="1323" y="0"/>
                    </a:moveTo>
                    <a:cubicBezTo>
                      <a:pt x="596" y="0"/>
                      <a:pt x="1" y="595"/>
                      <a:pt x="1" y="1334"/>
                    </a:cubicBezTo>
                    <a:cubicBezTo>
                      <a:pt x="1" y="2060"/>
                      <a:pt x="596" y="2655"/>
                      <a:pt x="1323" y="2655"/>
                    </a:cubicBezTo>
                    <a:cubicBezTo>
                      <a:pt x="2049" y="2655"/>
                      <a:pt x="2644" y="2060"/>
                      <a:pt x="2644" y="1334"/>
                    </a:cubicBezTo>
                    <a:cubicBezTo>
                      <a:pt x="2656" y="595"/>
                      <a:pt x="2061" y="0"/>
                      <a:pt x="13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52;p17">
                <a:extLst>
                  <a:ext uri="{FF2B5EF4-FFF2-40B4-BE49-F238E27FC236}">
                    <a16:creationId xmlns:a16="http://schemas.microsoft.com/office/drawing/2014/main" id="{1A85937D-AFCB-816E-EF5B-47CC8CF9E437}"/>
                  </a:ext>
                </a:extLst>
              </p:cNvPr>
              <p:cNvSpPr/>
              <p:nvPr/>
            </p:nvSpPr>
            <p:spPr>
              <a:xfrm>
                <a:off x="771800" y="4009250"/>
                <a:ext cx="134275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2918" extrusionOk="0">
                    <a:moveTo>
                      <a:pt x="0" y="1"/>
                    </a:moveTo>
                    <a:lnTo>
                      <a:pt x="0" y="2918"/>
                    </a:lnTo>
                    <a:lnTo>
                      <a:pt x="5370" y="2918"/>
                    </a:lnTo>
                    <a:lnTo>
                      <a:pt x="537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53;p17">
                <a:extLst>
                  <a:ext uri="{FF2B5EF4-FFF2-40B4-BE49-F238E27FC236}">
                    <a16:creationId xmlns:a16="http://schemas.microsoft.com/office/drawing/2014/main" id="{00A92F83-5091-F7C9-1398-594743CED524}"/>
                  </a:ext>
                </a:extLst>
              </p:cNvPr>
              <p:cNvSpPr/>
              <p:nvPr/>
            </p:nvSpPr>
            <p:spPr>
              <a:xfrm>
                <a:off x="590525" y="3689875"/>
                <a:ext cx="497100" cy="366125"/>
              </a:xfrm>
              <a:custGeom>
                <a:avLst/>
                <a:gdLst/>
                <a:ahLst/>
                <a:cxnLst/>
                <a:rect l="l" t="t" r="r" b="b"/>
                <a:pathLst>
                  <a:path w="19884" h="14645" extrusionOk="0">
                    <a:moveTo>
                      <a:pt x="1405" y="0"/>
                    </a:moveTo>
                    <a:cubicBezTo>
                      <a:pt x="631" y="0"/>
                      <a:pt x="0" y="631"/>
                      <a:pt x="0" y="1405"/>
                    </a:cubicBezTo>
                    <a:lnTo>
                      <a:pt x="0" y="13252"/>
                    </a:lnTo>
                    <a:cubicBezTo>
                      <a:pt x="0" y="14026"/>
                      <a:pt x="631" y="14645"/>
                      <a:pt x="1405" y="14645"/>
                    </a:cubicBezTo>
                    <a:lnTo>
                      <a:pt x="18491" y="14645"/>
                    </a:lnTo>
                    <a:cubicBezTo>
                      <a:pt x="19265" y="14645"/>
                      <a:pt x="19884" y="14026"/>
                      <a:pt x="19884" y="13252"/>
                    </a:cubicBezTo>
                    <a:lnTo>
                      <a:pt x="19884" y="1405"/>
                    </a:lnTo>
                    <a:cubicBezTo>
                      <a:pt x="19884" y="631"/>
                      <a:pt x="19265" y="0"/>
                      <a:pt x="184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54;p17">
                <a:extLst>
                  <a:ext uri="{FF2B5EF4-FFF2-40B4-BE49-F238E27FC236}">
                    <a16:creationId xmlns:a16="http://schemas.microsoft.com/office/drawing/2014/main" id="{AC93C0A1-16E6-7A19-345F-C0398D302B0D}"/>
                  </a:ext>
                </a:extLst>
              </p:cNvPr>
              <p:cNvSpPr/>
              <p:nvPr/>
            </p:nvSpPr>
            <p:spPr>
              <a:xfrm>
                <a:off x="586950" y="3686600"/>
                <a:ext cx="504550" cy="373575"/>
              </a:xfrm>
              <a:custGeom>
                <a:avLst/>
                <a:gdLst/>
                <a:ahLst/>
                <a:cxnLst/>
                <a:rect l="l" t="t" r="r" b="b"/>
                <a:pathLst>
                  <a:path w="20182" h="14943" extrusionOk="0">
                    <a:moveTo>
                      <a:pt x="18634" y="298"/>
                    </a:moveTo>
                    <a:cubicBezTo>
                      <a:pt x="19312" y="298"/>
                      <a:pt x="19884" y="846"/>
                      <a:pt x="19884" y="1548"/>
                    </a:cubicBezTo>
                    <a:lnTo>
                      <a:pt x="19884" y="13395"/>
                    </a:lnTo>
                    <a:cubicBezTo>
                      <a:pt x="19884" y="14085"/>
                      <a:pt x="19324" y="14645"/>
                      <a:pt x="18634" y="14645"/>
                    </a:cubicBezTo>
                    <a:lnTo>
                      <a:pt x="1548" y="14645"/>
                    </a:lnTo>
                    <a:cubicBezTo>
                      <a:pt x="858" y="14645"/>
                      <a:pt x="298" y="14097"/>
                      <a:pt x="298" y="13395"/>
                    </a:cubicBezTo>
                    <a:lnTo>
                      <a:pt x="298" y="1548"/>
                    </a:lnTo>
                    <a:cubicBezTo>
                      <a:pt x="298" y="858"/>
                      <a:pt x="846" y="298"/>
                      <a:pt x="1548" y="298"/>
                    </a:cubicBezTo>
                    <a:close/>
                    <a:moveTo>
                      <a:pt x="1548" y="0"/>
                    </a:moveTo>
                    <a:cubicBezTo>
                      <a:pt x="691" y="0"/>
                      <a:pt x="1" y="703"/>
                      <a:pt x="1" y="1548"/>
                    </a:cubicBezTo>
                    <a:lnTo>
                      <a:pt x="1" y="13395"/>
                    </a:lnTo>
                    <a:cubicBezTo>
                      <a:pt x="1" y="14240"/>
                      <a:pt x="691" y="14943"/>
                      <a:pt x="1548" y="14943"/>
                    </a:cubicBezTo>
                    <a:lnTo>
                      <a:pt x="18634" y="14943"/>
                    </a:lnTo>
                    <a:cubicBezTo>
                      <a:pt x="19479" y="14943"/>
                      <a:pt x="20182" y="14240"/>
                      <a:pt x="20182" y="13395"/>
                    </a:cubicBezTo>
                    <a:lnTo>
                      <a:pt x="20182" y="1548"/>
                    </a:lnTo>
                    <a:cubicBezTo>
                      <a:pt x="20158" y="691"/>
                      <a:pt x="19479" y="0"/>
                      <a:pt x="186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55;p17">
                <a:extLst>
                  <a:ext uri="{FF2B5EF4-FFF2-40B4-BE49-F238E27FC236}">
                    <a16:creationId xmlns:a16="http://schemas.microsoft.com/office/drawing/2014/main" id="{76030623-F4AE-F205-EE0D-3EBB7A3E0776}"/>
                  </a:ext>
                </a:extLst>
              </p:cNvPr>
              <p:cNvSpPr/>
              <p:nvPr/>
            </p:nvSpPr>
            <p:spPr>
              <a:xfrm>
                <a:off x="611050" y="3710700"/>
                <a:ext cx="455750" cy="325075"/>
              </a:xfrm>
              <a:custGeom>
                <a:avLst/>
                <a:gdLst/>
                <a:ahLst/>
                <a:cxnLst/>
                <a:rect l="l" t="t" r="r" b="b"/>
                <a:pathLst>
                  <a:path w="18230" h="13003" extrusionOk="0">
                    <a:moveTo>
                      <a:pt x="346" y="1"/>
                    </a:moveTo>
                    <a:cubicBezTo>
                      <a:pt x="156" y="1"/>
                      <a:pt x="1" y="155"/>
                      <a:pt x="1" y="346"/>
                    </a:cubicBezTo>
                    <a:lnTo>
                      <a:pt x="1" y="12657"/>
                    </a:lnTo>
                    <a:cubicBezTo>
                      <a:pt x="1" y="12836"/>
                      <a:pt x="144" y="13002"/>
                      <a:pt x="346" y="13002"/>
                    </a:cubicBezTo>
                    <a:lnTo>
                      <a:pt x="17884" y="13002"/>
                    </a:lnTo>
                    <a:cubicBezTo>
                      <a:pt x="18087" y="13002"/>
                      <a:pt x="18229" y="12848"/>
                      <a:pt x="18218" y="12657"/>
                    </a:cubicBezTo>
                    <a:lnTo>
                      <a:pt x="18218" y="346"/>
                    </a:lnTo>
                    <a:cubicBezTo>
                      <a:pt x="18218" y="167"/>
                      <a:pt x="18063" y="1"/>
                      <a:pt x="178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56;p17">
                <a:extLst>
                  <a:ext uri="{FF2B5EF4-FFF2-40B4-BE49-F238E27FC236}">
                    <a16:creationId xmlns:a16="http://schemas.microsoft.com/office/drawing/2014/main" id="{D736F167-6655-A889-060B-03E33814BBC5}"/>
                  </a:ext>
                </a:extLst>
              </p:cNvPr>
              <p:cNvSpPr/>
              <p:nvPr/>
            </p:nvSpPr>
            <p:spPr>
              <a:xfrm>
                <a:off x="713750" y="4082475"/>
                <a:ext cx="2503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727" extrusionOk="0">
                    <a:moveTo>
                      <a:pt x="72" y="1"/>
                    </a:moveTo>
                    <a:cubicBezTo>
                      <a:pt x="24" y="1"/>
                      <a:pt x="1" y="36"/>
                      <a:pt x="1" y="72"/>
                    </a:cubicBezTo>
                    <a:lnTo>
                      <a:pt x="1" y="655"/>
                    </a:lnTo>
                    <a:cubicBezTo>
                      <a:pt x="1" y="703"/>
                      <a:pt x="24" y="727"/>
                      <a:pt x="72" y="727"/>
                    </a:cubicBezTo>
                    <a:lnTo>
                      <a:pt x="9930" y="727"/>
                    </a:lnTo>
                    <a:cubicBezTo>
                      <a:pt x="9966" y="727"/>
                      <a:pt x="10014" y="691"/>
                      <a:pt x="10002" y="655"/>
                    </a:cubicBezTo>
                    <a:lnTo>
                      <a:pt x="10002" y="72"/>
                    </a:lnTo>
                    <a:cubicBezTo>
                      <a:pt x="10002" y="36"/>
                      <a:pt x="9966" y="1"/>
                      <a:pt x="993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57;p17">
                <a:extLst>
                  <a:ext uri="{FF2B5EF4-FFF2-40B4-BE49-F238E27FC236}">
                    <a16:creationId xmlns:a16="http://schemas.microsoft.com/office/drawing/2014/main" id="{3FC7F8E5-46F2-14BF-35B9-3D2E643C393D}"/>
                  </a:ext>
                </a:extLst>
              </p:cNvPr>
              <p:cNvSpPr/>
              <p:nvPr/>
            </p:nvSpPr>
            <p:spPr>
              <a:xfrm>
                <a:off x="1190900" y="3761900"/>
                <a:ext cx="431925" cy="471225"/>
              </a:xfrm>
              <a:custGeom>
                <a:avLst/>
                <a:gdLst/>
                <a:ahLst/>
                <a:cxnLst/>
                <a:rect l="l" t="t" r="r" b="b"/>
                <a:pathLst>
                  <a:path w="17277" h="18849" extrusionOk="0">
                    <a:moveTo>
                      <a:pt x="8597" y="1"/>
                    </a:moveTo>
                    <a:cubicBezTo>
                      <a:pt x="7346" y="858"/>
                      <a:pt x="5703" y="1584"/>
                      <a:pt x="3834" y="2025"/>
                    </a:cubicBezTo>
                    <a:cubicBezTo>
                      <a:pt x="2590" y="2310"/>
                      <a:pt x="1357" y="2442"/>
                      <a:pt x="209" y="2442"/>
                    </a:cubicBezTo>
                    <a:cubicBezTo>
                      <a:pt x="159" y="2442"/>
                      <a:pt x="109" y="2442"/>
                      <a:pt x="60" y="2441"/>
                    </a:cubicBezTo>
                    <a:cubicBezTo>
                      <a:pt x="36" y="2560"/>
                      <a:pt x="0" y="2679"/>
                      <a:pt x="0" y="2799"/>
                    </a:cubicBezTo>
                    <a:cubicBezTo>
                      <a:pt x="0" y="16562"/>
                      <a:pt x="8620" y="18848"/>
                      <a:pt x="8620" y="18848"/>
                    </a:cubicBezTo>
                    <a:cubicBezTo>
                      <a:pt x="8620" y="18848"/>
                      <a:pt x="17241" y="16562"/>
                      <a:pt x="17241" y="2799"/>
                    </a:cubicBezTo>
                    <a:cubicBezTo>
                      <a:pt x="17276" y="2679"/>
                      <a:pt x="17241" y="2560"/>
                      <a:pt x="17217" y="2441"/>
                    </a:cubicBezTo>
                    <a:cubicBezTo>
                      <a:pt x="17167" y="2442"/>
                      <a:pt x="17118" y="2442"/>
                      <a:pt x="17068" y="2442"/>
                    </a:cubicBezTo>
                    <a:cubicBezTo>
                      <a:pt x="15920" y="2442"/>
                      <a:pt x="14698" y="2310"/>
                      <a:pt x="13442" y="2025"/>
                    </a:cubicBezTo>
                    <a:cubicBezTo>
                      <a:pt x="11573" y="1584"/>
                      <a:pt x="9930" y="858"/>
                      <a:pt x="86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58;p17">
                <a:extLst>
                  <a:ext uri="{FF2B5EF4-FFF2-40B4-BE49-F238E27FC236}">
                    <a16:creationId xmlns:a16="http://schemas.microsoft.com/office/drawing/2014/main" id="{70D490EA-96FD-2AA2-5F14-5205DDCB8496}"/>
                  </a:ext>
                </a:extLst>
              </p:cNvPr>
              <p:cNvSpPr/>
              <p:nvPr/>
            </p:nvSpPr>
            <p:spPr>
              <a:xfrm>
                <a:off x="1315625" y="3911025"/>
                <a:ext cx="198550" cy="144700"/>
              </a:xfrm>
              <a:custGeom>
                <a:avLst/>
                <a:gdLst/>
                <a:ahLst/>
                <a:cxnLst/>
                <a:rect l="l" t="t" r="r" b="b"/>
                <a:pathLst>
                  <a:path w="7942" h="5788" fill="none" extrusionOk="0">
                    <a:moveTo>
                      <a:pt x="0" y="3025"/>
                    </a:moveTo>
                    <a:lnTo>
                      <a:pt x="3024" y="5787"/>
                    </a:lnTo>
                    <a:lnTo>
                      <a:pt x="7942" y="1"/>
                    </a:lnTo>
                  </a:path>
                </a:pathLst>
              </a:custGeom>
              <a:noFill/>
              <a:ln w="14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4" name="Google Shape;273;p17">
            <a:extLst>
              <a:ext uri="{FF2B5EF4-FFF2-40B4-BE49-F238E27FC236}">
                <a16:creationId xmlns:a16="http://schemas.microsoft.com/office/drawing/2014/main" id="{B08066EA-8327-F5B7-A997-0AE23D8B1953}"/>
              </a:ext>
            </a:extLst>
          </p:cNvPr>
          <p:cNvSpPr txBox="1"/>
          <p:nvPr/>
        </p:nvSpPr>
        <p:spPr>
          <a:xfrm>
            <a:off x="1882075" y="1780721"/>
            <a:ext cx="1052700" cy="542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External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5" name="Google Shape;279;p17">
            <a:extLst>
              <a:ext uri="{FF2B5EF4-FFF2-40B4-BE49-F238E27FC236}">
                <a16:creationId xmlns:a16="http://schemas.microsoft.com/office/drawing/2014/main" id="{D67D08A8-0F7D-19F6-9815-C9224E8FDC42}"/>
              </a:ext>
            </a:extLst>
          </p:cNvPr>
          <p:cNvSpPr txBox="1"/>
          <p:nvPr/>
        </p:nvSpPr>
        <p:spPr>
          <a:xfrm>
            <a:off x="1833730" y="3606597"/>
            <a:ext cx="1042580" cy="460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Internal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1395738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-BG" dirty="0"/>
              <a:t>Видове </a:t>
            </a:r>
            <a:r>
              <a:rPr lang="en-US" dirty="0"/>
              <a:t>Pen testing</a:t>
            </a:r>
            <a:endParaRPr dirty="0"/>
          </a:p>
        </p:txBody>
      </p:sp>
      <p:grpSp>
        <p:nvGrpSpPr>
          <p:cNvPr id="2" name="Google Shape;188;p17">
            <a:extLst>
              <a:ext uri="{FF2B5EF4-FFF2-40B4-BE49-F238E27FC236}">
                <a16:creationId xmlns:a16="http://schemas.microsoft.com/office/drawing/2014/main" id="{DFE03C9D-7686-10E1-03FB-319802B8D72D}"/>
              </a:ext>
            </a:extLst>
          </p:cNvPr>
          <p:cNvGrpSpPr/>
          <p:nvPr/>
        </p:nvGrpSpPr>
        <p:grpSpPr>
          <a:xfrm>
            <a:off x="580125" y="3315020"/>
            <a:ext cx="2297695" cy="1087500"/>
            <a:chOff x="6266225" y="3276600"/>
            <a:chExt cx="2297695" cy="1087500"/>
          </a:xfrm>
        </p:grpSpPr>
        <p:sp>
          <p:nvSpPr>
            <p:cNvPr id="3" name="Google Shape;189;p17">
              <a:extLst>
                <a:ext uri="{FF2B5EF4-FFF2-40B4-BE49-F238E27FC236}">
                  <a16:creationId xmlns:a16="http://schemas.microsoft.com/office/drawing/2014/main" id="{B8A47C7A-1E0B-1589-54B7-D783D7AC19E6}"/>
                </a:ext>
              </a:extLst>
            </p:cNvPr>
            <p:cNvSpPr/>
            <p:nvPr/>
          </p:nvSpPr>
          <p:spPr>
            <a:xfrm>
              <a:off x="667512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190;p17">
              <a:extLst>
                <a:ext uri="{FF2B5EF4-FFF2-40B4-BE49-F238E27FC236}">
                  <a16:creationId xmlns:a16="http://schemas.microsoft.com/office/drawing/2014/main" id="{F26B4D7C-A282-5A0D-90D4-F4440A5CED3A}"/>
                </a:ext>
              </a:extLst>
            </p:cNvPr>
            <p:cNvGrpSpPr/>
            <p:nvPr/>
          </p:nvGrpSpPr>
          <p:grpSpPr>
            <a:xfrm>
              <a:off x="6266225" y="3325250"/>
              <a:ext cx="915625" cy="898650"/>
              <a:chOff x="6266225" y="3325250"/>
              <a:chExt cx="915625" cy="898650"/>
            </a:xfrm>
          </p:grpSpPr>
          <p:sp>
            <p:nvSpPr>
              <p:cNvPr id="5" name="Google Shape;191;p17">
                <a:extLst>
                  <a:ext uri="{FF2B5EF4-FFF2-40B4-BE49-F238E27FC236}">
                    <a16:creationId xmlns:a16="http://schemas.microsoft.com/office/drawing/2014/main" id="{4EDA2A9A-FD76-8297-871E-81B4C8AA0FF7}"/>
                  </a:ext>
                </a:extLst>
              </p:cNvPr>
              <p:cNvSpPr/>
              <p:nvPr/>
            </p:nvSpPr>
            <p:spPr>
              <a:xfrm>
                <a:off x="6277250" y="3437750"/>
                <a:ext cx="774825" cy="7751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1005" extrusionOk="0">
                    <a:moveTo>
                      <a:pt x="3013" y="1"/>
                    </a:moveTo>
                    <a:cubicBezTo>
                      <a:pt x="1358" y="1"/>
                      <a:pt x="0" y="1334"/>
                      <a:pt x="0" y="3001"/>
                    </a:cubicBezTo>
                    <a:lnTo>
                      <a:pt x="0" y="27992"/>
                    </a:lnTo>
                    <a:cubicBezTo>
                      <a:pt x="0" y="29647"/>
                      <a:pt x="1346" y="31005"/>
                      <a:pt x="3013" y="31005"/>
                    </a:cubicBezTo>
                    <a:lnTo>
                      <a:pt x="27980" y="31005"/>
                    </a:lnTo>
                    <a:cubicBezTo>
                      <a:pt x="29635" y="31005"/>
                      <a:pt x="30992" y="29659"/>
                      <a:pt x="30992" y="27992"/>
                    </a:cubicBezTo>
                    <a:lnTo>
                      <a:pt x="30992" y="3001"/>
                    </a:lnTo>
                    <a:cubicBezTo>
                      <a:pt x="30992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192;p17">
                <a:extLst>
                  <a:ext uri="{FF2B5EF4-FFF2-40B4-BE49-F238E27FC236}">
                    <a16:creationId xmlns:a16="http://schemas.microsoft.com/office/drawing/2014/main" id="{487AE4DA-1904-F74F-32EF-70EF9D6526A8}"/>
                  </a:ext>
                </a:extLst>
              </p:cNvPr>
              <p:cNvSpPr/>
              <p:nvPr/>
            </p:nvSpPr>
            <p:spPr>
              <a:xfrm>
                <a:off x="6266225" y="3426450"/>
                <a:ext cx="797450" cy="797450"/>
              </a:xfrm>
              <a:custGeom>
                <a:avLst/>
                <a:gdLst/>
                <a:ahLst/>
                <a:cxnLst/>
                <a:rect l="l" t="t" r="r" b="b"/>
                <a:pathLst>
                  <a:path w="31898" h="31898" extrusionOk="0">
                    <a:moveTo>
                      <a:pt x="28421" y="893"/>
                    </a:moveTo>
                    <a:cubicBezTo>
                      <a:pt x="29838" y="893"/>
                      <a:pt x="30981" y="2048"/>
                      <a:pt x="30981" y="3453"/>
                    </a:cubicBezTo>
                    <a:lnTo>
                      <a:pt x="30981" y="28444"/>
                    </a:lnTo>
                    <a:cubicBezTo>
                      <a:pt x="30981" y="29861"/>
                      <a:pt x="29838" y="31004"/>
                      <a:pt x="28421" y="31004"/>
                    </a:cubicBezTo>
                    <a:lnTo>
                      <a:pt x="3454" y="31004"/>
                    </a:lnTo>
                    <a:cubicBezTo>
                      <a:pt x="2037" y="31004"/>
                      <a:pt x="894" y="29861"/>
                      <a:pt x="894" y="28444"/>
                    </a:cubicBezTo>
                    <a:lnTo>
                      <a:pt x="894" y="3453"/>
                    </a:lnTo>
                    <a:cubicBezTo>
                      <a:pt x="894" y="2048"/>
                      <a:pt x="2037" y="893"/>
                      <a:pt x="3454" y="893"/>
                    </a:cubicBezTo>
                    <a:close/>
                    <a:moveTo>
                      <a:pt x="3454" y="0"/>
                    </a:moveTo>
                    <a:cubicBezTo>
                      <a:pt x="1549" y="0"/>
                      <a:pt x="1" y="1548"/>
                      <a:pt x="1" y="3453"/>
                    </a:cubicBezTo>
                    <a:lnTo>
                      <a:pt x="1" y="28444"/>
                    </a:lnTo>
                    <a:cubicBezTo>
                      <a:pt x="1" y="30349"/>
                      <a:pt x="1549" y="31897"/>
                      <a:pt x="3454" y="31897"/>
                    </a:cubicBezTo>
                    <a:lnTo>
                      <a:pt x="28421" y="31897"/>
                    </a:lnTo>
                    <a:cubicBezTo>
                      <a:pt x="30326" y="31897"/>
                      <a:pt x="31874" y="30349"/>
                      <a:pt x="31874" y="28444"/>
                    </a:cubicBezTo>
                    <a:lnTo>
                      <a:pt x="31874" y="3453"/>
                    </a:lnTo>
                    <a:cubicBezTo>
                      <a:pt x="31898" y="1548"/>
                      <a:pt x="30326" y="0"/>
                      <a:pt x="28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193;p17">
                <a:extLst>
                  <a:ext uri="{FF2B5EF4-FFF2-40B4-BE49-F238E27FC236}">
                    <a16:creationId xmlns:a16="http://schemas.microsoft.com/office/drawing/2014/main" id="{B3FA475D-AFDF-A420-F5E7-BF0A88255F66}"/>
                  </a:ext>
                </a:extLst>
              </p:cNvPr>
              <p:cNvSpPr/>
              <p:nvPr/>
            </p:nvSpPr>
            <p:spPr>
              <a:xfrm>
                <a:off x="6356125" y="3671425"/>
                <a:ext cx="603975" cy="390550"/>
              </a:xfrm>
              <a:custGeom>
                <a:avLst/>
                <a:gdLst/>
                <a:ahLst/>
                <a:cxnLst/>
                <a:rect l="l" t="t" r="r" b="b"/>
                <a:pathLst>
                  <a:path w="24159" h="15622" extrusionOk="0">
                    <a:moveTo>
                      <a:pt x="882" y="0"/>
                    </a:moveTo>
                    <a:cubicBezTo>
                      <a:pt x="405" y="0"/>
                      <a:pt x="0" y="381"/>
                      <a:pt x="0" y="881"/>
                    </a:cubicBezTo>
                    <a:lnTo>
                      <a:pt x="0" y="14752"/>
                    </a:lnTo>
                    <a:cubicBezTo>
                      <a:pt x="0" y="15228"/>
                      <a:pt x="393" y="15621"/>
                      <a:pt x="882" y="15621"/>
                    </a:cubicBezTo>
                    <a:lnTo>
                      <a:pt x="23265" y="15621"/>
                    </a:lnTo>
                    <a:cubicBezTo>
                      <a:pt x="23753" y="15621"/>
                      <a:pt x="24158" y="15228"/>
                      <a:pt x="24146" y="14752"/>
                    </a:cubicBezTo>
                    <a:lnTo>
                      <a:pt x="24146" y="881"/>
                    </a:lnTo>
                    <a:cubicBezTo>
                      <a:pt x="24146" y="405"/>
                      <a:pt x="23753" y="0"/>
                      <a:pt x="232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94;p17">
                <a:extLst>
                  <a:ext uri="{FF2B5EF4-FFF2-40B4-BE49-F238E27FC236}">
                    <a16:creationId xmlns:a16="http://schemas.microsoft.com/office/drawing/2014/main" id="{D173B35F-CE32-E86E-6C6C-0173E724F372}"/>
                  </a:ext>
                </a:extLst>
              </p:cNvPr>
              <p:cNvSpPr/>
              <p:nvPr/>
            </p:nvSpPr>
            <p:spPr>
              <a:xfrm>
                <a:off x="6379925" y="3671125"/>
                <a:ext cx="547725" cy="248550"/>
              </a:xfrm>
              <a:custGeom>
                <a:avLst/>
                <a:gdLst/>
                <a:ahLst/>
                <a:cxnLst/>
                <a:rect l="l" t="t" r="r" b="b"/>
                <a:pathLst>
                  <a:path w="21909" h="9942" extrusionOk="0">
                    <a:moveTo>
                      <a:pt x="1132" y="0"/>
                    </a:moveTo>
                    <a:cubicBezTo>
                      <a:pt x="715" y="0"/>
                      <a:pt x="346" y="131"/>
                      <a:pt x="1" y="310"/>
                    </a:cubicBezTo>
                    <a:lnTo>
                      <a:pt x="11110" y="9942"/>
                    </a:lnTo>
                    <a:lnTo>
                      <a:pt x="21908" y="131"/>
                    </a:lnTo>
                    <a:cubicBezTo>
                      <a:pt x="21658" y="36"/>
                      <a:pt x="21397" y="0"/>
                      <a:pt x="21111" y="0"/>
                    </a:cubicBezTo>
                    <a:close/>
                  </a:path>
                </a:pathLst>
              </a:custGeom>
              <a:solidFill>
                <a:srgbClr val="FF89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95;p17">
                <a:extLst>
                  <a:ext uri="{FF2B5EF4-FFF2-40B4-BE49-F238E27FC236}">
                    <a16:creationId xmlns:a16="http://schemas.microsoft.com/office/drawing/2014/main" id="{50474CB8-F110-FDD3-1A41-753448002C41}"/>
                  </a:ext>
                </a:extLst>
              </p:cNvPr>
              <p:cNvSpPr/>
              <p:nvPr/>
            </p:nvSpPr>
            <p:spPr>
              <a:xfrm>
                <a:off x="6379925" y="3671125"/>
                <a:ext cx="547725" cy="248550"/>
              </a:xfrm>
              <a:custGeom>
                <a:avLst/>
                <a:gdLst/>
                <a:ahLst/>
                <a:cxnLst/>
                <a:rect l="l" t="t" r="r" b="b"/>
                <a:pathLst>
                  <a:path w="21909" h="9942" extrusionOk="0">
                    <a:moveTo>
                      <a:pt x="1132" y="0"/>
                    </a:moveTo>
                    <a:cubicBezTo>
                      <a:pt x="715" y="0"/>
                      <a:pt x="346" y="131"/>
                      <a:pt x="1" y="310"/>
                    </a:cubicBezTo>
                    <a:lnTo>
                      <a:pt x="11110" y="9942"/>
                    </a:lnTo>
                    <a:lnTo>
                      <a:pt x="21908" y="131"/>
                    </a:lnTo>
                    <a:cubicBezTo>
                      <a:pt x="21658" y="36"/>
                      <a:pt x="21397" y="0"/>
                      <a:pt x="211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96;p17">
                <a:extLst>
                  <a:ext uri="{FF2B5EF4-FFF2-40B4-BE49-F238E27FC236}">
                    <a16:creationId xmlns:a16="http://schemas.microsoft.com/office/drawing/2014/main" id="{1F09C96B-C016-A8DD-003E-ABA10A90C478}"/>
                  </a:ext>
                </a:extLst>
              </p:cNvPr>
              <p:cNvSpPr/>
              <p:nvPr/>
            </p:nvSpPr>
            <p:spPr>
              <a:xfrm>
                <a:off x="6792200" y="3700000"/>
                <a:ext cx="167900" cy="290225"/>
              </a:xfrm>
              <a:custGeom>
                <a:avLst/>
                <a:gdLst/>
                <a:ahLst/>
                <a:cxnLst/>
                <a:rect l="l" t="t" r="r" b="b"/>
                <a:pathLst>
                  <a:path w="6716" h="11609" extrusionOk="0">
                    <a:moveTo>
                      <a:pt x="6572" y="0"/>
                    </a:moveTo>
                    <a:lnTo>
                      <a:pt x="0" y="5965"/>
                    </a:lnTo>
                    <a:lnTo>
                      <a:pt x="6715" y="11609"/>
                    </a:lnTo>
                    <a:lnTo>
                      <a:pt x="6715" y="583"/>
                    </a:lnTo>
                    <a:cubicBezTo>
                      <a:pt x="6715" y="369"/>
                      <a:pt x="6656" y="179"/>
                      <a:pt x="6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97;p17">
                <a:extLst>
                  <a:ext uri="{FF2B5EF4-FFF2-40B4-BE49-F238E27FC236}">
                    <a16:creationId xmlns:a16="http://schemas.microsoft.com/office/drawing/2014/main" id="{450D90FC-780B-DE55-E50B-B2673A0DB438}"/>
                  </a:ext>
                </a:extLst>
              </p:cNvPr>
              <p:cNvSpPr/>
              <p:nvPr/>
            </p:nvSpPr>
            <p:spPr>
              <a:xfrm>
                <a:off x="6356125" y="3709225"/>
                <a:ext cx="162850" cy="284875"/>
              </a:xfrm>
              <a:custGeom>
                <a:avLst/>
                <a:gdLst/>
                <a:ahLst/>
                <a:cxnLst/>
                <a:rect l="l" t="t" r="r" b="b"/>
                <a:pathLst>
                  <a:path w="6514" h="11395" extrusionOk="0">
                    <a:moveTo>
                      <a:pt x="48" y="0"/>
                    </a:moveTo>
                    <a:cubicBezTo>
                      <a:pt x="36" y="60"/>
                      <a:pt x="0" y="119"/>
                      <a:pt x="0" y="203"/>
                    </a:cubicBezTo>
                    <a:lnTo>
                      <a:pt x="0" y="11394"/>
                    </a:lnTo>
                    <a:lnTo>
                      <a:pt x="6513" y="5620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98;p17">
                <a:extLst>
                  <a:ext uri="{FF2B5EF4-FFF2-40B4-BE49-F238E27FC236}">
                    <a16:creationId xmlns:a16="http://schemas.microsoft.com/office/drawing/2014/main" id="{CBEAE4C2-9F8D-9921-204B-472EA2EA1CED}"/>
                  </a:ext>
                </a:extLst>
              </p:cNvPr>
              <p:cNvSpPr/>
              <p:nvPr/>
            </p:nvSpPr>
            <p:spPr>
              <a:xfrm>
                <a:off x="6362975" y="3875000"/>
                <a:ext cx="592350" cy="187550"/>
              </a:xfrm>
              <a:custGeom>
                <a:avLst/>
                <a:gdLst/>
                <a:ahLst/>
                <a:cxnLst/>
                <a:rect l="l" t="t" r="r" b="b"/>
                <a:pathLst>
                  <a:path w="23694" h="7502" extrusionOk="0">
                    <a:moveTo>
                      <a:pt x="16038" y="1"/>
                    </a:moveTo>
                    <a:lnTo>
                      <a:pt x="11811" y="3835"/>
                    </a:lnTo>
                    <a:lnTo>
                      <a:pt x="7394" y="13"/>
                    </a:lnTo>
                    <a:lnTo>
                      <a:pt x="0" y="6573"/>
                    </a:lnTo>
                    <a:cubicBezTo>
                      <a:pt x="358" y="7109"/>
                      <a:pt x="1012" y="7502"/>
                      <a:pt x="1810" y="7502"/>
                    </a:cubicBezTo>
                    <a:lnTo>
                      <a:pt x="21789" y="7502"/>
                    </a:lnTo>
                    <a:cubicBezTo>
                      <a:pt x="22634" y="7502"/>
                      <a:pt x="23360" y="7061"/>
                      <a:pt x="23694" y="6454"/>
                    </a:cubicBezTo>
                    <a:lnTo>
                      <a:pt x="1603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99;p17">
                <a:extLst>
                  <a:ext uri="{FF2B5EF4-FFF2-40B4-BE49-F238E27FC236}">
                    <a16:creationId xmlns:a16="http://schemas.microsoft.com/office/drawing/2014/main" id="{09B092F2-A3B5-2BC0-DFB0-FBB2FAD29012}"/>
                  </a:ext>
                </a:extLst>
              </p:cNvPr>
              <p:cNvSpPr/>
              <p:nvPr/>
            </p:nvSpPr>
            <p:spPr>
              <a:xfrm>
                <a:off x="6729375" y="3325250"/>
                <a:ext cx="452475" cy="495600"/>
              </a:xfrm>
              <a:custGeom>
                <a:avLst/>
                <a:gdLst/>
                <a:ahLst/>
                <a:cxnLst/>
                <a:rect l="l" t="t" r="r" b="b"/>
                <a:pathLst>
                  <a:path w="18099" h="19824" extrusionOk="0">
                    <a:moveTo>
                      <a:pt x="9002" y="0"/>
                    </a:moveTo>
                    <a:cubicBezTo>
                      <a:pt x="7692" y="917"/>
                      <a:pt x="5966" y="1667"/>
                      <a:pt x="4001" y="2131"/>
                    </a:cubicBezTo>
                    <a:cubicBezTo>
                      <a:pt x="2681" y="2430"/>
                      <a:pt x="1394" y="2584"/>
                      <a:pt x="194" y="2584"/>
                    </a:cubicBezTo>
                    <a:cubicBezTo>
                      <a:pt x="149" y="2584"/>
                      <a:pt x="105" y="2584"/>
                      <a:pt x="60" y="2584"/>
                    </a:cubicBezTo>
                    <a:cubicBezTo>
                      <a:pt x="37" y="2703"/>
                      <a:pt x="1" y="2834"/>
                      <a:pt x="1" y="2965"/>
                    </a:cubicBezTo>
                    <a:cubicBezTo>
                      <a:pt x="1" y="17419"/>
                      <a:pt x="9050" y="19824"/>
                      <a:pt x="9050" y="19824"/>
                    </a:cubicBezTo>
                    <a:cubicBezTo>
                      <a:pt x="9050" y="19824"/>
                      <a:pt x="18098" y="17419"/>
                      <a:pt x="18098" y="2965"/>
                    </a:cubicBezTo>
                    <a:cubicBezTo>
                      <a:pt x="18098" y="2834"/>
                      <a:pt x="18075" y="2703"/>
                      <a:pt x="18039" y="2584"/>
                    </a:cubicBezTo>
                    <a:cubicBezTo>
                      <a:pt x="17987" y="2584"/>
                      <a:pt x="17935" y="2585"/>
                      <a:pt x="17884" y="2585"/>
                    </a:cubicBezTo>
                    <a:cubicBezTo>
                      <a:pt x="16679" y="2585"/>
                      <a:pt x="15399" y="2451"/>
                      <a:pt x="14098" y="2131"/>
                    </a:cubicBezTo>
                    <a:cubicBezTo>
                      <a:pt x="12133" y="1667"/>
                      <a:pt x="10407" y="905"/>
                      <a:pt x="90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0;p17">
                <a:extLst>
                  <a:ext uri="{FF2B5EF4-FFF2-40B4-BE49-F238E27FC236}">
                    <a16:creationId xmlns:a16="http://schemas.microsoft.com/office/drawing/2014/main" id="{E49FB71D-F313-2F36-ED90-577A37B0E519}"/>
                  </a:ext>
                </a:extLst>
              </p:cNvPr>
              <p:cNvSpPr/>
              <p:nvPr/>
            </p:nvSpPr>
            <p:spPr>
              <a:xfrm>
                <a:off x="6878500" y="3493125"/>
                <a:ext cx="172675" cy="126225"/>
              </a:xfrm>
              <a:custGeom>
                <a:avLst/>
                <a:gdLst/>
                <a:ahLst/>
                <a:cxnLst/>
                <a:rect l="l" t="t" r="r" b="b"/>
                <a:pathLst>
                  <a:path w="6907" h="5049" fill="none" extrusionOk="0">
                    <a:moveTo>
                      <a:pt x="1" y="2620"/>
                    </a:moveTo>
                    <a:lnTo>
                      <a:pt x="2620" y="5048"/>
                    </a:lnTo>
                    <a:lnTo>
                      <a:pt x="6907" y="0"/>
                    </a:lnTo>
                  </a:path>
                </a:pathLst>
              </a:custGeom>
              <a:noFill/>
              <a:ln w="14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" name="Google Shape;220;p17">
            <a:extLst>
              <a:ext uri="{FF2B5EF4-FFF2-40B4-BE49-F238E27FC236}">
                <a16:creationId xmlns:a16="http://schemas.microsoft.com/office/drawing/2014/main" id="{AA3CE419-7CC5-1F79-5AE5-22EA3D2A53D2}"/>
              </a:ext>
            </a:extLst>
          </p:cNvPr>
          <p:cNvGrpSpPr/>
          <p:nvPr/>
        </p:nvGrpSpPr>
        <p:grpSpPr>
          <a:xfrm>
            <a:off x="457200" y="1522620"/>
            <a:ext cx="2420620" cy="1087500"/>
            <a:chOff x="6143300" y="1484200"/>
            <a:chExt cx="2420620" cy="1087500"/>
          </a:xfrm>
        </p:grpSpPr>
        <p:sp>
          <p:nvSpPr>
            <p:cNvPr id="54" name="Google Shape;221;p17">
              <a:extLst>
                <a:ext uri="{FF2B5EF4-FFF2-40B4-BE49-F238E27FC236}">
                  <a16:creationId xmlns:a16="http://schemas.microsoft.com/office/drawing/2014/main" id="{F89D4FCE-3F54-3055-2F74-64F2D0CEAC80}"/>
                </a:ext>
              </a:extLst>
            </p:cNvPr>
            <p:cNvSpPr/>
            <p:nvPr/>
          </p:nvSpPr>
          <p:spPr>
            <a:xfrm>
              <a:off x="667512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" name="Google Shape;222;p17">
              <a:extLst>
                <a:ext uri="{FF2B5EF4-FFF2-40B4-BE49-F238E27FC236}">
                  <a16:creationId xmlns:a16="http://schemas.microsoft.com/office/drawing/2014/main" id="{3B4F1016-013C-AE3F-18DA-7160B8486AB1}"/>
                </a:ext>
              </a:extLst>
            </p:cNvPr>
            <p:cNvGrpSpPr/>
            <p:nvPr/>
          </p:nvGrpSpPr>
          <p:grpSpPr>
            <a:xfrm>
              <a:off x="6143300" y="1629888"/>
              <a:ext cx="1093625" cy="842100"/>
              <a:chOff x="6143300" y="1629888"/>
              <a:chExt cx="1093625" cy="842100"/>
            </a:xfrm>
          </p:grpSpPr>
          <p:sp>
            <p:nvSpPr>
              <p:cNvPr id="56" name="Google Shape;223;p17">
                <a:extLst>
                  <a:ext uri="{FF2B5EF4-FFF2-40B4-BE49-F238E27FC236}">
                    <a16:creationId xmlns:a16="http://schemas.microsoft.com/office/drawing/2014/main" id="{C943D5F8-9C73-C828-5C11-5D9F867D3C66}"/>
                  </a:ext>
                </a:extLst>
              </p:cNvPr>
              <p:cNvSpPr/>
              <p:nvPr/>
            </p:nvSpPr>
            <p:spPr>
              <a:xfrm>
                <a:off x="6277250" y="1641188"/>
                <a:ext cx="7748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0993" extrusionOk="0">
                    <a:moveTo>
                      <a:pt x="3013" y="1"/>
                    </a:moveTo>
                    <a:cubicBezTo>
                      <a:pt x="1358" y="1"/>
                      <a:pt x="0" y="1334"/>
                      <a:pt x="0" y="3001"/>
                    </a:cubicBezTo>
                    <a:lnTo>
                      <a:pt x="0" y="27992"/>
                    </a:lnTo>
                    <a:cubicBezTo>
                      <a:pt x="0" y="29647"/>
                      <a:pt x="1346" y="30993"/>
                      <a:pt x="3013" y="30993"/>
                    </a:cubicBezTo>
                    <a:lnTo>
                      <a:pt x="3013" y="30981"/>
                    </a:lnTo>
                    <a:lnTo>
                      <a:pt x="27980" y="30981"/>
                    </a:lnTo>
                    <a:cubicBezTo>
                      <a:pt x="29635" y="30981"/>
                      <a:pt x="30992" y="29647"/>
                      <a:pt x="30992" y="27980"/>
                    </a:cubicBezTo>
                    <a:lnTo>
                      <a:pt x="30992" y="3001"/>
                    </a:lnTo>
                    <a:cubicBezTo>
                      <a:pt x="30992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224;p17">
                <a:extLst>
                  <a:ext uri="{FF2B5EF4-FFF2-40B4-BE49-F238E27FC236}">
                    <a16:creationId xmlns:a16="http://schemas.microsoft.com/office/drawing/2014/main" id="{9075CD6A-B6CB-6D7C-DB6E-A6845E9A0A0C}"/>
                  </a:ext>
                </a:extLst>
              </p:cNvPr>
              <p:cNvSpPr/>
              <p:nvPr/>
            </p:nvSpPr>
            <p:spPr>
              <a:xfrm>
                <a:off x="6266225" y="1629888"/>
                <a:ext cx="796850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74" h="31886" extrusionOk="0">
                    <a:moveTo>
                      <a:pt x="28421" y="893"/>
                    </a:moveTo>
                    <a:cubicBezTo>
                      <a:pt x="29838" y="893"/>
                      <a:pt x="30981" y="2048"/>
                      <a:pt x="30981" y="3453"/>
                    </a:cubicBezTo>
                    <a:lnTo>
                      <a:pt x="30981" y="28432"/>
                    </a:lnTo>
                    <a:cubicBezTo>
                      <a:pt x="30981" y="29849"/>
                      <a:pt x="29838" y="30992"/>
                      <a:pt x="28421" y="30992"/>
                    </a:cubicBezTo>
                    <a:lnTo>
                      <a:pt x="3454" y="30992"/>
                    </a:lnTo>
                    <a:cubicBezTo>
                      <a:pt x="2037" y="30992"/>
                      <a:pt x="894" y="29849"/>
                      <a:pt x="894" y="28432"/>
                    </a:cubicBezTo>
                    <a:lnTo>
                      <a:pt x="894" y="3453"/>
                    </a:lnTo>
                    <a:cubicBezTo>
                      <a:pt x="894" y="2048"/>
                      <a:pt x="2037" y="893"/>
                      <a:pt x="3454" y="893"/>
                    </a:cubicBezTo>
                    <a:close/>
                    <a:moveTo>
                      <a:pt x="3454" y="0"/>
                    </a:moveTo>
                    <a:cubicBezTo>
                      <a:pt x="1549" y="0"/>
                      <a:pt x="1" y="1548"/>
                      <a:pt x="1" y="3453"/>
                    </a:cubicBezTo>
                    <a:lnTo>
                      <a:pt x="1" y="28432"/>
                    </a:lnTo>
                    <a:cubicBezTo>
                      <a:pt x="1" y="30337"/>
                      <a:pt x="1549" y="31885"/>
                      <a:pt x="3454" y="31885"/>
                    </a:cubicBezTo>
                    <a:lnTo>
                      <a:pt x="28421" y="31885"/>
                    </a:lnTo>
                    <a:cubicBezTo>
                      <a:pt x="30326" y="31885"/>
                      <a:pt x="31874" y="30337"/>
                      <a:pt x="31874" y="28432"/>
                    </a:cubicBezTo>
                    <a:lnTo>
                      <a:pt x="31874" y="3453"/>
                    </a:lnTo>
                    <a:cubicBezTo>
                      <a:pt x="31874" y="1548"/>
                      <a:pt x="30326" y="0"/>
                      <a:pt x="28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225;p17">
                <a:extLst>
                  <a:ext uri="{FF2B5EF4-FFF2-40B4-BE49-F238E27FC236}">
                    <a16:creationId xmlns:a16="http://schemas.microsoft.com/office/drawing/2014/main" id="{60D561ED-9BBA-2B34-971B-F3E0013FC60A}"/>
                  </a:ext>
                </a:extLst>
              </p:cNvPr>
              <p:cNvSpPr/>
              <p:nvPr/>
            </p:nvSpPr>
            <p:spPr>
              <a:xfrm>
                <a:off x="6290650" y="1652213"/>
                <a:ext cx="748025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29921" h="4561" extrusionOk="0">
                    <a:moveTo>
                      <a:pt x="5501" y="0"/>
                    </a:moveTo>
                    <a:cubicBezTo>
                      <a:pt x="2750" y="0"/>
                      <a:pt x="500" y="1965"/>
                      <a:pt x="0" y="4560"/>
                    </a:cubicBezTo>
                    <a:lnTo>
                      <a:pt x="29921" y="4560"/>
                    </a:lnTo>
                    <a:cubicBezTo>
                      <a:pt x="29432" y="1965"/>
                      <a:pt x="27158" y="0"/>
                      <a:pt x="24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226;p17">
                <a:extLst>
                  <a:ext uri="{FF2B5EF4-FFF2-40B4-BE49-F238E27FC236}">
                    <a16:creationId xmlns:a16="http://schemas.microsoft.com/office/drawing/2014/main" id="{BA996889-879D-5BEE-D988-9BD3EA593A64}"/>
                  </a:ext>
                </a:extLst>
              </p:cNvPr>
              <p:cNvSpPr/>
              <p:nvPr/>
            </p:nvSpPr>
            <p:spPr>
              <a:xfrm>
                <a:off x="6363875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69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69" y="1727"/>
                    </a:cubicBezTo>
                    <a:cubicBezTo>
                      <a:pt x="1345" y="1727"/>
                      <a:pt x="1726" y="1346"/>
                      <a:pt x="1726" y="869"/>
                    </a:cubicBezTo>
                    <a:cubicBezTo>
                      <a:pt x="1726" y="393"/>
                      <a:pt x="1345" y="0"/>
                      <a:pt x="869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227;p17">
                <a:extLst>
                  <a:ext uri="{FF2B5EF4-FFF2-40B4-BE49-F238E27FC236}">
                    <a16:creationId xmlns:a16="http://schemas.microsoft.com/office/drawing/2014/main" id="{74F6E6AB-E9A5-6AE4-B808-C9DACF2E4B2F}"/>
                  </a:ext>
                </a:extLst>
              </p:cNvPr>
              <p:cNvSpPr/>
              <p:nvPr/>
            </p:nvSpPr>
            <p:spPr>
              <a:xfrm>
                <a:off x="6448400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70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70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7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228;p17">
                <a:extLst>
                  <a:ext uri="{FF2B5EF4-FFF2-40B4-BE49-F238E27FC236}">
                    <a16:creationId xmlns:a16="http://schemas.microsoft.com/office/drawing/2014/main" id="{65608B8C-27A8-63E9-3CC7-1EE1E21DF673}"/>
                  </a:ext>
                </a:extLst>
              </p:cNvPr>
              <p:cNvSpPr/>
              <p:nvPr/>
            </p:nvSpPr>
            <p:spPr>
              <a:xfrm>
                <a:off x="6532925" y="1674538"/>
                <a:ext cx="432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7" extrusionOk="0">
                    <a:moveTo>
                      <a:pt x="870" y="0"/>
                    </a:moveTo>
                    <a:cubicBezTo>
                      <a:pt x="382" y="0"/>
                      <a:pt x="1" y="393"/>
                      <a:pt x="1" y="869"/>
                    </a:cubicBezTo>
                    <a:cubicBezTo>
                      <a:pt x="1" y="1346"/>
                      <a:pt x="382" y="1727"/>
                      <a:pt x="870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7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229;p17">
                <a:extLst>
                  <a:ext uri="{FF2B5EF4-FFF2-40B4-BE49-F238E27FC236}">
                    <a16:creationId xmlns:a16="http://schemas.microsoft.com/office/drawing/2014/main" id="{DC4EE070-1796-D78D-6C67-A7B716F6D12C}"/>
                  </a:ext>
                </a:extLst>
              </p:cNvPr>
              <p:cNvSpPr/>
              <p:nvPr/>
            </p:nvSpPr>
            <p:spPr>
              <a:xfrm>
                <a:off x="6601100" y="1807888"/>
                <a:ext cx="126825" cy="140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5609" fill="none" extrusionOk="0">
                    <a:moveTo>
                      <a:pt x="1120" y="5596"/>
                    </a:moveTo>
                    <a:lnTo>
                      <a:pt x="3929" y="5608"/>
                    </a:lnTo>
                    <a:cubicBezTo>
                      <a:pt x="4549" y="5608"/>
                      <a:pt x="5060" y="5108"/>
                      <a:pt x="5060" y="4489"/>
                    </a:cubicBezTo>
                    <a:lnTo>
                      <a:pt x="5072" y="1143"/>
                    </a:lnTo>
                    <a:cubicBezTo>
                      <a:pt x="5072" y="524"/>
                      <a:pt x="4560" y="12"/>
                      <a:pt x="3953" y="12"/>
                    </a:cubicBezTo>
                    <a:lnTo>
                      <a:pt x="1143" y="0"/>
                    </a:lnTo>
                    <a:cubicBezTo>
                      <a:pt x="512" y="0"/>
                      <a:pt x="12" y="500"/>
                      <a:pt x="12" y="1108"/>
                    </a:cubicBezTo>
                    <a:lnTo>
                      <a:pt x="0" y="4465"/>
                    </a:lnTo>
                    <a:cubicBezTo>
                      <a:pt x="0" y="5084"/>
                      <a:pt x="500" y="5596"/>
                      <a:pt x="1120" y="5596"/>
                    </a:cubicBezTo>
                    <a:close/>
                  </a:path>
                </a:pathLst>
              </a:custGeom>
              <a:noFill/>
              <a:ln w="8625" cap="rnd" cmpd="sng">
                <a:solidFill>
                  <a:srgbClr val="5B688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230;p17">
                <a:extLst>
                  <a:ext uri="{FF2B5EF4-FFF2-40B4-BE49-F238E27FC236}">
                    <a16:creationId xmlns:a16="http://schemas.microsoft.com/office/drawing/2014/main" id="{ED4AD235-6BCE-F983-BC6D-89610A61B2B1}"/>
                  </a:ext>
                </a:extLst>
              </p:cNvPr>
              <p:cNvSpPr/>
              <p:nvPr/>
            </p:nvSpPr>
            <p:spPr>
              <a:xfrm>
                <a:off x="6473700" y="1879313"/>
                <a:ext cx="381625" cy="342325"/>
              </a:xfrm>
              <a:custGeom>
                <a:avLst/>
                <a:gdLst/>
                <a:ahLst/>
                <a:cxnLst/>
                <a:rect l="l" t="t" r="r" b="b"/>
                <a:pathLst>
                  <a:path w="15265" h="13693" extrusionOk="0">
                    <a:moveTo>
                      <a:pt x="917" y="1"/>
                    </a:moveTo>
                    <a:lnTo>
                      <a:pt x="0" y="13693"/>
                    </a:lnTo>
                    <a:lnTo>
                      <a:pt x="15264" y="13693"/>
                    </a:lnTo>
                    <a:lnTo>
                      <a:pt x="1434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231;p17">
                <a:extLst>
                  <a:ext uri="{FF2B5EF4-FFF2-40B4-BE49-F238E27FC236}">
                    <a16:creationId xmlns:a16="http://schemas.microsoft.com/office/drawing/2014/main" id="{16D28D14-0D6D-7F87-A478-233669FBB171}"/>
                  </a:ext>
                </a:extLst>
              </p:cNvPr>
              <p:cNvSpPr/>
              <p:nvPr/>
            </p:nvSpPr>
            <p:spPr>
              <a:xfrm>
                <a:off x="6593350" y="1934088"/>
                <a:ext cx="141425" cy="233100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9324" extrusionOk="0">
                    <a:moveTo>
                      <a:pt x="2418" y="1"/>
                    </a:moveTo>
                    <a:lnTo>
                      <a:pt x="2418" y="1013"/>
                    </a:lnTo>
                    <a:cubicBezTo>
                      <a:pt x="1120" y="1167"/>
                      <a:pt x="215" y="1977"/>
                      <a:pt x="215" y="3132"/>
                    </a:cubicBezTo>
                    <a:cubicBezTo>
                      <a:pt x="227" y="4191"/>
                      <a:pt x="918" y="4823"/>
                      <a:pt x="2013" y="5061"/>
                    </a:cubicBezTo>
                    <a:lnTo>
                      <a:pt x="3239" y="5358"/>
                    </a:lnTo>
                    <a:cubicBezTo>
                      <a:pt x="4001" y="5549"/>
                      <a:pt x="4335" y="5835"/>
                      <a:pt x="4335" y="6406"/>
                    </a:cubicBezTo>
                    <a:cubicBezTo>
                      <a:pt x="4335" y="7025"/>
                      <a:pt x="3716" y="7442"/>
                      <a:pt x="2930" y="7442"/>
                    </a:cubicBezTo>
                    <a:cubicBezTo>
                      <a:pt x="2084" y="7418"/>
                      <a:pt x="1453" y="7049"/>
                      <a:pt x="1275" y="6323"/>
                    </a:cubicBezTo>
                    <a:lnTo>
                      <a:pt x="1" y="6347"/>
                    </a:lnTo>
                    <a:cubicBezTo>
                      <a:pt x="144" y="7573"/>
                      <a:pt x="1037" y="8240"/>
                      <a:pt x="2382" y="8394"/>
                    </a:cubicBezTo>
                    <a:lnTo>
                      <a:pt x="2382" y="9323"/>
                    </a:lnTo>
                    <a:lnTo>
                      <a:pt x="3465" y="9323"/>
                    </a:lnTo>
                    <a:lnTo>
                      <a:pt x="3465" y="8394"/>
                    </a:lnTo>
                    <a:cubicBezTo>
                      <a:pt x="4799" y="8240"/>
                      <a:pt x="5656" y="7478"/>
                      <a:pt x="5609" y="6394"/>
                    </a:cubicBezTo>
                    <a:cubicBezTo>
                      <a:pt x="5609" y="5370"/>
                      <a:pt x="5097" y="4596"/>
                      <a:pt x="3823" y="4251"/>
                    </a:cubicBezTo>
                    <a:lnTo>
                      <a:pt x="2632" y="3941"/>
                    </a:lnTo>
                    <a:cubicBezTo>
                      <a:pt x="1763" y="3691"/>
                      <a:pt x="1513" y="3465"/>
                      <a:pt x="1513" y="2989"/>
                    </a:cubicBezTo>
                    <a:cubicBezTo>
                      <a:pt x="1513" y="2334"/>
                      <a:pt x="2132" y="1941"/>
                      <a:pt x="2954" y="1941"/>
                    </a:cubicBezTo>
                    <a:cubicBezTo>
                      <a:pt x="3787" y="1965"/>
                      <a:pt x="4156" y="2382"/>
                      <a:pt x="4263" y="3120"/>
                    </a:cubicBezTo>
                    <a:lnTo>
                      <a:pt x="5513" y="3096"/>
                    </a:lnTo>
                    <a:cubicBezTo>
                      <a:pt x="5513" y="2084"/>
                      <a:pt x="4751" y="1215"/>
                      <a:pt x="3501" y="1013"/>
                    </a:cubicBezTo>
                    <a:lnTo>
                      <a:pt x="350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232;p17">
                <a:extLst>
                  <a:ext uri="{FF2B5EF4-FFF2-40B4-BE49-F238E27FC236}">
                    <a16:creationId xmlns:a16="http://schemas.microsoft.com/office/drawing/2014/main" id="{09AEEF0B-E2F7-B8EF-C7A0-23A350FC71B9}"/>
                  </a:ext>
                </a:extLst>
              </p:cNvPr>
              <p:cNvSpPr/>
              <p:nvPr/>
            </p:nvSpPr>
            <p:spPr>
              <a:xfrm>
                <a:off x="6143300" y="2220738"/>
                <a:ext cx="273875" cy="251250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10050" extrusionOk="0">
                    <a:moveTo>
                      <a:pt x="679" y="0"/>
                    </a:moveTo>
                    <a:cubicBezTo>
                      <a:pt x="298" y="0"/>
                      <a:pt x="1" y="298"/>
                      <a:pt x="1" y="667"/>
                    </a:cubicBezTo>
                    <a:lnTo>
                      <a:pt x="1" y="9382"/>
                    </a:lnTo>
                    <a:cubicBezTo>
                      <a:pt x="1" y="9751"/>
                      <a:pt x="298" y="10049"/>
                      <a:pt x="679" y="10049"/>
                    </a:cubicBezTo>
                    <a:lnTo>
                      <a:pt x="10288" y="10049"/>
                    </a:lnTo>
                    <a:cubicBezTo>
                      <a:pt x="10657" y="10049"/>
                      <a:pt x="10954" y="9751"/>
                      <a:pt x="10954" y="9382"/>
                    </a:cubicBezTo>
                    <a:lnTo>
                      <a:pt x="10954" y="667"/>
                    </a:lnTo>
                    <a:cubicBezTo>
                      <a:pt x="10954" y="298"/>
                      <a:pt x="10657" y="0"/>
                      <a:pt x="1028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233;p17">
                <a:extLst>
                  <a:ext uri="{FF2B5EF4-FFF2-40B4-BE49-F238E27FC236}">
                    <a16:creationId xmlns:a16="http://schemas.microsoft.com/office/drawing/2014/main" id="{F8EA1E3E-156F-1026-1457-665159577582}"/>
                  </a:ext>
                </a:extLst>
              </p:cNvPr>
              <p:cNvSpPr/>
              <p:nvPr/>
            </p:nvSpPr>
            <p:spPr>
              <a:xfrm>
                <a:off x="6181700" y="2048688"/>
                <a:ext cx="197375" cy="262550"/>
              </a:xfrm>
              <a:custGeom>
                <a:avLst/>
                <a:gdLst/>
                <a:ahLst/>
                <a:cxnLst/>
                <a:rect l="l" t="t" r="r" b="b"/>
                <a:pathLst>
                  <a:path w="7895" h="10502" extrusionOk="0">
                    <a:moveTo>
                      <a:pt x="3941" y="977"/>
                    </a:moveTo>
                    <a:cubicBezTo>
                      <a:pt x="5584" y="977"/>
                      <a:pt x="6918" y="2322"/>
                      <a:pt x="6918" y="3953"/>
                    </a:cubicBezTo>
                    <a:lnTo>
                      <a:pt x="6918" y="9549"/>
                    </a:lnTo>
                    <a:lnTo>
                      <a:pt x="965" y="9549"/>
                    </a:lnTo>
                    <a:lnTo>
                      <a:pt x="965" y="3953"/>
                    </a:lnTo>
                    <a:cubicBezTo>
                      <a:pt x="965" y="2322"/>
                      <a:pt x="2310" y="977"/>
                      <a:pt x="3941" y="977"/>
                    </a:cubicBezTo>
                    <a:close/>
                    <a:moveTo>
                      <a:pt x="3941" y="0"/>
                    </a:moveTo>
                    <a:cubicBezTo>
                      <a:pt x="1774" y="0"/>
                      <a:pt x="0" y="1763"/>
                      <a:pt x="0" y="3941"/>
                    </a:cubicBezTo>
                    <a:lnTo>
                      <a:pt x="0" y="10025"/>
                    </a:lnTo>
                    <a:cubicBezTo>
                      <a:pt x="0" y="10299"/>
                      <a:pt x="215" y="10502"/>
                      <a:pt x="477" y="10502"/>
                    </a:cubicBezTo>
                    <a:lnTo>
                      <a:pt x="7394" y="10502"/>
                    </a:lnTo>
                    <a:cubicBezTo>
                      <a:pt x="7668" y="10502"/>
                      <a:pt x="7894" y="10299"/>
                      <a:pt x="7894" y="10025"/>
                    </a:cubicBezTo>
                    <a:lnTo>
                      <a:pt x="7894" y="3941"/>
                    </a:lnTo>
                    <a:cubicBezTo>
                      <a:pt x="7894" y="1763"/>
                      <a:pt x="6120" y="0"/>
                      <a:pt x="39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234;p17">
                <a:extLst>
                  <a:ext uri="{FF2B5EF4-FFF2-40B4-BE49-F238E27FC236}">
                    <a16:creationId xmlns:a16="http://schemas.microsoft.com/office/drawing/2014/main" id="{52C7A3A6-7BD6-18AC-0131-29DACA60222D}"/>
                  </a:ext>
                </a:extLst>
              </p:cNvPr>
              <p:cNvSpPr/>
              <p:nvPr/>
            </p:nvSpPr>
            <p:spPr>
              <a:xfrm>
                <a:off x="6236775" y="2288288"/>
                <a:ext cx="87225" cy="86950"/>
              </a:xfrm>
              <a:custGeom>
                <a:avLst/>
                <a:gdLst/>
                <a:ahLst/>
                <a:cxnLst/>
                <a:rect l="l" t="t" r="r" b="b"/>
                <a:pathLst>
                  <a:path w="3489" h="3478" extrusionOk="0">
                    <a:moveTo>
                      <a:pt x="1738" y="1"/>
                    </a:moveTo>
                    <a:cubicBezTo>
                      <a:pt x="774" y="1"/>
                      <a:pt x="0" y="775"/>
                      <a:pt x="0" y="1739"/>
                    </a:cubicBezTo>
                    <a:cubicBezTo>
                      <a:pt x="0" y="2704"/>
                      <a:pt x="774" y="3478"/>
                      <a:pt x="1738" y="3478"/>
                    </a:cubicBezTo>
                    <a:cubicBezTo>
                      <a:pt x="2703" y="3478"/>
                      <a:pt x="3489" y="2704"/>
                      <a:pt x="3489" y="1739"/>
                    </a:cubicBezTo>
                    <a:cubicBezTo>
                      <a:pt x="3489" y="775"/>
                      <a:pt x="2703" y="1"/>
                      <a:pt x="17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235;p17">
                <a:extLst>
                  <a:ext uri="{FF2B5EF4-FFF2-40B4-BE49-F238E27FC236}">
                    <a16:creationId xmlns:a16="http://schemas.microsoft.com/office/drawing/2014/main" id="{C00D56DD-2F70-A521-F168-10DC51C70F47}"/>
                  </a:ext>
                </a:extLst>
              </p:cNvPr>
              <p:cNvSpPr/>
              <p:nvPr/>
            </p:nvSpPr>
            <p:spPr>
              <a:xfrm>
                <a:off x="6260575" y="2359438"/>
                <a:ext cx="39625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811" extrusionOk="0">
                    <a:moveTo>
                      <a:pt x="1" y="0"/>
                    </a:moveTo>
                    <a:lnTo>
                      <a:pt x="1" y="1810"/>
                    </a:lnTo>
                    <a:lnTo>
                      <a:pt x="1584" y="1810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236;p17">
                <a:extLst>
                  <a:ext uri="{FF2B5EF4-FFF2-40B4-BE49-F238E27FC236}">
                    <a16:creationId xmlns:a16="http://schemas.microsoft.com/office/drawing/2014/main" id="{3C74B9AD-AB7F-3421-6090-21FCBAA2E8D9}"/>
                  </a:ext>
                </a:extLst>
              </p:cNvPr>
              <p:cNvSpPr/>
              <p:nvPr/>
            </p:nvSpPr>
            <p:spPr>
              <a:xfrm>
                <a:off x="6771950" y="2156438"/>
                <a:ext cx="464975" cy="315550"/>
              </a:xfrm>
              <a:custGeom>
                <a:avLst/>
                <a:gdLst/>
                <a:ahLst/>
                <a:cxnLst/>
                <a:rect l="l" t="t" r="r" b="b"/>
                <a:pathLst>
                  <a:path w="18599" h="12622" extrusionOk="0">
                    <a:moveTo>
                      <a:pt x="632" y="0"/>
                    </a:moveTo>
                    <a:cubicBezTo>
                      <a:pt x="274" y="0"/>
                      <a:pt x="1" y="286"/>
                      <a:pt x="1" y="643"/>
                    </a:cubicBezTo>
                    <a:lnTo>
                      <a:pt x="1" y="11978"/>
                    </a:lnTo>
                    <a:cubicBezTo>
                      <a:pt x="1" y="12335"/>
                      <a:pt x="274" y="12621"/>
                      <a:pt x="632" y="12621"/>
                    </a:cubicBezTo>
                    <a:lnTo>
                      <a:pt x="17943" y="12621"/>
                    </a:lnTo>
                    <a:cubicBezTo>
                      <a:pt x="18300" y="12621"/>
                      <a:pt x="18598" y="12335"/>
                      <a:pt x="18586" y="11978"/>
                    </a:cubicBezTo>
                    <a:lnTo>
                      <a:pt x="18586" y="643"/>
                    </a:lnTo>
                    <a:cubicBezTo>
                      <a:pt x="18586" y="286"/>
                      <a:pt x="18300" y="0"/>
                      <a:pt x="179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237;p17">
                <a:extLst>
                  <a:ext uri="{FF2B5EF4-FFF2-40B4-BE49-F238E27FC236}">
                    <a16:creationId xmlns:a16="http://schemas.microsoft.com/office/drawing/2014/main" id="{775C4271-B722-CD59-D966-646D4D2007CF}"/>
                  </a:ext>
                </a:extLst>
              </p:cNvPr>
              <p:cNvSpPr/>
              <p:nvPr/>
            </p:nvSpPr>
            <p:spPr>
              <a:xfrm>
                <a:off x="6858875" y="2183513"/>
                <a:ext cx="71450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59" extrusionOk="0">
                    <a:moveTo>
                      <a:pt x="1429" y="1"/>
                    </a:moveTo>
                    <a:cubicBezTo>
                      <a:pt x="643" y="1"/>
                      <a:pt x="0" y="644"/>
                      <a:pt x="0" y="1430"/>
                    </a:cubicBezTo>
                    <a:cubicBezTo>
                      <a:pt x="0" y="2227"/>
                      <a:pt x="643" y="2858"/>
                      <a:pt x="1429" y="2858"/>
                    </a:cubicBezTo>
                    <a:cubicBezTo>
                      <a:pt x="2215" y="2858"/>
                      <a:pt x="2858" y="2227"/>
                      <a:pt x="2858" y="1430"/>
                    </a:cubicBezTo>
                    <a:cubicBezTo>
                      <a:pt x="2858" y="644"/>
                      <a:pt x="2215" y="1"/>
                      <a:pt x="14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238;p17">
                <a:extLst>
                  <a:ext uri="{FF2B5EF4-FFF2-40B4-BE49-F238E27FC236}">
                    <a16:creationId xmlns:a16="http://schemas.microsoft.com/office/drawing/2014/main" id="{4EAA54A6-091E-F1A0-6563-95F8679FDC51}"/>
                  </a:ext>
                </a:extLst>
              </p:cNvPr>
              <p:cNvSpPr/>
              <p:nvPr/>
            </p:nvSpPr>
            <p:spPr>
              <a:xfrm>
                <a:off x="6815700" y="2183513"/>
                <a:ext cx="71475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2859" extrusionOk="0">
                    <a:moveTo>
                      <a:pt x="1429" y="1"/>
                    </a:moveTo>
                    <a:cubicBezTo>
                      <a:pt x="644" y="1"/>
                      <a:pt x="1" y="644"/>
                      <a:pt x="1" y="1430"/>
                    </a:cubicBezTo>
                    <a:cubicBezTo>
                      <a:pt x="1" y="2227"/>
                      <a:pt x="644" y="2858"/>
                      <a:pt x="1429" y="2858"/>
                    </a:cubicBezTo>
                    <a:cubicBezTo>
                      <a:pt x="2215" y="2858"/>
                      <a:pt x="2858" y="2227"/>
                      <a:pt x="2858" y="1430"/>
                    </a:cubicBezTo>
                    <a:cubicBezTo>
                      <a:pt x="2858" y="644"/>
                      <a:pt x="2215" y="1"/>
                      <a:pt x="14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239;p17">
                <a:extLst>
                  <a:ext uri="{FF2B5EF4-FFF2-40B4-BE49-F238E27FC236}">
                    <a16:creationId xmlns:a16="http://schemas.microsoft.com/office/drawing/2014/main" id="{775EED47-82E9-09DF-F808-FFB66A301102}"/>
                  </a:ext>
                </a:extLst>
              </p:cNvPr>
              <p:cNvSpPr/>
              <p:nvPr/>
            </p:nvSpPr>
            <p:spPr>
              <a:xfrm>
                <a:off x="6815700" y="2348713"/>
                <a:ext cx="3780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15122" h="942" extrusionOk="0">
                    <a:moveTo>
                      <a:pt x="1" y="1"/>
                    </a:moveTo>
                    <a:lnTo>
                      <a:pt x="1" y="941"/>
                    </a:lnTo>
                    <a:lnTo>
                      <a:pt x="15122" y="941"/>
                    </a:lnTo>
                    <a:lnTo>
                      <a:pt x="1512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240;p17">
                <a:extLst>
                  <a:ext uri="{FF2B5EF4-FFF2-40B4-BE49-F238E27FC236}">
                    <a16:creationId xmlns:a16="http://schemas.microsoft.com/office/drawing/2014/main" id="{4C6E3DDD-0CCB-0A54-7072-EB32CCF7EEFA}"/>
                  </a:ext>
                </a:extLst>
              </p:cNvPr>
              <p:cNvSpPr/>
              <p:nvPr/>
            </p:nvSpPr>
            <p:spPr>
              <a:xfrm>
                <a:off x="7036575" y="2196313"/>
                <a:ext cx="15717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942" extrusionOk="0">
                    <a:moveTo>
                      <a:pt x="0" y="1"/>
                    </a:moveTo>
                    <a:lnTo>
                      <a:pt x="0" y="941"/>
                    </a:lnTo>
                    <a:lnTo>
                      <a:pt x="6287" y="941"/>
                    </a:lnTo>
                    <a:lnTo>
                      <a:pt x="62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241;p17">
                <a:extLst>
                  <a:ext uri="{FF2B5EF4-FFF2-40B4-BE49-F238E27FC236}">
                    <a16:creationId xmlns:a16="http://schemas.microsoft.com/office/drawing/2014/main" id="{3EEB938B-3702-6852-5DA9-30BF863BDE59}"/>
                  </a:ext>
                </a:extLst>
              </p:cNvPr>
              <p:cNvSpPr/>
              <p:nvPr/>
            </p:nvSpPr>
            <p:spPr>
              <a:xfrm>
                <a:off x="7036575" y="2232038"/>
                <a:ext cx="1256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5025" h="930" extrusionOk="0">
                    <a:moveTo>
                      <a:pt x="0" y="1"/>
                    </a:moveTo>
                    <a:lnTo>
                      <a:pt x="0" y="929"/>
                    </a:lnTo>
                    <a:lnTo>
                      <a:pt x="5025" y="929"/>
                    </a:lnTo>
                    <a:lnTo>
                      <a:pt x="50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242;p17">
                <a:extLst>
                  <a:ext uri="{FF2B5EF4-FFF2-40B4-BE49-F238E27FC236}">
                    <a16:creationId xmlns:a16="http://schemas.microsoft.com/office/drawing/2014/main" id="{DD36F8D6-8BDE-A1A5-A56D-9DBD0125BC44}"/>
                  </a:ext>
                </a:extLst>
              </p:cNvPr>
              <p:cNvSpPr/>
              <p:nvPr/>
            </p:nvSpPr>
            <p:spPr>
              <a:xfrm>
                <a:off x="6930300" y="2410938"/>
                <a:ext cx="149150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941" extrusionOk="0">
                    <a:moveTo>
                      <a:pt x="1" y="0"/>
                    </a:moveTo>
                    <a:lnTo>
                      <a:pt x="1" y="941"/>
                    </a:lnTo>
                    <a:lnTo>
                      <a:pt x="5966" y="941"/>
                    </a:lnTo>
                    <a:lnTo>
                      <a:pt x="59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9" name="Google Shape;276;p17">
            <a:extLst>
              <a:ext uri="{FF2B5EF4-FFF2-40B4-BE49-F238E27FC236}">
                <a16:creationId xmlns:a16="http://schemas.microsoft.com/office/drawing/2014/main" id="{B062A2AC-69C9-2D0A-9ECD-54FB4415790C}"/>
              </a:ext>
            </a:extLst>
          </p:cNvPr>
          <p:cNvSpPr txBox="1"/>
          <p:nvPr/>
        </p:nvSpPr>
        <p:spPr>
          <a:xfrm>
            <a:off x="1696570" y="1989838"/>
            <a:ext cx="10527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Targeted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0" name="Google Shape;282;p17">
            <a:extLst>
              <a:ext uri="{FF2B5EF4-FFF2-40B4-BE49-F238E27FC236}">
                <a16:creationId xmlns:a16="http://schemas.microsoft.com/office/drawing/2014/main" id="{08443ACD-0B8D-DFDD-3658-57770F264336}"/>
              </a:ext>
            </a:extLst>
          </p:cNvPr>
          <p:cNvSpPr txBox="1"/>
          <p:nvPr/>
        </p:nvSpPr>
        <p:spPr>
          <a:xfrm>
            <a:off x="1696570" y="3758970"/>
            <a:ext cx="10527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Physical testing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3CAD8BA2-B496-C895-4A0D-6F1CFFAA2455}"/>
              </a:ext>
            </a:extLst>
          </p:cNvPr>
          <p:cNvSpPr txBox="1"/>
          <p:nvPr/>
        </p:nvSpPr>
        <p:spPr>
          <a:xfrm>
            <a:off x="4186771" y="1685636"/>
            <a:ext cx="43771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К</a:t>
            </a:r>
            <a:r>
              <a:rPr lang="bg-B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акто тестерът, така и служителите по сигурността работят заедно и се следят взаимно за своите движения</a:t>
            </a:r>
            <a:r>
              <a:rPr lang="en-BG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B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D4D58514-6909-808B-7F04-EC28FEC4C8D6}"/>
              </a:ext>
            </a:extLst>
          </p:cNvPr>
          <p:cNvSpPr txBox="1"/>
          <p:nvPr/>
        </p:nvSpPr>
        <p:spPr>
          <a:xfrm>
            <a:off x="4186771" y="3505425"/>
            <a:ext cx="40505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Специалистите по киберсигурност се опитват да намерят „физически заплахи“</a:t>
            </a:r>
            <a:r>
              <a:rPr lang="en-BG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B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783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15"/>
          <p:cNvGrpSpPr/>
          <p:nvPr/>
        </p:nvGrpSpPr>
        <p:grpSpPr>
          <a:xfrm>
            <a:off x="763473" y="279769"/>
            <a:ext cx="7617054" cy="4583959"/>
            <a:chOff x="2925068" y="2092209"/>
            <a:chExt cx="3288881" cy="1876745"/>
          </a:xfrm>
        </p:grpSpPr>
        <p:sp>
          <p:nvSpPr>
            <p:cNvPr id="57" name="Google Shape;57;p15"/>
            <p:cNvSpPr/>
            <p:nvPr/>
          </p:nvSpPr>
          <p:spPr>
            <a:xfrm>
              <a:off x="3215525" y="2092209"/>
              <a:ext cx="2707966" cy="1691850"/>
            </a:xfrm>
            <a:custGeom>
              <a:avLst/>
              <a:gdLst/>
              <a:ahLst/>
              <a:cxnLst/>
              <a:rect l="l" t="t" r="r" b="b"/>
              <a:pathLst>
                <a:path w="82309" h="51424" extrusionOk="0">
                  <a:moveTo>
                    <a:pt x="2334" y="0"/>
                  </a:moveTo>
                  <a:cubicBezTo>
                    <a:pt x="1036" y="0"/>
                    <a:pt x="0" y="1036"/>
                    <a:pt x="0" y="2334"/>
                  </a:cubicBezTo>
                  <a:lnTo>
                    <a:pt x="0" y="51423"/>
                  </a:lnTo>
                  <a:lnTo>
                    <a:pt x="82308" y="51423"/>
                  </a:lnTo>
                  <a:lnTo>
                    <a:pt x="82308" y="2334"/>
                  </a:lnTo>
                  <a:cubicBezTo>
                    <a:pt x="82308" y="1036"/>
                    <a:pt x="81273" y="0"/>
                    <a:pt x="79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5"/>
            <p:cNvSpPr/>
            <p:nvPr/>
          </p:nvSpPr>
          <p:spPr>
            <a:xfrm>
              <a:off x="3323634" y="2235192"/>
              <a:ext cx="2492537" cy="1468557"/>
            </a:xfrm>
            <a:custGeom>
              <a:avLst/>
              <a:gdLst/>
              <a:ahLst/>
              <a:cxnLst/>
              <a:rect l="l" t="t" r="r" b="b"/>
              <a:pathLst>
                <a:path w="75761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60" y="44637"/>
                  </a:lnTo>
                  <a:lnTo>
                    <a:pt x="757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5"/>
            <p:cNvSpPr/>
            <p:nvPr/>
          </p:nvSpPr>
          <p:spPr>
            <a:xfrm>
              <a:off x="2925068" y="3784023"/>
              <a:ext cx="3288881" cy="184931"/>
            </a:xfrm>
            <a:custGeom>
              <a:avLst/>
              <a:gdLst/>
              <a:ahLst/>
              <a:cxnLst/>
              <a:rect l="l" t="t" r="r" b="b"/>
              <a:pathLst>
                <a:path w="99966" h="5621" extrusionOk="0">
                  <a:moveTo>
                    <a:pt x="1" y="0"/>
                  </a:moveTo>
                  <a:lnTo>
                    <a:pt x="1" y="2703"/>
                  </a:lnTo>
                  <a:cubicBezTo>
                    <a:pt x="1" y="4310"/>
                    <a:pt x="1311" y="5620"/>
                    <a:pt x="2918" y="5620"/>
                  </a:cubicBezTo>
                  <a:lnTo>
                    <a:pt x="97049" y="5620"/>
                  </a:lnTo>
                  <a:cubicBezTo>
                    <a:pt x="98656" y="5620"/>
                    <a:pt x="99966" y="4310"/>
                    <a:pt x="99966" y="2703"/>
                  </a:cubicBezTo>
                  <a:lnTo>
                    <a:pt x="99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60;p15"/>
            <p:cNvSpPr/>
            <p:nvPr/>
          </p:nvSpPr>
          <p:spPr>
            <a:xfrm>
              <a:off x="4180924" y="3783234"/>
              <a:ext cx="777592" cy="56062"/>
            </a:xfrm>
            <a:custGeom>
              <a:avLst/>
              <a:gdLst/>
              <a:ahLst/>
              <a:cxnLst/>
              <a:rect l="l" t="t" r="r" b="b"/>
              <a:pathLst>
                <a:path w="23635" h="1704" extrusionOk="0">
                  <a:moveTo>
                    <a:pt x="0" y="1"/>
                  </a:moveTo>
                  <a:lnTo>
                    <a:pt x="0" y="822"/>
                  </a:lnTo>
                  <a:cubicBezTo>
                    <a:pt x="0" y="1310"/>
                    <a:pt x="405" y="1703"/>
                    <a:pt x="881" y="1703"/>
                  </a:cubicBezTo>
                  <a:lnTo>
                    <a:pt x="22753" y="1703"/>
                  </a:lnTo>
                  <a:cubicBezTo>
                    <a:pt x="23229" y="1703"/>
                    <a:pt x="23622" y="1310"/>
                    <a:pt x="23634" y="822"/>
                  </a:cubicBezTo>
                  <a:lnTo>
                    <a:pt x="236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3323059" y="2235192"/>
              <a:ext cx="2492899" cy="1468557"/>
            </a:xfrm>
            <a:custGeom>
              <a:avLst/>
              <a:gdLst/>
              <a:ahLst/>
              <a:cxnLst/>
              <a:rect l="l" t="t" r="r" b="b"/>
              <a:pathLst>
                <a:path w="75772" h="44637" extrusionOk="0">
                  <a:moveTo>
                    <a:pt x="1" y="0"/>
                  </a:moveTo>
                  <a:lnTo>
                    <a:pt x="1" y="44637"/>
                  </a:lnTo>
                  <a:lnTo>
                    <a:pt x="757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4150738" y="2399297"/>
              <a:ext cx="837535" cy="1077278"/>
            </a:xfrm>
            <a:custGeom>
              <a:avLst/>
              <a:gdLst/>
              <a:ahLst/>
              <a:cxnLst/>
              <a:rect l="l" t="t" r="r" b="b"/>
              <a:pathLst>
                <a:path w="25457" h="32744" extrusionOk="0">
                  <a:moveTo>
                    <a:pt x="12728" y="1"/>
                  </a:moveTo>
                  <a:lnTo>
                    <a:pt x="1" y="3775"/>
                  </a:lnTo>
                  <a:lnTo>
                    <a:pt x="1" y="22182"/>
                  </a:lnTo>
                  <a:cubicBezTo>
                    <a:pt x="5156" y="31398"/>
                    <a:pt x="12728" y="32743"/>
                    <a:pt x="12728" y="32743"/>
                  </a:cubicBezTo>
                  <a:cubicBezTo>
                    <a:pt x="12728" y="32743"/>
                    <a:pt x="20301" y="31386"/>
                    <a:pt x="25456" y="22182"/>
                  </a:cubicBezTo>
                  <a:lnTo>
                    <a:pt x="25456" y="3775"/>
                  </a:lnTo>
                  <a:lnTo>
                    <a:pt x="127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4176203" y="2431835"/>
              <a:ext cx="786606" cy="1012201"/>
            </a:xfrm>
            <a:custGeom>
              <a:avLst/>
              <a:gdLst/>
              <a:ahLst/>
              <a:cxnLst/>
              <a:rect l="l" t="t" r="r" b="b"/>
              <a:pathLst>
                <a:path w="23909" h="30766" fill="none" extrusionOk="0">
                  <a:moveTo>
                    <a:pt x="11954" y="0"/>
                  </a:moveTo>
                  <a:lnTo>
                    <a:pt x="1" y="3560"/>
                  </a:lnTo>
                  <a:lnTo>
                    <a:pt x="1" y="20860"/>
                  </a:lnTo>
                  <a:cubicBezTo>
                    <a:pt x="4846" y="29504"/>
                    <a:pt x="11954" y="30766"/>
                    <a:pt x="11954" y="30766"/>
                  </a:cubicBezTo>
                  <a:cubicBezTo>
                    <a:pt x="11954" y="30766"/>
                    <a:pt x="19062" y="29504"/>
                    <a:pt x="23908" y="20860"/>
                  </a:cubicBezTo>
                  <a:lnTo>
                    <a:pt x="23908" y="3560"/>
                  </a:lnTo>
                  <a:close/>
                </a:path>
              </a:pathLst>
            </a:custGeom>
            <a:noFill/>
            <a:ln w="7750" cap="flat" cmpd="sng">
              <a:solidFill>
                <a:srgbClr val="FCFCFC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4479392" y="2781627"/>
              <a:ext cx="180226" cy="313011"/>
            </a:xfrm>
            <a:custGeom>
              <a:avLst/>
              <a:gdLst/>
              <a:ahLst/>
              <a:cxnLst/>
              <a:rect l="l" t="t" r="r" b="b"/>
              <a:pathLst>
                <a:path w="5478" h="9514" extrusionOk="0">
                  <a:moveTo>
                    <a:pt x="2739" y="0"/>
                  </a:moveTo>
                  <a:cubicBezTo>
                    <a:pt x="1227" y="0"/>
                    <a:pt x="1" y="1239"/>
                    <a:pt x="1" y="2739"/>
                  </a:cubicBezTo>
                  <a:cubicBezTo>
                    <a:pt x="1" y="3810"/>
                    <a:pt x="608" y="4715"/>
                    <a:pt x="1501" y="5180"/>
                  </a:cubicBezTo>
                  <a:lnTo>
                    <a:pt x="1489" y="5180"/>
                  </a:lnTo>
                  <a:lnTo>
                    <a:pt x="310" y="9513"/>
                  </a:lnTo>
                  <a:lnTo>
                    <a:pt x="5168" y="9513"/>
                  </a:lnTo>
                  <a:lnTo>
                    <a:pt x="3978" y="5180"/>
                  </a:lnTo>
                  <a:cubicBezTo>
                    <a:pt x="4871" y="4727"/>
                    <a:pt x="5478" y="3810"/>
                    <a:pt x="5478" y="2739"/>
                  </a:cubicBezTo>
                  <a:cubicBezTo>
                    <a:pt x="5478" y="1215"/>
                    <a:pt x="4251" y="0"/>
                    <a:pt x="2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263146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p25"/>
          <p:cNvSpPr txBox="1">
            <a:spLocks noGrp="1"/>
          </p:cNvSpPr>
          <p:nvPr>
            <p:ph type="title"/>
          </p:nvPr>
        </p:nvSpPr>
        <p:spPr>
          <a:xfrm>
            <a:off x="5849013" y="577600"/>
            <a:ext cx="370356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7030A0"/>
                </a:solidFill>
              </a:rPr>
              <a:t>WAF</a:t>
            </a:r>
            <a:endParaRPr dirty="0">
              <a:solidFill>
                <a:srgbClr val="7030A0"/>
              </a:solidFill>
            </a:endParaRPr>
          </a:p>
        </p:txBody>
      </p:sp>
      <p:sp>
        <p:nvSpPr>
          <p:cNvPr id="1248" name="Google Shape;1248;p25"/>
          <p:cNvSpPr/>
          <p:nvPr/>
        </p:nvSpPr>
        <p:spPr>
          <a:xfrm>
            <a:off x="2958212" y="1494143"/>
            <a:ext cx="3230254" cy="3230254"/>
          </a:xfrm>
          <a:custGeom>
            <a:avLst/>
            <a:gdLst/>
            <a:ahLst/>
            <a:cxnLst/>
            <a:rect l="l" t="t" r="r" b="b"/>
            <a:pathLst>
              <a:path w="83642" h="83642" fill="none" extrusionOk="0">
                <a:moveTo>
                  <a:pt x="83642" y="41815"/>
                </a:moveTo>
                <a:cubicBezTo>
                  <a:pt x="83642" y="64913"/>
                  <a:pt x="64913" y="83642"/>
                  <a:pt x="41815" y="83642"/>
                </a:cubicBezTo>
                <a:cubicBezTo>
                  <a:pt x="18717" y="83642"/>
                  <a:pt x="1" y="64913"/>
                  <a:pt x="1" y="41815"/>
                </a:cubicBezTo>
                <a:cubicBezTo>
                  <a:pt x="1" y="18717"/>
                  <a:pt x="18717" y="0"/>
                  <a:pt x="41815" y="0"/>
                </a:cubicBezTo>
                <a:cubicBezTo>
                  <a:pt x="64913" y="0"/>
                  <a:pt x="83642" y="18717"/>
                  <a:pt x="83642" y="41815"/>
                </a:cubicBezTo>
                <a:close/>
              </a:path>
            </a:pathLst>
          </a:custGeom>
          <a:solidFill>
            <a:schemeClr val="accent6"/>
          </a:solidFill>
          <a:ln w="64000" cap="flat" cmpd="sng">
            <a:solidFill>
              <a:schemeClr val="accent6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9" name="Google Shape;1249;p25"/>
          <p:cNvSpPr/>
          <p:nvPr/>
        </p:nvSpPr>
        <p:spPr>
          <a:xfrm>
            <a:off x="3896245" y="4241569"/>
            <a:ext cx="1381322" cy="104853"/>
          </a:xfrm>
          <a:custGeom>
            <a:avLst/>
            <a:gdLst/>
            <a:ahLst/>
            <a:cxnLst/>
            <a:rect l="l" t="t" r="r" b="b"/>
            <a:pathLst>
              <a:path w="35767" h="2715" extrusionOk="0">
                <a:moveTo>
                  <a:pt x="0" y="0"/>
                </a:moveTo>
                <a:lnTo>
                  <a:pt x="0" y="2715"/>
                </a:lnTo>
                <a:lnTo>
                  <a:pt x="35767" y="2715"/>
                </a:lnTo>
                <a:lnTo>
                  <a:pt x="3576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0" name="Google Shape;1250;p25"/>
          <p:cNvSpPr/>
          <p:nvPr/>
        </p:nvSpPr>
        <p:spPr>
          <a:xfrm>
            <a:off x="3139377" y="2805986"/>
            <a:ext cx="2887231" cy="1389161"/>
          </a:xfrm>
          <a:custGeom>
            <a:avLst/>
            <a:gdLst/>
            <a:ahLst/>
            <a:cxnLst/>
            <a:rect l="l" t="t" r="r" b="b"/>
            <a:pathLst>
              <a:path w="74760" h="35970" extrusionOk="0">
                <a:moveTo>
                  <a:pt x="25540" y="1"/>
                </a:moveTo>
                <a:cubicBezTo>
                  <a:pt x="21039" y="537"/>
                  <a:pt x="17015" y="3073"/>
                  <a:pt x="14586" y="6894"/>
                </a:cubicBezTo>
                <a:cubicBezTo>
                  <a:pt x="9895" y="14253"/>
                  <a:pt x="2537" y="26171"/>
                  <a:pt x="1513" y="29921"/>
                </a:cubicBezTo>
                <a:cubicBezTo>
                  <a:pt x="1" y="35458"/>
                  <a:pt x="5549" y="35969"/>
                  <a:pt x="5549" y="35969"/>
                </a:cubicBezTo>
                <a:lnTo>
                  <a:pt x="29338" y="35969"/>
                </a:lnTo>
                <a:lnTo>
                  <a:pt x="25980" y="25718"/>
                </a:lnTo>
                <a:lnTo>
                  <a:pt x="14276" y="25718"/>
                </a:lnTo>
                <a:lnTo>
                  <a:pt x="18991" y="17312"/>
                </a:lnTo>
                <a:lnTo>
                  <a:pt x="55770" y="17312"/>
                </a:lnTo>
                <a:lnTo>
                  <a:pt x="60472" y="25718"/>
                </a:lnTo>
                <a:lnTo>
                  <a:pt x="48030" y="25718"/>
                </a:lnTo>
                <a:lnTo>
                  <a:pt x="44673" y="35969"/>
                </a:lnTo>
                <a:lnTo>
                  <a:pt x="69212" y="35969"/>
                </a:lnTo>
                <a:cubicBezTo>
                  <a:pt x="69212" y="35969"/>
                  <a:pt x="74760" y="35458"/>
                  <a:pt x="73248" y="29921"/>
                </a:cubicBezTo>
                <a:cubicBezTo>
                  <a:pt x="72224" y="26171"/>
                  <a:pt x="64854" y="14253"/>
                  <a:pt x="60175" y="6894"/>
                </a:cubicBezTo>
                <a:cubicBezTo>
                  <a:pt x="57734" y="3073"/>
                  <a:pt x="53710" y="537"/>
                  <a:pt x="492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25"/>
          <p:cNvSpPr/>
          <p:nvPr/>
        </p:nvSpPr>
        <p:spPr>
          <a:xfrm>
            <a:off x="4018090" y="2874962"/>
            <a:ext cx="1129828" cy="372490"/>
          </a:xfrm>
          <a:custGeom>
            <a:avLst/>
            <a:gdLst/>
            <a:ahLst/>
            <a:cxnLst/>
            <a:rect l="l" t="t" r="r" b="b"/>
            <a:pathLst>
              <a:path w="29255" h="9645" extrusionOk="0">
                <a:moveTo>
                  <a:pt x="0" y="1"/>
                </a:moveTo>
                <a:lnTo>
                  <a:pt x="0" y="1"/>
                </a:lnTo>
                <a:cubicBezTo>
                  <a:pt x="3358" y="5859"/>
                  <a:pt x="8656" y="9645"/>
                  <a:pt x="14621" y="9645"/>
                </a:cubicBezTo>
                <a:cubicBezTo>
                  <a:pt x="20586" y="9645"/>
                  <a:pt x="25897" y="5859"/>
                  <a:pt x="29254" y="1"/>
                </a:cubicBezTo>
                <a:lnTo>
                  <a:pt x="29254" y="1"/>
                </a:lnTo>
                <a:cubicBezTo>
                  <a:pt x="24849" y="3043"/>
                  <a:pt x="19735" y="4564"/>
                  <a:pt x="14623" y="4564"/>
                </a:cubicBezTo>
                <a:cubicBezTo>
                  <a:pt x="9511" y="4564"/>
                  <a:pt x="4400" y="3043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" name="Google Shape;1252;p25"/>
          <p:cNvSpPr/>
          <p:nvPr/>
        </p:nvSpPr>
        <p:spPr>
          <a:xfrm>
            <a:off x="3872339" y="1346537"/>
            <a:ext cx="1421332" cy="1697349"/>
          </a:xfrm>
          <a:custGeom>
            <a:avLst/>
            <a:gdLst/>
            <a:ahLst/>
            <a:cxnLst/>
            <a:rect l="l" t="t" r="r" b="b"/>
            <a:pathLst>
              <a:path w="36803" h="43950" extrusionOk="0">
                <a:moveTo>
                  <a:pt x="18395" y="0"/>
                </a:moveTo>
                <a:cubicBezTo>
                  <a:pt x="8239" y="0"/>
                  <a:pt x="0" y="10978"/>
                  <a:pt x="0" y="24515"/>
                </a:cubicBezTo>
                <a:cubicBezTo>
                  <a:pt x="0" y="30111"/>
                  <a:pt x="1405" y="35255"/>
                  <a:pt x="3774" y="39386"/>
                </a:cubicBezTo>
                <a:cubicBezTo>
                  <a:pt x="8174" y="42428"/>
                  <a:pt x="13285" y="43949"/>
                  <a:pt x="18397" y="43949"/>
                </a:cubicBezTo>
                <a:cubicBezTo>
                  <a:pt x="23509" y="43949"/>
                  <a:pt x="28623" y="42428"/>
                  <a:pt x="33028" y="39386"/>
                </a:cubicBezTo>
                <a:cubicBezTo>
                  <a:pt x="35386" y="35255"/>
                  <a:pt x="36791" y="30111"/>
                  <a:pt x="36791" y="24515"/>
                </a:cubicBezTo>
                <a:cubicBezTo>
                  <a:pt x="36802" y="10978"/>
                  <a:pt x="28563" y="0"/>
                  <a:pt x="1839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p25"/>
          <p:cNvSpPr/>
          <p:nvPr/>
        </p:nvSpPr>
        <p:spPr>
          <a:xfrm>
            <a:off x="4043385" y="1827047"/>
            <a:ext cx="1078772" cy="1045212"/>
          </a:xfrm>
          <a:custGeom>
            <a:avLst/>
            <a:gdLst/>
            <a:ahLst/>
            <a:cxnLst/>
            <a:rect l="l" t="t" r="r" b="b"/>
            <a:pathLst>
              <a:path w="27933" h="27064" extrusionOk="0">
                <a:moveTo>
                  <a:pt x="4679" y="0"/>
                </a:moveTo>
                <a:lnTo>
                  <a:pt x="4679" y="0"/>
                </a:lnTo>
                <a:cubicBezTo>
                  <a:pt x="1810" y="2834"/>
                  <a:pt x="0" y="6966"/>
                  <a:pt x="0" y="11561"/>
                </a:cubicBezTo>
                <a:cubicBezTo>
                  <a:pt x="0" y="20122"/>
                  <a:pt x="6251" y="27063"/>
                  <a:pt x="13966" y="27063"/>
                </a:cubicBezTo>
                <a:cubicBezTo>
                  <a:pt x="21682" y="27063"/>
                  <a:pt x="27932" y="20122"/>
                  <a:pt x="27932" y="11561"/>
                </a:cubicBezTo>
                <a:cubicBezTo>
                  <a:pt x="27932" y="6966"/>
                  <a:pt x="26135" y="2834"/>
                  <a:pt x="23265" y="0"/>
                </a:cubicBezTo>
                <a:lnTo>
                  <a:pt x="23265" y="0"/>
                </a:lnTo>
                <a:cubicBezTo>
                  <a:pt x="25075" y="2286"/>
                  <a:pt x="26051" y="5132"/>
                  <a:pt x="26039" y="8049"/>
                </a:cubicBezTo>
                <a:cubicBezTo>
                  <a:pt x="26039" y="15038"/>
                  <a:pt x="20634" y="20693"/>
                  <a:pt x="13966" y="20693"/>
                </a:cubicBezTo>
                <a:cubicBezTo>
                  <a:pt x="7311" y="20693"/>
                  <a:pt x="1905" y="15038"/>
                  <a:pt x="1905" y="8049"/>
                </a:cubicBezTo>
                <a:cubicBezTo>
                  <a:pt x="1893" y="5132"/>
                  <a:pt x="2870" y="2286"/>
                  <a:pt x="467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4" name="Google Shape;1254;p25"/>
          <p:cNvSpPr/>
          <p:nvPr/>
        </p:nvSpPr>
        <p:spPr>
          <a:xfrm>
            <a:off x="4119698" y="1764058"/>
            <a:ext cx="909115" cy="862346"/>
          </a:xfrm>
          <a:custGeom>
            <a:avLst/>
            <a:gdLst/>
            <a:ahLst/>
            <a:cxnLst/>
            <a:rect l="l" t="t" r="r" b="b"/>
            <a:pathLst>
              <a:path w="23540" h="22329" extrusionOk="0">
                <a:moveTo>
                  <a:pt x="11967" y="0"/>
                </a:moveTo>
                <a:lnTo>
                  <a:pt x="11967" y="0"/>
                </a:lnTo>
                <a:cubicBezTo>
                  <a:pt x="9466" y="2774"/>
                  <a:pt x="6299" y="4870"/>
                  <a:pt x="2775" y="6084"/>
                </a:cubicBezTo>
                <a:cubicBezTo>
                  <a:pt x="2799" y="5191"/>
                  <a:pt x="2763" y="4298"/>
                  <a:pt x="2668" y="3417"/>
                </a:cubicBezTo>
                <a:cubicBezTo>
                  <a:pt x="2263" y="5489"/>
                  <a:pt x="1656" y="7513"/>
                  <a:pt x="870" y="9478"/>
                </a:cubicBezTo>
                <a:cubicBezTo>
                  <a:pt x="668" y="9978"/>
                  <a:pt x="453" y="10478"/>
                  <a:pt x="84" y="10871"/>
                </a:cubicBezTo>
                <a:cubicBezTo>
                  <a:pt x="60" y="10894"/>
                  <a:pt x="25" y="10918"/>
                  <a:pt x="1" y="10942"/>
                </a:cubicBezTo>
                <a:cubicBezTo>
                  <a:pt x="417" y="15347"/>
                  <a:pt x="2989" y="19098"/>
                  <a:pt x="6597" y="20991"/>
                </a:cubicBezTo>
                <a:cubicBezTo>
                  <a:pt x="8285" y="21882"/>
                  <a:pt x="10144" y="22329"/>
                  <a:pt x="12002" y="22329"/>
                </a:cubicBezTo>
                <a:cubicBezTo>
                  <a:pt x="13891" y="22329"/>
                  <a:pt x="15780" y="21868"/>
                  <a:pt x="17491" y="20943"/>
                </a:cubicBezTo>
                <a:cubicBezTo>
                  <a:pt x="20444" y="19324"/>
                  <a:pt x="22635" y="16586"/>
                  <a:pt x="23539" y="13335"/>
                </a:cubicBezTo>
                <a:cubicBezTo>
                  <a:pt x="23170" y="12799"/>
                  <a:pt x="22944" y="12085"/>
                  <a:pt x="22813" y="11430"/>
                </a:cubicBezTo>
                <a:cubicBezTo>
                  <a:pt x="22396" y="9382"/>
                  <a:pt x="22230" y="7275"/>
                  <a:pt x="22349" y="5191"/>
                </a:cubicBezTo>
                <a:lnTo>
                  <a:pt x="22349" y="5191"/>
                </a:lnTo>
                <a:cubicBezTo>
                  <a:pt x="21670" y="5668"/>
                  <a:pt x="20884" y="5941"/>
                  <a:pt x="20063" y="5989"/>
                </a:cubicBezTo>
                <a:cubicBezTo>
                  <a:pt x="20372" y="5013"/>
                  <a:pt x="20587" y="4025"/>
                  <a:pt x="20706" y="3013"/>
                </a:cubicBezTo>
                <a:lnTo>
                  <a:pt x="20706" y="3013"/>
                </a:lnTo>
                <a:cubicBezTo>
                  <a:pt x="19241" y="3798"/>
                  <a:pt x="17634" y="4287"/>
                  <a:pt x="15979" y="4429"/>
                </a:cubicBezTo>
                <a:lnTo>
                  <a:pt x="16681" y="1679"/>
                </a:lnTo>
                <a:lnTo>
                  <a:pt x="16681" y="1679"/>
                </a:lnTo>
                <a:cubicBezTo>
                  <a:pt x="15038" y="3155"/>
                  <a:pt x="13098" y="4251"/>
                  <a:pt x="10990" y="4882"/>
                </a:cubicBezTo>
                <a:cubicBezTo>
                  <a:pt x="11633" y="3334"/>
                  <a:pt x="11955" y="1679"/>
                  <a:pt x="119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5" name="Google Shape;1255;p25"/>
          <p:cNvSpPr/>
          <p:nvPr/>
        </p:nvSpPr>
        <p:spPr>
          <a:xfrm>
            <a:off x="4116492" y="1674846"/>
            <a:ext cx="933021" cy="604712"/>
          </a:xfrm>
          <a:custGeom>
            <a:avLst/>
            <a:gdLst/>
            <a:ahLst/>
            <a:cxnLst/>
            <a:rect l="l" t="t" r="r" b="b"/>
            <a:pathLst>
              <a:path w="24159" h="15658" extrusionOk="0">
                <a:moveTo>
                  <a:pt x="12073" y="0"/>
                </a:moveTo>
                <a:cubicBezTo>
                  <a:pt x="8501" y="0"/>
                  <a:pt x="5251" y="1489"/>
                  <a:pt x="2786" y="3941"/>
                </a:cubicBezTo>
                <a:cubicBezTo>
                  <a:pt x="977" y="6227"/>
                  <a:pt x="0" y="9073"/>
                  <a:pt x="12" y="11990"/>
                </a:cubicBezTo>
                <a:cubicBezTo>
                  <a:pt x="12" y="12419"/>
                  <a:pt x="36" y="12835"/>
                  <a:pt x="84" y="13252"/>
                </a:cubicBezTo>
                <a:cubicBezTo>
                  <a:pt x="108" y="13228"/>
                  <a:pt x="143" y="13204"/>
                  <a:pt x="167" y="13181"/>
                </a:cubicBezTo>
                <a:cubicBezTo>
                  <a:pt x="536" y="12788"/>
                  <a:pt x="762" y="12288"/>
                  <a:pt x="953" y="11788"/>
                </a:cubicBezTo>
                <a:cubicBezTo>
                  <a:pt x="1739" y="9823"/>
                  <a:pt x="2346" y="7787"/>
                  <a:pt x="2751" y="5727"/>
                </a:cubicBezTo>
                <a:cubicBezTo>
                  <a:pt x="2846" y="6608"/>
                  <a:pt x="2882" y="7501"/>
                  <a:pt x="2846" y="8394"/>
                </a:cubicBezTo>
                <a:cubicBezTo>
                  <a:pt x="6382" y="7180"/>
                  <a:pt x="9549" y="5084"/>
                  <a:pt x="12050" y="2310"/>
                </a:cubicBezTo>
                <a:lnTo>
                  <a:pt x="12050" y="2310"/>
                </a:lnTo>
                <a:cubicBezTo>
                  <a:pt x="12038" y="3989"/>
                  <a:pt x="11716" y="5644"/>
                  <a:pt x="11073" y="7192"/>
                </a:cubicBezTo>
                <a:cubicBezTo>
                  <a:pt x="13181" y="6561"/>
                  <a:pt x="15121" y="5465"/>
                  <a:pt x="16764" y="3989"/>
                </a:cubicBezTo>
                <a:lnTo>
                  <a:pt x="16764" y="3989"/>
                </a:lnTo>
                <a:lnTo>
                  <a:pt x="16062" y="6739"/>
                </a:lnTo>
                <a:cubicBezTo>
                  <a:pt x="17717" y="6597"/>
                  <a:pt x="19324" y="6108"/>
                  <a:pt x="20789" y="5323"/>
                </a:cubicBezTo>
                <a:lnTo>
                  <a:pt x="20789" y="5323"/>
                </a:lnTo>
                <a:cubicBezTo>
                  <a:pt x="20682" y="6335"/>
                  <a:pt x="20455" y="7335"/>
                  <a:pt x="20146" y="8299"/>
                </a:cubicBezTo>
                <a:cubicBezTo>
                  <a:pt x="20967" y="8251"/>
                  <a:pt x="21753" y="7978"/>
                  <a:pt x="22432" y="7501"/>
                </a:cubicBezTo>
                <a:lnTo>
                  <a:pt x="22432" y="7501"/>
                </a:lnTo>
                <a:cubicBezTo>
                  <a:pt x="22325" y="9597"/>
                  <a:pt x="22479" y="11692"/>
                  <a:pt x="22896" y="13740"/>
                </a:cubicBezTo>
                <a:cubicBezTo>
                  <a:pt x="23027" y="14407"/>
                  <a:pt x="23241" y="15109"/>
                  <a:pt x="23622" y="15657"/>
                </a:cubicBezTo>
                <a:cubicBezTo>
                  <a:pt x="23968" y="14467"/>
                  <a:pt x="24146" y="13228"/>
                  <a:pt x="24146" y="12002"/>
                </a:cubicBezTo>
                <a:cubicBezTo>
                  <a:pt x="24158" y="9073"/>
                  <a:pt x="23182" y="6239"/>
                  <a:pt x="21372" y="3941"/>
                </a:cubicBezTo>
                <a:cubicBezTo>
                  <a:pt x="18908" y="1489"/>
                  <a:pt x="15645" y="0"/>
                  <a:pt x="1207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6" name="Google Shape;1256;p25"/>
          <p:cNvSpPr/>
          <p:nvPr/>
        </p:nvSpPr>
        <p:spPr>
          <a:xfrm>
            <a:off x="4132327" y="2011148"/>
            <a:ext cx="890770" cy="265242"/>
          </a:xfrm>
          <a:custGeom>
            <a:avLst/>
            <a:gdLst/>
            <a:ahLst/>
            <a:cxnLst/>
            <a:rect l="l" t="t" r="r" b="b"/>
            <a:pathLst>
              <a:path w="23065" h="6868" extrusionOk="0">
                <a:moveTo>
                  <a:pt x="20793" y="0"/>
                </a:moveTo>
                <a:cubicBezTo>
                  <a:pt x="20671" y="0"/>
                  <a:pt x="20548" y="14"/>
                  <a:pt x="20426" y="44"/>
                </a:cubicBezTo>
                <a:cubicBezTo>
                  <a:pt x="17819" y="686"/>
                  <a:pt x="15152" y="1044"/>
                  <a:pt x="12473" y="1091"/>
                </a:cubicBezTo>
                <a:cubicBezTo>
                  <a:pt x="12294" y="1091"/>
                  <a:pt x="12128" y="1175"/>
                  <a:pt x="12009" y="1306"/>
                </a:cubicBezTo>
                <a:cubicBezTo>
                  <a:pt x="11884" y="1454"/>
                  <a:pt x="11708" y="1529"/>
                  <a:pt x="11532" y="1529"/>
                </a:cubicBezTo>
                <a:cubicBezTo>
                  <a:pt x="11357" y="1529"/>
                  <a:pt x="11181" y="1454"/>
                  <a:pt x="11056" y="1306"/>
                </a:cubicBezTo>
                <a:cubicBezTo>
                  <a:pt x="10937" y="1175"/>
                  <a:pt x="10770" y="1091"/>
                  <a:pt x="10580" y="1091"/>
                </a:cubicBezTo>
                <a:cubicBezTo>
                  <a:pt x="7901" y="1044"/>
                  <a:pt x="5234" y="686"/>
                  <a:pt x="2638" y="44"/>
                </a:cubicBezTo>
                <a:cubicBezTo>
                  <a:pt x="2517" y="14"/>
                  <a:pt x="2395" y="0"/>
                  <a:pt x="2274" y="0"/>
                </a:cubicBezTo>
                <a:cubicBezTo>
                  <a:pt x="1108" y="0"/>
                  <a:pt x="0" y="1289"/>
                  <a:pt x="162" y="2734"/>
                </a:cubicBezTo>
                <a:cubicBezTo>
                  <a:pt x="329" y="4342"/>
                  <a:pt x="1364" y="6211"/>
                  <a:pt x="4472" y="6711"/>
                </a:cubicBezTo>
                <a:cubicBezTo>
                  <a:pt x="5152" y="6820"/>
                  <a:pt x="5761" y="6868"/>
                  <a:pt x="6306" y="6868"/>
                </a:cubicBezTo>
                <a:cubicBezTo>
                  <a:pt x="9530" y="6868"/>
                  <a:pt x="10518" y="5182"/>
                  <a:pt x="10782" y="4306"/>
                </a:cubicBezTo>
                <a:cubicBezTo>
                  <a:pt x="10866" y="3961"/>
                  <a:pt x="11163" y="3699"/>
                  <a:pt x="11520" y="3687"/>
                </a:cubicBezTo>
                <a:lnTo>
                  <a:pt x="11532" y="3687"/>
                </a:lnTo>
                <a:cubicBezTo>
                  <a:pt x="11890" y="3699"/>
                  <a:pt x="12199" y="3949"/>
                  <a:pt x="12282" y="4306"/>
                </a:cubicBezTo>
                <a:cubicBezTo>
                  <a:pt x="12537" y="5182"/>
                  <a:pt x="13523" y="6868"/>
                  <a:pt x="16747" y="6868"/>
                </a:cubicBezTo>
                <a:cubicBezTo>
                  <a:pt x="17292" y="6868"/>
                  <a:pt x="17901" y="6820"/>
                  <a:pt x="18581" y="6711"/>
                </a:cubicBezTo>
                <a:cubicBezTo>
                  <a:pt x="21688" y="6211"/>
                  <a:pt x="22724" y="4354"/>
                  <a:pt x="22903" y="2734"/>
                </a:cubicBezTo>
                <a:cubicBezTo>
                  <a:pt x="23065" y="1279"/>
                  <a:pt x="21958" y="0"/>
                  <a:pt x="207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7" name="Google Shape;1257;p25"/>
          <p:cNvSpPr/>
          <p:nvPr/>
        </p:nvSpPr>
        <p:spPr>
          <a:xfrm>
            <a:off x="4219568" y="2070739"/>
            <a:ext cx="285981" cy="138221"/>
          </a:xfrm>
          <a:custGeom>
            <a:avLst/>
            <a:gdLst/>
            <a:ahLst/>
            <a:cxnLst/>
            <a:rect l="l" t="t" r="r" b="b"/>
            <a:pathLst>
              <a:path w="7405" h="3579" extrusionOk="0">
                <a:moveTo>
                  <a:pt x="965" y="0"/>
                </a:moveTo>
                <a:cubicBezTo>
                  <a:pt x="444" y="0"/>
                  <a:pt x="1" y="434"/>
                  <a:pt x="22" y="977"/>
                </a:cubicBezTo>
                <a:cubicBezTo>
                  <a:pt x="58" y="1894"/>
                  <a:pt x="606" y="3108"/>
                  <a:pt x="3070" y="3489"/>
                </a:cubicBezTo>
                <a:cubicBezTo>
                  <a:pt x="3471" y="3551"/>
                  <a:pt x="3836" y="3579"/>
                  <a:pt x="4169" y="3579"/>
                </a:cubicBezTo>
                <a:cubicBezTo>
                  <a:pt x="5637" y="3579"/>
                  <a:pt x="6476" y="3038"/>
                  <a:pt x="6952" y="2465"/>
                </a:cubicBezTo>
                <a:cubicBezTo>
                  <a:pt x="7404" y="1918"/>
                  <a:pt x="7106" y="1072"/>
                  <a:pt x="6404" y="941"/>
                </a:cubicBezTo>
                <a:lnTo>
                  <a:pt x="1118" y="13"/>
                </a:lnTo>
                <a:cubicBezTo>
                  <a:pt x="1066" y="4"/>
                  <a:pt x="1015" y="0"/>
                  <a:pt x="9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8" name="Google Shape;1258;p25"/>
          <p:cNvSpPr/>
          <p:nvPr/>
        </p:nvSpPr>
        <p:spPr>
          <a:xfrm>
            <a:off x="4645273" y="2070739"/>
            <a:ext cx="286445" cy="138221"/>
          </a:xfrm>
          <a:custGeom>
            <a:avLst/>
            <a:gdLst/>
            <a:ahLst/>
            <a:cxnLst/>
            <a:rect l="l" t="t" r="r" b="b"/>
            <a:pathLst>
              <a:path w="7417" h="3579" extrusionOk="0">
                <a:moveTo>
                  <a:pt x="6443" y="0"/>
                </a:moveTo>
                <a:cubicBezTo>
                  <a:pt x="6392" y="0"/>
                  <a:pt x="6340" y="4"/>
                  <a:pt x="6287" y="13"/>
                </a:cubicBezTo>
                <a:lnTo>
                  <a:pt x="1025" y="941"/>
                </a:lnTo>
                <a:cubicBezTo>
                  <a:pt x="310" y="1072"/>
                  <a:pt x="1" y="1918"/>
                  <a:pt x="465" y="2465"/>
                </a:cubicBezTo>
                <a:cubicBezTo>
                  <a:pt x="940" y="3038"/>
                  <a:pt x="1780" y="3579"/>
                  <a:pt x="3247" y="3579"/>
                </a:cubicBezTo>
                <a:cubicBezTo>
                  <a:pt x="3580" y="3579"/>
                  <a:pt x="3946" y="3551"/>
                  <a:pt x="4346" y="3489"/>
                </a:cubicBezTo>
                <a:cubicBezTo>
                  <a:pt x="6811" y="3108"/>
                  <a:pt x="7359" y="1894"/>
                  <a:pt x="7394" y="977"/>
                </a:cubicBezTo>
                <a:cubicBezTo>
                  <a:pt x="7416" y="434"/>
                  <a:pt x="6972" y="0"/>
                  <a:pt x="64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9" name="Google Shape;1259;p25"/>
          <p:cNvSpPr/>
          <p:nvPr/>
        </p:nvSpPr>
        <p:spPr>
          <a:xfrm>
            <a:off x="4374433" y="2572413"/>
            <a:ext cx="420804" cy="124009"/>
          </a:xfrm>
          <a:custGeom>
            <a:avLst/>
            <a:gdLst/>
            <a:ahLst/>
            <a:cxnLst/>
            <a:rect l="l" t="t" r="r" b="b"/>
            <a:pathLst>
              <a:path w="10896" h="3211" extrusionOk="0">
                <a:moveTo>
                  <a:pt x="10895" y="0"/>
                </a:moveTo>
                <a:cubicBezTo>
                  <a:pt x="9182" y="932"/>
                  <a:pt x="7289" y="1397"/>
                  <a:pt x="5397" y="1397"/>
                </a:cubicBezTo>
                <a:cubicBezTo>
                  <a:pt x="3542" y="1397"/>
                  <a:pt x="1687" y="950"/>
                  <a:pt x="1" y="60"/>
                </a:cubicBezTo>
                <a:lnTo>
                  <a:pt x="1" y="1917"/>
                </a:lnTo>
                <a:cubicBezTo>
                  <a:pt x="1239" y="2569"/>
                  <a:pt x="3008" y="3210"/>
                  <a:pt x="5160" y="3210"/>
                </a:cubicBezTo>
                <a:cubicBezTo>
                  <a:pt x="6858" y="3210"/>
                  <a:pt x="8794" y="2811"/>
                  <a:pt x="10895" y="1703"/>
                </a:cubicBezTo>
                <a:lnTo>
                  <a:pt x="1089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0" name="Google Shape;1260;p25"/>
          <p:cNvSpPr/>
          <p:nvPr/>
        </p:nvSpPr>
        <p:spPr>
          <a:xfrm>
            <a:off x="4374433" y="2638144"/>
            <a:ext cx="420804" cy="233999"/>
          </a:xfrm>
          <a:custGeom>
            <a:avLst/>
            <a:gdLst/>
            <a:ahLst/>
            <a:cxnLst/>
            <a:rect l="l" t="t" r="r" b="b"/>
            <a:pathLst>
              <a:path w="10896" h="6059" extrusionOk="0">
                <a:moveTo>
                  <a:pt x="10895" y="1"/>
                </a:moveTo>
                <a:cubicBezTo>
                  <a:pt x="8794" y="1109"/>
                  <a:pt x="6858" y="1508"/>
                  <a:pt x="5160" y="1508"/>
                </a:cubicBezTo>
                <a:cubicBezTo>
                  <a:pt x="3008" y="1508"/>
                  <a:pt x="1239" y="867"/>
                  <a:pt x="1" y="215"/>
                </a:cubicBezTo>
                <a:lnTo>
                  <a:pt x="1" y="4859"/>
                </a:lnTo>
                <a:cubicBezTo>
                  <a:pt x="1708" y="5659"/>
                  <a:pt x="3550" y="6058"/>
                  <a:pt x="5391" y="6058"/>
                </a:cubicBezTo>
                <a:cubicBezTo>
                  <a:pt x="7273" y="6058"/>
                  <a:pt x="9156" y="5642"/>
                  <a:pt x="10895" y="4811"/>
                </a:cubicBezTo>
                <a:lnTo>
                  <a:pt x="108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1" name="Google Shape;1261;p25"/>
          <p:cNvSpPr/>
          <p:nvPr/>
        </p:nvSpPr>
        <p:spPr>
          <a:xfrm>
            <a:off x="3651164" y="3429970"/>
            <a:ext cx="1840668" cy="83728"/>
          </a:xfrm>
          <a:custGeom>
            <a:avLst/>
            <a:gdLst/>
            <a:ahLst/>
            <a:cxnLst/>
            <a:rect l="l" t="t" r="r" b="b"/>
            <a:pathLst>
              <a:path w="47661" h="2168" extrusionOk="0">
                <a:moveTo>
                  <a:pt x="1548" y="1"/>
                </a:moveTo>
                <a:lnTo>
                  <a:pt x="0" y="2108"/>
                </a:lnTo>
                <a:lnTo>
                  <a:pt x="47661" y="2167"/>
                </a:lnTo>
                <a:lnTo>
                  <a:pt x="46054" y="108"/>
                </a:lnTo>
                <a:lnTo>
                  <a:pt x="154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2" name="Google Shape;1262;p25"/>
          <p:cNvSpPr/>
          <p:nvPr/>
        </p:nvSpPr>
        <p:spPr>
          <a:xfrm>
            <a:off x="3651164" y="3511342"/>
            <a:ext cx="1840668" cy="730690"/>
          </a:xfrm>
          <a:custGeom>
            <a:avLst/>
            <a:gdLst/>
            <a:ahLst/>
            <a:cxnLst/>
            <a:rect l="l" t="t" r="r" b="b"/>
            <a:pathLst>
              <a:path w="47661" h="18920" extrusionOk="0">
                <a:moveTo>
                  <a:pt x="0" y="1"/>
                </a:moveTo>
                <a:lnTo>
                  <a:pt x="6299" y="18920"/>
                </a:lnTo>
                <a:lnTo>
                  <a:pt x="42113" y="18920"/>
                </a:lnTo>
                <a:lnTo>
                  <a:pt x="47661" y="6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3" name="Google Shape;1263;p25"/>
          <p:cNvSpPr/>
          <p:nvPr/>
        </p:nvSpPr>
        <p:spPr>
          <a:xfrm>
            <a:off x="4385015" y="3742637"/>
            <a:ext cx="398249" cy="268139"/>
          </a:xfrm>
          <a:custGeom>
            <a:avLst/>
            <a:gdLst/>
            <a:ahLst/>
            <a:cxnLst/>
            <a:rect l="l" t="t" r="r" b="b"/>
            <a:pathLst>
              <a:path w="10312" h="6943" extrusionOk="0">
                <a:moveTo>
                  <a:pt x="5156" y="1"/>
                </a:moveTo>
                <a:cubicBezTo>
                  <a:pt x="2310" y="1"/>
                  <a:pt x="1" y="1549"/>
                  <a:pt x="1" y="3465"/>
                </a:cubicBezTo>
                <a:cubicBezTo>
                  <a:pt x="1" y="5382"/>
                  <a:pt x="2310" y="6942"/>
                  <a:pt x="5156" y="6942"/>
                </a:cubicBezTo>
                <a:cubicBezTo>
                  <a:pt x="8002" y="6942"/>
                  <a:pt x="10311" y="5382"/>
                  <a:pt x="10311" y="3465"/>
                </a:cubicBezTo>
                <a:cubicBezTo>
                  <a:pt x="10311" y="1549"/>
                  <a:pt x="8002" y="1"/>
                  <a:pt x="515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4" name="Google Shape;1264;p25"/>
          <p:cNvSpPr/>
          <p:nvPr/>
        </p:nvSpPr>
        <p:spPr>
          <a:xfrm>
            <a:off x="4428230" y="2424807"/>
            <a:ext cx="295713" cy="16259"/>
          </a:xfrm>
          <a:custGeom>
            <a:avLst/>
            <a:gdLst/>
            <a:ahLst/>
            <a:cxnLst/>
            <a:rect l="l" t="t" r="r" b="b"/>
            <a:pathLst>
              <a:path w="7657" h="421" extrusionOk="0">
                <a:moveTo>
                  <a:pt x="2906" y="1"/>
                </a:moveTo>
                <a:cubicBezTo>
                  <a:pt x="2596" y="1"/>
                  <a:pt x="2287" y="24"/>
                  <a:pt x="1977" y="24"/>
                </a:cubicBezTo>
                <a:cubicBezTo>
                  <a:pt x="1358" y="36"/>
                  <a:pt x="739" y="72"/>
                  <a:pt x="120" y="120"/>
                </a:cubicBezTo>
                <a:cubicBezTo>
                  <a:pt x="1" y="120"/>
                  <a:pt x="1" y="298"/>
                  <a:pt x="120" y="298"/>
                </a:cubicBezTo>
                <a:cubicBezTo>
                  <a:pt x="739" y="358"/>
                  <a:pt x="1358" y="382"/>
                  <a:pt x="1977" y="405"/>
                </a:cubicBezTo>
                <a:cubicBezTo>
                  <a:pt x="2225" y="405"/>
                  <a:pt x="2473" y="421"/>
                  <a:pt x="2720" y="421"/>
                </a:cubicBezTo>
                <a:cubicBezTo>
                  <a:pt x="2782" y="421"/>
                  <a:pt x="2844" y="420"/>
                  <a:pt x="2906" y="417"/>
                </a:cubicBezTo>
                <a:cubicBezTo>
                  <a:pt x="3216" y="405"/>
                  <a:pt x="3525" y="370"/>
                  <a:pt x="3835" y="358"/>
                </a:cubicBezTo>
                <a:lnTo>
                  <a:pt x="4299" y="358"/>
                </a:lnTo>
                <a:lnTo>
                  <a:pt x="4751" y="405"/>
                </a:lnTo>
                <a:cubicBezTo>
                  <a:pt x="4803" y="409"/>
                  <a:pt x="4856" y="411"/>
                  <a:pt x="4909" y="411"/>
                </a:cubicBezTo>
                <a:cubicBezTo>
                  <a:pt x="5015" y="411"/>
                  <a:pt x="5121" y="405"/>
                  <a:pt x="5216" y="405"/>
                </a:cubicBezTo>
                <a:lnTo>
                  <a:pt x="5680" y="393"/>
                </a:lnTo>
                <a:cubicBezTo>
                  <a:pt x="6299" y="370"/>
                  <a:pt x="6918" y="346"/>
                  <a:pt x="7538" y="298"/>
                </a:cubicBezTo>
                <a:cubicBezTo>
                  <a:pt x="7657" y="298"/>
                  <a:pt x="7657" y="120"/>
                  <a:pt x="7538" y="120"/>
                </a:cubicBezTo>
                <a:cubicBezTo>
                  <a:pt x="6918" y="72"/>
                  <a:pt x="6299" y="48"/>
                  <a:pt x="5680" y="24"/>
                </a:cubicBezTo>
                <a:lnTo>
                  <a:pt x="5216" y="12"/>
                </a:lnTo>
                <a:lnTo>
                  <a:pt x="4751" y="12"/>
                </a:lnTo>
                <a:lnTo>
                  <a:pt x="4299" y="60"/>
                </a:lnTo>
                <a:lnTo>
                  <a:pt x="3835" y="60"/>
                </a:lnTo>
                <a:cubicBezTo>
                  <a:pt x="3525" y="48"/>
                  <a:pt x="3216" y="12"/>
                  <a:pt x="290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5" name="Google Shape;1265;p25"/>
          <p:cNvSpPr/>
          <p:nvPr/>
        </p:nvSpPr>
        <p:spPr>
          <a:xfrm>
            <a:off x="4499484" y="2478180"/>
            <a:ext cx="154943" cy="27575"/>
          </a:xfrm>
          <a:custGeom>
            <a:avLst/>
            <a:gdLst/>
            <a:ahLst/>
            <a:cxnLst/>
            <a:rect l="l" t="t" r="r" b="b"/>
            <a:pathLst>
              <a:path w="4012" h="714" extrusionOk="0">
                <a:moveTo>
                  <a:pt x="121" y="0"/>
                </a:moveTo>
                <a:cubicBezTo>
                  <a:pt x="55" y="0"/>
                  <a:pt x="0" y="78"/>
                  <a:pt x="37" y="143"/>
                </a:cubicBezTo>
                <a:cubicBezTo>
                  <a:pt x="156" y="285"/>
                  <a:pt x="311" y="404"/>
                  <a:pt x="489" y="464"/>
                </a:cubicBezTo>
                <a:cubicBezTo>
                  <a:pt x="656" y="535"/>
                  <a:pt x="823" y="583"/>
                  <a:pt x="990" y="619"/>
                </a:cubicBezTo>
                <a:cubicBezTo>
                  <a:pt x="1323" y="690"/>
                  <a:pt x="1668" y="714"/>
                  <a:pt x="2013" y="714"/>
                </a:cubicBezTo>
                <a:cubicBezTo>
                  <a:pt x="2347" y="714"/>
                  <a:pt x="2692" y="666"/>
                  <a:pt x="3026" y="607"/>
                </a:cubicBezTo>
                <a:cubicBezTo>
                  <a:pt x="3192" y="559"/>
                  <a:pt x="3359" y="512"/>
                  <a:pt x="3526" y="452"/>
                </a:cubicBezTo>
                <a:cubicBezTo>
                  <a:pt x="3692" y="393"/>
                  <a:pt x="3847" y="285"/>
                  <a:pt x="3966" y="143"/>
                </a:cubicBezTo>
                <a:cubicBezTo>
                  <a:pt x="4012" y="78"/>
                  <a:pt x="3959" y="0"/>
                  <a:pt x="3900" y="0"/>
                </a:cubicBezTo>
                <a:cubicBezTo>
                  <a:pt x="3882" y="0"/>
                  <a:pt x="3863" y="7"/>
                  <a:pt x="3847" y="23"/>
                </a:cubicBezTo>
                <a:cubicBezTo>
                  <a:pt x="3728" y="119"/>
                  <a:pt x="3585" y="178"/>
                  <a:pt x="3442" y="214"/>
                </a:cubicBezTo>
                <a:cubicBezTo>
                  <a:pt x="3287" y="262"/>
                  <a:pt x="3133" y="297"/>
                  <a:pt x="2978" y="321"/>
                </a:cubicBezTo>
                <a:cubicBezTo>
                  <a:pt x="2656" y="369"/>
                  <a:pt x="2335" y="393"/>
                  <a:pt x="2013" y="393"/>
                </a:cubicBezTo>
                <a:cubicBezTo>
                  <a:pt x="1692" y="393"/>
                  <a:pt x="1359" y="369"/>
                  <a:pt x="1049" y="333"/>
                </a:cubicBezTo>
                <a:cubicBezTo>
                  <a:pt x="882" y="309"/>
                  <a:pt x="728" y="273"/>
                  <a:pt x="585" y="226"/>
                </a:cubicBezTo>
                <a:cubicBezTo>
                  <a:pt x="442" y="190"/>
                  <a:pt x="299" y="119"/>
                  <a:pt x="192" y="23"/>
                </a:cubicBezTo>
                <a:lnTo>
                  <a:pt x="180" y="23"/>
                </a:lnTo>
                <a:cubicBezTo>
                  <a:pt x="161" y="7"/>
                  <a:pt x="140" y="0"/>
                  <a:pt x="1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6" name="Google Shape;1266;p25"/>
          <p:cNvSpPr/>
          <p:nvPr/>
        </p:nvSpPr>
        <p:spPr>
          <a:xfrm>
            <a:off x="4483418" y="2288710"/>
            <a:ext cx="180742" cy="50592"/>
          </a:xfrm>
          <a:custGeom>
            <a:avLst/>
            <a:gdLst/>
            <a:ahLst/>
            <a:cxnLst/>
            <a:rect l="l" t="t" r="r" b="b"/>
            <a:pathLst>
              <a:path w="4680" h="1310" extrusionOk="0">
                <a:moveTo>
                  <a:pt x="715" y="0"/>
                </a:moveTo>
                <a:cubicBezTo>
                  <a:pt x="620" y="12"/>
                  <a:pt x="524" y="12"/>
                  <a:pt x="429" y="12"/>
                </a:cubicBezTo>
                <a:lnTo>
                  <a:pt x="286" y="12"/>
                </a:lnTo>
                <a:cubicBezTo>
                  <a:pt x="191" y="12"/>
                  <a:pt x="120" y="48"/>
                  <a:pt x="60" y="107"/>
                </a:cubicBezTo>
                <a:cubicBezTo>
                  <a:pt x="36" y="143"/>
                  <a:pt x="24" y="167"/>
                  <a:pt x="13" y="203"/>
                </a:cubicBezTo>
                <a:cubicBezTo>
                  <a:pt x="1" y="238"/>
                  <a:pt x="1" y="274"/>
                  <a:pt x="13" y="310"/>
                </a:cubicBezTo>
                <a:cubicBezTo>
                  <a:pt x="24" y="381"/>
                  <a:pt x="60" y="453"/>
                  <a:pt x="120" y="500"/>
                </a:cubicBezTo>
                <a:cubicBezTo>
                  <a:pt x="370" y="774"/>
                  <a:pt x="691" y="977"/>
                  <a:pt x="1048" y="1096"/>
                </a:cubicBezTo>
                <a:cubicBezTo>
                  <a:pt x="1453" y="1239"/>
                  <a:pt x="1882" y="1310"/>
                  <a:pt x="2310" y="1310"/>
                </a:cubicBezTo>
                <a:cubicBezTo>
                  <a:pt x="2739" y="1310"/>
                  <a:pt x="3156" y="1239"/>
                  <a:pt x="3561" y="1096"/>
                </a:cubicBezTo>
                <a:cubicBezTo>
                  <a:pt x="3763" y="1012"/>
                  <a:pt x="3953" y="917"/>
                  <a:pt x="4132" y="810"/>
                </a:cubicBezTo>
                <a:cubicBezTo>
                  <a:pt x="4227" y="750"/>
                  <a:pt x="4311" y="703"/>
                  <a:pt x="4394" y="631"/>
                </a:cubicBezTo>
                <a:cubicBezTo>
                  <a:pt x="4537" y="524"/>
                  <a:pt x="4680" y="405"/>
                  <a:pt x="4656" y="215"/>
                </a:cubicBezTo>
                <a:cubicBezTo>
                  <a:pt x="4641" y="34"/>
                  <a:pt x="4417" y="1"/>
                  <a:pt x="4209" y="1"/>
                </a:cubicBezTo>
                <a:cubicBezTo>
                  <a:pt x="4088" y="1"/>
                  <a:pt x="3972" y="12"/>
                  <a:pt x="3906" y="12"/>
                </a:cubicBezTo>
                <a:lnTo>
                  <a:pt x="2310" y="12"/>
                </a:lnTo>
                <a:lnTo>
                  <a:pt x="126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7" name="Google Shape;1267;p25"/>
          <p:cNvSpPr/>
          <p:nvPr/>
        </p:nvSpPr>
        <p:spPr>
          <a:xfrm>
            <a:off x="4983233" y="2204094"/>
            <a:ext cx="138453" cy="273043"/>
          </a:xfrm>
          <a:custGeom>
            <a:avLst/>
            <a:gdLst/>
            <a:ahLst/>
            <a:cxnLst/>
            <a:rect l="l" t="t" r="r" b="b"/>
            <a:pathLst>
              <a:path w="3585" h="7070" extrusionOk="0">
                <a:moveTo>
                  <a:pt x="3501" y="1"/>
                </a:moveTo>
                <a:cubicBezTo>
                  <a:pt x="2727" y="227"/>
                  <a:pt x="1882" y="882"/>
                  <a:pt x="1215" y="1822"/>
                </a:cubicBezTo>
                <a:cubicBezTo>
                  <a:pt x="953" y="2763"/>
                  <a:pt x="584" y="3668"/>
                  <a:pt x="120" y="4537"/>
                </a:cubicBezTo>
                <a:cubicBezTo>
                  <a:pt x="1" y="5596"/>
                  <a:pt x="275" y="6489"/>
                  <a:pt x="929" y="6870"/>
                </a:cubicBezTo>
                <a:cubicBezTo>
                  <a:pt x="1160" y="7006"/>
                  <a:pt x="1415" y="7069"/>
                  <a:pt x="1686" y="7069"/>
                </a:cubicBezTo>
                <a:cubicBezTo>
                  <a:pt x="2060" y="7069"/>
                  <a:pt x="2463" y="6948"/>
                  <a:pt x="2870" y="6728"/>
                </a:cubicBezTo>
                <a:cubicBezTo>
                  <a:pt x="3001" y="6275"/>
                  <a:pt x="3120" y="5823"/>
                  <a:pt x="3215" y="5358"/>
                </a:cubicBezTo>
                <a:lnTo>
                  <a:pt x="3215" y="5358"/>
                </a:lnTo>
                <a:cubicBezTo>
                  <a:pt x="2939" y="5543"/>
                  <a:pt x="2638" y="5643"/>
                  <a:pt x="2354" y="5643"/>
                </a:cubicBezTo>
                <a:cubicBezTo>
                  <a:pt x="2197" y="5643"/>
                  <a:pt x="2045" y="5612"/>
                  <a:pt x="1906" y="5549"/>
                </a:cubicBezTo>
                <a:cubicBezTo>
                  <a:pt x="1144" y="5192"/>
                  <a:pt x="953" y="4001"/>
                  <a:pt x="1477" y="2894"/>
                </a:cubicBezTo>
                <a:cubicBezTo>
                  <a:pt x="1897" y="2002"/>
                  <a:pt x="2650" y="1434"/>
                  <a:pt x="3319" y="1434"/>
                </a:cubicBezTo>
                <a:cubicBezTo>
                  <a:pt x="3410" y="1434"/>
                  <a:pt x="3498" y="1444"/>
                  <a:pt x="3584" y="1465"/>
                </a:cubicBezTo>
                <a:cubicBezTo>
                  <a:pt x="3584" y="977"/>
                  <a:pt x="3549" y="489"/>
                  <a:pt x="35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8" name="Google Shape;1268;p25"/>
          <p:cNvSpPr/>
          <p:nvPr/>
        </p:nvSpPr>
        <p:spPr>
          <a:xfrm>
            <a:off x="5020038" y="2259436"/>
            <a:ext cx="102111" cy="162590"/>
          </a:xfrm>
          <a:custGeom>
            <a:avLst/>
            <a:gdLst/>
            <a:ahLst/>
            <a:cxnLst/>
            <a:rect l="l" t="t" r="r" b="b"/>
            <a:pathLst>
              <a:path w="2644" h="4210" extrusionOk="0">
                <a:moveTo>
                  <a:pt x="2375" y="1"/>
                </a:moveTo>
                <a:cubicBezTo>
                  <a:pt x="1697" y="1"/>
                  <a:pt x="944" y="569"/>
                  <a:pt x="524" y="1461"/>
                </a:cubicBezTo>
                <a:cubicBezTo>
                  <a:pt x="0" y="2568"/>
                  <a:pt x="191" y="3759"/>
                  <a:pt x="953" y="4116"/>
                </a:cubicBezTo>
                <a:cubicBezTo>
                  <a:pt x="1092" y="4179"/>
                  <a:pt x="1244" y="4210"/>
                  <a:pt x="1401" y="4210"/>
                </a:cubicBezTo>
                <a:cubicBezTo>
                  <a:pt x="1686" y="4210"/>
                  <a:pt x="1990" y="4110"/>
                  <a:pt x="2274" y="3925"/>
                </a:cubicBezTo>
                <a:cubicBezTo>
                  <a:pt x="2524" y="2759"/>
                  <a:pt x="2643" y="1556"/>
                  <a:pt x="2643" y="365"/>
                </a:cubicBezTo>
                <a:cubicBezTo>
                  <a:pt x="2643" y="258"/>
                  <a:pt x="2643" y="139"/>
                  <a:pt x="2643" y="32"/>
                </a:cubicBezTo>
                <a:cubicBezTo>
                  <a:pt x="2556" y="11"/>
                  <a:pt x="2466" y="1"/>
                  <a:pt x="237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9" name="Google Shape;1269;p25"/>
          <p:cNvSpPr/>
          <p:nvPr/>
        </p:nvSpPr>
        <p:spPr>
          <a:xfrm>
            <a:off x="4043849" y="2202240"/>
            <a:ext cx="144400" cy="274974"/>
          </a:xfrm>
          <a:custGeom>
            <a:avLst/>
            <a:gdLst/>
            <a:ahLst/>
            <a:cxnLst/>
            <a:rect l="l" t="t" r="r" b="b"/>
            <a:pathLst>
              <a:path w="3739" h="7120" extrusionOk="0">
                <a:moveTo>
                  <a:pt x="95" y="1"/>
                </a:moveTo>
                <a:cubicBezTo>
                  <a:pt x="36" y="501"/>
                  <a:pt x="12" y="1013"/>
                  <a:pt x="0" y="1525"/>
                </a:cubicBezTo>
                <a:cubicBezTo>
                  <a:pt x="97" y="1498"/>
                  <a:pt x="196" y="1486"/>
                  <a:pt x="298" y="1486"/>
                </a:cubicBezTo>
                <a:cubicBezTo>
                  <a:pt x="971" y="1486"/>
                  <a:pt x="1718" y="2052"/>
                  <a:pt x="2131" y="2942"/>
                </a:cubicBezTo>
                <a:cubicBezTo>
                  <a:pt x="2655" y="4049"/>
                  <a:pt x="2465" y="5240"/>
                  <a:pt x="1715" y="5597"/>
                </a:cubicBezTo>
                <a:cubicBezTo>
                  <a:pt x="1568" y="5664"/>
                  <a:pt x="1415" y="5695"/>
                  <a:pt x="1257" y="5695"/>
                </a:cubicBezTo>
                <a:cubicBezTo>
                  <a:pt x="966" y="5695"/>
                  <a:pt x="663" y="5587"/>
                  <a:pt x="369" y="5394"/>
                </a:cubicBezTo>
                <a:lnTo>
                  <a:pt x="369" y="5394"/>
                </a:lnTo>
                <a:cubicBezTo>
                  <a:pt x="465" y="5811"/>
                  <a:pt x="560" y="6216"/>
                  <a:pt x="679" y="6621"/>
                </a:cubicBezTo>
                <a:cubicBezTo>
                  <a:pt x="1174" y="6943"/>
                  <a:pt x="1678" y="7119"/>
                  <a:pt x="2135" y="7119"/>
                </a:cubicBezTo>
                <a:cubicBezTo>
                  <a:pt x="2404" y="7119"/>
                  <a:pt x="2657" y="7058"/>
                  <a:pt x="2882" y="6930"/>
                </a:cubicBezTo>
                <a:cubicBezTo>
                  <a:pt x="3453" y="6597"/>
                  <a:pt x="3739" y="5883"/>
                  <a:pt x="3727" y="5013"/>
                </a:cubicBezTo>
                <a:cubicBezTo>
                  <a:pt x="3060" y="3906"/>
                  <a:pt x="2560" y="2704"/>
                  <a:pt x="2262" y="1442"/>
                </a:cubicBezTo>
                <a:cubicBezTo>
                  <a:pt x="1596" y="656"/>
                  <a:pt x="810" y="144"/>
                  <a:pt x="9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" name="Google Shape;1270;p25"/>
          <p:cNvSpPr/>
          <p:nvPr/>
        </p:nvSpPr>
        <p:spPr>
          <a:xfrm>
            <a:off x="4043385" y="2259282"/>
            <a:ext cx="103038" cy="162938"/>
          </a:xfrm>
          <a:custGeom>
            <a:avLst/>
            <a:gdLst/>
            <a:ahLst/>
            <a:cxnLst/>
            <a:rect l="l" t="t" r="r" b="b"/>
            <a:pathLst>
              <a:path w="2668" h="4219" extrusionOk="0">
                <a:moveTo>
                  <a:pt x="296" y="1"/>
                </a:moveTo>
                <a:cubicBezTo>
                  <a:pt x="199" y="1"/>
                  <a:pt x="104" y="12"/>
                  <a:pt x="12" y="36"/>
                </a:cubicBezTo>
                <a:cubicBezTo>
                  <a:pt x="12" y="155"/>
                  <a:pt x="12" y="262"/>
                  <a:pt x="12" y="369"/>
                </a:cubicBezTo>
                <a:cubicBezTo>
                  <a:pt x="0" y="1560"/>
                  <a:pt x="131" y="2751"/>
                  <a:pt x="381" y="3917"/>
                </a:cubicBezTo>
                <a:cubicBezTo>
                  <a:pt x="667" y="4110"/>
                  <a:pt x="973" y="4218"/>
                  <a:pt x="1266" y="4218"/>
                </a:cubicBezTo>
                <a:cubicBezTo>
                  <a:pt x="1425" y="4218"/>
                  <a:pt x="1580" y="4187"/>
                  <a:pt x="1727" y="4120"/>
                </a:cubicBezTo>
                <a:cubicBezTo>
                  <a:pt x="2477" y="3763"/>
                  <a:pt x="2667" y="2572"/>
                  <a:pt x="2143" y="1465"/>
                </a:cubicBezTo>
                <a:cubicBezTo>
                  <a:pt x="1727" y="569"/>
                  <a:pt x="972" y="1"/>
                  <a:pt x="29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1" name="Google Shape;1271;p25"/>
          <p:cNvSpPr/>
          <p:nvPr/>
        </p:nvSpPr>
        <p:spPr>
          <a:xfrm>
            <a:off x="4792877" y="2874498"/>
            <a:ext cx="59359" cy="59359"/>
          </a:xfrm>
          <a:custGeom>
            <a:avLst/>
            <a:gdLst/>
            <a:ahLst/>
            <a:cxnLst/>
            <a:rect l="l" t="t" r="r" b="b"/>
            <a:pathLst>
              <a:path w="1537" h="1537" extrusionOk="0">
                <a:moveTo>
                  <a:pt x="763" y="1"/>
                </a:moveTo>
                <a:cubicBezTo>
                  <a:pt x="346" y="1"/>
                  <a:pt x="1" y="346"/>
                  <a:pt x="1" y="775"/>
                </a:cubicBezTo>
                <a:cubicBezTo>
                  <a:pt x="1" y="1203"/>
                  <a:pt x="346" y="1537"/>
                  <a:pt x="763" y="1537"/>
                </a:cubicBezTo>
                <a:cubicBezTo>
                  <a:pt x="1191" y="1537"/>
                  <a:pt x="1536" y="1203"/>
                  <a:pt x="1536" y="775"/>
                </a:cubicBezTo>
                <a:cubicBezTo>
                  <a:pt x="1536" y="346"/>
                  <a:pt x="1191" y="1"/>
                  <a:pt x="763" y="1"/>
                </a:cubicBez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2" name="Google Shape;1272;p25"/>
          <p:cNvSpPr/>
          <p:nvPr/>
        </p:nvSpPr>
        <p:spPr>
          <a:xfrm>
            <a:off x="4328476" y="2874498"/>
            <a:ext cx="59359" cy="59359"/>
          </a:xfrm>
          <a:custGeom>
            <a:avLst/>
            <a:gdLst/>
            <a:ahLst/>
            <a:cxnLst/>
            <a:rect l="l" t="t" r="r" b="b"/>
            <a:pathLst>
              <a:path w="1537" h="1537" extrusionOk="0">
                <a:moveTo>
                  <a:pt x="774" y="1"/>
                </a:moveTo>
                <a:cubicBezTo>
                  <a:pt x="345" y="1"/>
                  <a:pt x="0" y="346"/>
                  <a:pt x="0" y="775"/>
                </a:cubicBezTo>
                <a:cubicBezTo>
                  <a:pt x="0" y="1203"/>
                  <a:pt x="345" y="1537"/>
                  <a:pt x="774" y="1537"/>
                </a:cubicBezTo>
                <a:cubicBezTo>
                  <a:pt x="1191" y="1537"/>
                  <a:pt x="1536" y="1203"/>
                  <a:pt x="1536" y="775"/>
                </a:cubicBezTo>
                <a:cubicBezTo>
                  <a:pt x="1536" y="346"/>
                  <a:pt x="1191" y="1"/>
                  <a:pt x="774" y="1"/>
                </a:cubicBez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" name="Google Shape;1273;p25"/>
          <p:cNvSpPr/>
          <p:nvPr/>
        </p:nvSpPr>
        <p:spPr>
          <a:xfrm>
            <a:off x="4822305" y="290439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extrusionOk="0">
                <a:moveTo>
                  <a:pt x="1" y="1"/>
                </a:moveTo>
                <a:lnTo>
                  <a:pt x="1" y="9883"/>
                </a:lnTo>
              </a:path>
            </a:pathLst>
          </a:custGeom>
          <a:solidFill>
            <a:srgbClr val="2517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4" name="Google Shape;1274;p25"/>
          <p:cNvSpPr/>
          <p:nvPr/>
        </p:nvSpPr>
        <p:spPr>
          <a:xfrm>
            <a:off x="4822305" y="290439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fill="none" extrusionOk="0">
                <a:moveTo>
                  <a:pt x="1" y="1"/>
                </a:moveTo>
                <a:lnTo>
                  <a:pt x="1" y="9883"/>
                </a:lnTo>
              </a:path>
            </a:pathLst>
          </a:custGeom>
          <a:noFill/>
          <a:ln w="7150" cap="rnd" cmpd="sng">
            <a:solidFill>
              <a:srgbClr val="C3AE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25"/>
          <p:cNvSpPr/>
          <p:nvPr/>
        </p:nvSpPr>
        <p:spPr>
          <a:xfrm>
            <a:off x="4358367" y="290439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extrusionOk="0">
                <a:moveTo>
                  <a:pt x="0" y="1"/>
                </a:moveTo>
                <a:lnTo>
                  <a:pt x="0" y="9883"/>
                </a:lnTo>
              </a:path>
            </a:pathLst>
          </a:custGeom>
          <a:solidFill>
            <a:srgbClr val="2517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6" name="Google Shape;1276;p25"/>
          <p:cNvSpPr/>
          <p:nvPr/>
        </p:nvSpPr>
        <p:spPr>
          <a:xfrm>
            <a:off x="4358367" y="290439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fill="none" extrusionOk="0">
                <a:moveTo>
                  <a:pt x="0" y="1"/>
                </a:moveTo>
                <a:lnTo>
                  <a:pt x="0" y="9883"/>
                </a:lnTo>
              </a:path>
            </a:pathLst>
          </a:custGeom>
          <a:noFill/>
          <a:ln w="7150" cap="rnd" cmpd="sng">
            <a:solidFill>
              <a:srgbClr val="C3AE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7" name="Google Shape;1277;p25"/>
          <p:cNvSpPr/>
          <p:nvPr/>
        </p:nvSpPr>
        <p:spPr>
          <a:xfrm>
            <a:off x="4796082" y="3277305"/>
            <a:ext cx="52948" cy="80059"/>
          </a:xfrm>
          <a:custGeom>
            <a:avLst/>
            <a:gdLst/>
            <a:ahLst/>
            <a:cxnLst/>
            <a:rect l="l" t="t" r="r" b="b"/>
            <a:pathLst>
              <a:path w="1371" h="2073" extrusionOk="0">
                <a:moveTo>
                  <a:pt x="144" y="1"/>
                </a:moveTo>
                <a:lnTo>
                  <a:pt x="25" y="1358"/>
                </a:lnTo>
                <a:cubicBezTo>
                  <a:pt x="1" y="1739"/>
                  <a:pt x="299" y="2072"/>
                  <a:pt x="680" y="2072"/>
                </a:cubicBezTo>
                <a:cubicBezTo>
                  <a:pt x="1061" y="2072"/>
                  <a:pt x="1370" y="1739"/>
                  <a:pt x="1334" y="1358"/>
                </a:cubicBezTo>
                <a:lnTo>
                  <a:pt x="1215" y="1"/>
                </a:ln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8" name="Google Shape;1278;p25"/>
          <p:cNvSpPr/>
          <p:nvPr/>
        </p:nvSpPr>
        <p:spPr>
          <a:xfrm>
            <a:off x="4331681" y="3277305"/>
            <a:ext cx="52909" cy="80059"/>
          </a:xfrm>
          <a:custGeom>
            <a:avLst/>
            <a:gdLst/>
            <a:ahLst/>
            <a:cxnLst/>
            <a:rect l="l" t="t" r="r" b="b"/>
            <a:pathLst>
              <a:path w="1370" h="2073" extrusionOk="0">
                <a:moveTo>
                  <a:pt x="155" y="1"/>
                </a:moveTo>
                <a:lnTo>
                  <a:pt x="36" y="1358"/>
                </a:lnTo>
                <a:cubicBezTo>
                  <a:pt x="1" y="1739"/>
                  <a:pt x="310" y="2072"/>
                  <a:pt x="691" y="2072"/>
                </a:cubicBezTo>
                <a:cubicBezTo>
                  <a:pt x="1072" y="2072"/>
                  <a:pt x="1370" y="1739"/>
                  <a:pt x="1346" y="1358"/>
                </a:cubicBezTo>
                <a:lnTo>
                  <a:pt x="1227" y="1"/>
                </a:ln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9" name="Google Shape;1279;p25"/>
          <p:cNvSpPr/>
          <p:nvPr/>
        </p:nvSpPr>
        <p:spPr>
          <a:xfrm>
            <a:off x="3403303" y="1995353"/>
            <a:ext cx="2283060" cy="2283021"/>
          </a:xfrm>
          <a:custGeom>
            <a:avLst/>
            <a:gdLst/>
            <a:ahLst/>
            <a:cxnLst/>
            <a:rect l="l" t="t" r="r" b="b"/>
            <a:pathLst>
              <a:path w="59116" h="59115" fill="none" extrusionOk="0">
                <a:moveTo>
                  <a:pt x="1" y="0"/>
                </a:moveTo>
                <a:lnTo>
                  <a:pt x="59115" y="59115"/>
                </a:lnTo>
              </a:path>
            </a:pathLst>
          </a:custGeom>
          <a:solidFill>
            <a:schemeClr val="accent6"/>
          </a:solidFill>
          <a:ln w="64000" cap="flat" cmpd="sng">
            <a:solidFill>
              <a:schemeClr val="accent6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1207;p25">
            <a:extLst>
              <a:ext uri="{FF2B5EF4-FFF2-40B4-BE49-F238E27FC236}">
                <a16:creationId xmlns:a16="http://schemas.microsoft.com/office/drawing/2014/main" id="{01B2605B-1A42-73B8-552D-9B1F2C0A1346}"/>
              </a:ext>
            </a:extLst>
          </p:cNvPr>
          <p:cNvSpPr txBox="1">
            <a:spLocks/>
          </p:cNvSpPr>
          <p:nvPr/>
        </p:nvSpPr>
        <p:spPr>
          <a:xfrm>
            <a:off x="247224" y="577600"/>
            <a:ext cx="265611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Pen testing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B9FEF5-AB0E-4436-4F3B-45030CD81BF7}"/>
              </a:ext>
            </a:extLst>
          </p:cNvPr>
          <p:cNvSpPr txBox="1"/>
          <p:nvPr/>
        </p:nvSpPr>
        <p:spPr>
          <a:xfrm>
            <a:off x="330259" y="1764007"/>
            <a:ext cx="249004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228600"/>
            <a:r>
              <a:rPr lang="bg-BG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За много видове </a:t>
            </a:r>
            <a:r>
              <a:rPr lang="en-US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pen testing</a:t>
            </a:r>
            <a:r>
              <a:rPr lang="bg-BG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(с изключение на </a:t>
            </a:r>
            <a:r>
              <a:rPr lang="en-US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blind</a:t>
            </a:r>
            <a:r>
              <a:rPr lang="bg-BG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и </a:t>
            </a:r>
            <a:r>
              <a:rPr lang="en-US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double blind</a:t>
            </a:r>
            <a:r>
              <a:rPr lang="bg-BG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тестове) е вероятно тестерът да използва WAF данни, като регистрационни файлове, за да открие и използва слабите места на приложението.</a:t>
            </a:r>
            <a:endParaRPr lang="en-BG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bg-BG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BG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49EA6D-AE86-D289-5F1E-6346A77268B6}"/>
              </a:ext>
            </a:extLst>
          </p:cNvPr>
          <p:cNvSpPr txBox="1"/>
          <p:nvPr/>
        </p:nvSpPr>
        <p:spPr>
          <a:xfrm>
            <a:off x="6498852" y="1588975"/>
            <a:ext cx="240389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На свой ред администраторите на WAF могат да се възползват от данните за </a:t>
            </a:r>
            <a:r>
              <a:rPr lang="en-US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pen testing</a:t>
            </a:r>
            <a:r>
              <a:rPr lang="bg-BG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. След като тестът приключи, WAF конфигурациите могат да бъдат актуализирани, за да се предпазят от слабите места, открити при теста.</a:t>
            </a:r>
            <a:endParaRPr lang="en-BG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endParaRPr lang="en-BG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74159166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7" grpId="0"/>
      <p:bldP spid="2" grpId="0"/>
      <p:bldP spid="4" grpId="0"/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22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Pros &amp; Cons</a:t>
            </a:r>
            <a:endParaRPr dirty="0"/>
          </a:p>
        </p:txBody>
      </p:sp>
      <p:grpSp>
        <p:nvGrpSpPr>
          <p:cNvPr id="674" name="Google Shape;674;p22"/>
          <p:cNvGrpSpPr/>
          <p:nvPr/>
        </p:nvGrpSpPr>
        <p:grpSpPr>
          <a:xfrm>
            <a:off x="4789987" y="1796113"/>
            <a:ext cx="4080145" cy="682829"/>
            <a:chOff x="4789949" y="2542650"/>
            <a:chExt cx="4080145" cy="682829"/>
          </a:xfrm>
        </p:grpSpPr>
        <p:sp>
          <p:nvSpPr>
            <p:cNvPr id="675" name="Google Shape;675;p22"/>
            <p:cNvSpPr/>
            <p:nvPr/>
          </p:nvSpPr>
          <p:spPr>
            <a:xfrm>
              <a:off x="5225550" y="2542650"/>
              <a:ext cx="3327577" cy="681573"/>
            </a:xfrm>
            <a:custGeom>
              <a:avLst/>
              <a:gdLst/>
              <a:ahLst/>
              <a:cxnLst/>
              <a:rect l="l" t="t" r="r" b="b"/>
              <a:pathLst>
                <a:path w="97191" h="25302" extrusionOk="0">
                  <a:moveTo>
                    <a:pt x="0" y="0"/>
                  </a:moveTo>
                  <a:lnTo>
                    <a:pt x="0" y="25301"/>
                  </a:lnTo>
                  <a:lnTo>
                    <a:pt x="97191" y="25301"/>
                  </a:lnTo>
                  <a:lnTo>
                    <a:pt x="971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2"/>
            <p:cNvSpPr/>
            <p:nvPr/>
          </p:nvSpPr>
          <p:spPr>
            <a:xfrm>
              <a:off x="8188845" y="2544230"/>
              <a:ext cx="681249" cy="681249"/>
            </a:xfrm>
            <a:custGeom>
              <a:avLst/>
              <a:gdLst/>
              <a:ahLst/>
              <a:cxnLst/>
              <a:rect l="l" t="t" r="r" b="b"/>
              <a:pathLst>
                <a:path w="25290" h="25290" extrusionOk="0">
                  <a:moveTo>
                    <a:pt x="12645" y="1"/>
                  </a:moveTo>
                  <a:cubicBezTo>
                    <a:pt x="5668" y="1"/>
                    <a:pt x="0" y="5668"/>
                    <a:pt x="0" y="12645"/>
                  </a:cubicBezTo>
                  <a:cubicBezTo>
                    <a:pt x="0" y="19634"/>
                    <a:pt x="5668" y="25290"/>
                    <a:pt x="12645" y="25290"/>
                  </a:cubicBezTo>
                  <a:cubicBezTo>
                    <a:pt x="19634" y="25290"/>
                    <a:pt x="25289" y="19634"/>
                    <a:pt x="25289" y="12645"/>
                  </a:cubicBezTo>
                  <a:cubicBezTo>
                    <a:pt x="25289" y="5668"/>
                    <a:pt x="19634" y="1"/>
                    <a:pt x="12645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2"/>
            <p:cNvSpPr/>
            <p:nvPr/>
          </p:nvSpPr>
          <p:spPr>
            <a:xfrm>
              <a:off x="8251394" y="2606779"/>
              <a:ext cx="556475" cy="556475"/>
            </a:xfrm>
            <a:custGeom>
              <a:avLst/>
              <a:gdLst/>
              <a:ahLst/>
              <a:cxnLst/>
              <a:rect l="l" t="t" r="r" b="b"/>
              <a:pathLst>
                <a:path w="20658" h="20658" fill="none" extrusionOk="0">
                  <a:moveTo>
                    <a:pt x="20657" y="10323"/>
                  </a:moveTo>
                  <a:cubicBezTo>
                    <a:pt x="20657" y="16026"/>
                    <a:pt x="16026" y="20658"/>
                    <a:pt x="10323" y="20658"/>
                  </a:cubicBezTo>
                  <a:cubicBezTo>
                    <a:pt x="4620" y="20658"/>
                    <a:pt x="0" y="16026"/>
                    <a:pt x="0" y="10323"/>
                  </a:cubicBezTo>
                  <a:cubicBezTo>
                    <a:pt x="0" y="4620"/>
                    <a:pt x="4620" y="1"/>
                    <a:pt x="10323" y="1"/>
                  </a:cubicBezTo>
                  <a:cubicBezTo>
                    <a:pt x="16026" y="1"/>
                    <a:pt x="20657" y="4620"/>
                    <a:pt x="20657" y="1032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2"/>
            <p:cNvSpPr/>
            <p:nvPr/>
          </p:nvSpPr>
          <p:spPr>
            <a:xfrm>
              <a:off x="8441573" y="2847978"/>
              <a:ext cx="186677" cy="150123"/>
            </a:xfrm>
            <a:custGeom>
              <a:avLst/>
              <a:gdLst/>
              <a:ahLst/>
              <a:cxnLst/>
              <a:rect l="l" t="t" r="r" b="b"/>
              <a:pathLst>
                <a:path w="6930" h="5573" extrusionOk="0">
                  <a:moveTo>
                    <a:pt x="477" y="0"/>
                  </a:moveTo>
                  <a:cubicBezTo>
                    <a:pt x="215" y="0"/>
                    <a:pt x="1" y="214"/>
                    <a:pt x="1" y="488"/>
                  </a:cubicBezTo>
                  <a:lnTo>
                    <a:pt x="1" y="5096"/>
                  </a:lnTo>
                  <a:cubicBezTo>
                    <a:pt x="1" y="5358"/>
                    <a:pt x="215" y="5572"/>
                    <a:pt x="477" y="5572"/>
                  </a:cubicBezTo>
                  <a:lnTo>
                    <a:pt x="6442" y="5572"/>
                  </a:lnTo>
                  <a:cubicBezTo>
                    <a:pt x="6716" y="5572"/>
                    <a:pt x="6930" y="5358"/>
                    <a:pt x="6930" y="5096"/>
                  </a:cubicBezTo>
                  <a:lnTo>
                    <a:pt x="6930" y="488"/>
                  </a:lnTo>
                  <a:cubicBezTo>
                    <a:pt x="6930" y="214"/>
                    <a:pt x="6716" y="0"/>
                    <a:pt x="6442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2"/>
            <p:cNvSpPr/>
            <p:nvPr/>
          </p:nvSpPr>
          <p:spPr>
            <a:xfrm>
              <a:off x="8515974" y="2884209"/>
              <a:ext cx="44528" cy="80839"/>
            </a:xfrm>
            <a:custGeom>
              <a:avLst/>
              <a:gdLst/>
              <a:ahLst/>
              <a:cxnLst/>
              <a:rect l="l" t="t" r="r" b="b"/>
              <a:pathLst>
                <a:path w="1653" h="3001" extrusionOk="0">
                  <a:moveTo>
                    <a:pt x="705" y="0"/>
                  </a:moveTo>
                  <a:cubicBezTo>
                    <a:pt x="701" y="0"/>
                    <a:pt x="696" y="0"/>
                    <a:pt x="691" y="1"/>
                  </a:cubicBezTo>
                  <a:cubicBezTo>
                    <a:pt x="298" y="24"/>
                    <a:pt x="1" y="334"/>
                    <a:pt x="1" y="715"/>
                  </a:cubicBezTo>
                  <a:cubicBezTo>
                    <a:pt x="1" y="917"/>
                    <a:pt x="96" y="1108"/>
                    <a:pt x="251" y="1239"/>
                  </a:cubicBezTo>
                  <a:cubicBezTo>
                    <a:pt x="334" y="1310"/>
                    <a:pt x="382" y="1417"/>
                    <a:pt x="370" y="1525"/>
                  </a:cubicBezTo>
                  <a:lnTo>
                    <a:pt x="144" y="2810"/>
                  </a:lnTo>
                  <a:cubicBezTo>
                    <a:pt x="120" y="2906"/>
                    <a:pt x="191" y="3001"/>
                    <a:pt x="298" y="3001"/>
                  </a:cubicBezTo>
                  <a:lnTo>
                    <a:pt x="1096" y="3001"/>
                  </a:lnTo>
                  <a:cubicBezTo>
                    <a:pt x="1203" y="3001"/>
                    <a:pt x="1275" y="2906"/>
                    <a:pt x="1263" y="2810"/>
                  </a:cubicBezTo>
                  <a:lnTo>
                    <a:pt x="1025" y="1525"/>
                  </a:lnTo>
                  <a:cubicBezTo>
                    <a:pt x="1013" y="1417"/>
                    <a:pt x="1060" y="1310"/>
                    <a:pt x="1144" y="1239"/>
                  </a:cubicBezTo>
                  <a:cubicBezTo>
                    <a:pt x="1652" y="825"/>
                    <a:pt x="1351" y="0"/>
                    <a:pt x="705" y="0"/>
                  </a:cubicBezTo>
                  <a:close/>
                </a:path>
              </a:pathLst>
            </a:custGeom>
            <a:solidFill>
              <a:srgbClr val="323D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2"/>
            <p:cNvSpPr txBox="1"/>
            <p:nvPr/>
          </p:nvSpPr>
          <p:spPr>
            <a:xfrm>
              <a:off x="4789949" y="2631918"/>
              <a:ext cx="3112817" cy="48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1"/>
              <a:r>
                <a:rPr lang="bg-BG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Трудоемко е изпълнението, както и скъпо</a:t>
              </a:r>
              <a:endParaRPr lang="en-BG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678" name="Google Shape;678;p22"/>
            <p:cNvSpPr/>
            <p:nvPr/>
          </p:nvSpPr>
          <p:spPr>
            <a:xfrm>
              <a:off x="8280244" y="2635656"/>
              <a:ext cx="498425" cy="498425"/>
            </a:xfrm>
            <a:custGeom>
              <a:avLst/>
              <a:gdLst/>
              <a:ahLst/>
              <a:cxnLst/>
              <a:rect l="l" t="t" r="r" b="b"/>
              <a:pathLst>
                <a:path w="18503" h="18503" extrusionOk="0">
                  <a:moveTo>
                    <a:pt x="9252" y="0"/>
                  </a:moveTo>
                  <a:cubicBezTo>
                    <a:pt x="4144" y="0"/>
                    <a:pt x="1" y="4144"/>
                    <a:pt x="1" y="9251"/>
                  </a:cubicBezTo>
                  <a:cubicBezTo>
                    <a:pt x="1" y="14359"/>
                    <a:pt x="4144" y="18502"/>
                    <a:pt x="9252" y="18502"/>
                  </a:cubicBezTo>
                  <a:cubicBezTo>
                    <a:pt x="14360" y="18502"/>
                    <a:pt x="18503" y="14359"/>
                    <a:pt x="18503" y="9251"/>
                  </a:cubicBezTo>
                  <a:cubicBezTo>
                    <a:pt x="18503" y="4144"/>
                    <a:pt x="14360" y="0"/>
                    <a:pt x="92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bg1"/>
                  </a:solidFill>
                </a:rPr>
                <a:t>-</a:t>
              </a:r>
              <a:endParaRPr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03" name="Google Shape;703;p22"/>
          <p:cNvGrpSpPr/>
          <p:nvPr/>
        </p:nvGrpSpPr>
        <p:grpSpPr>
          <a:xfrm>
            <a:off x="470500" y="1150745"/>
            <a:ext cx="4370426" cy="3805879"/>
            <a:chOff x="470500" y="1150745"/>
            <a:chExt cx="4370426" cy="3805879"/>
          </a:xfrm>
        </p:grpSpPr>
        <p:sp>
          <p:nvSpPr>
            <p:cNvPr id="704" name="Google Shape;704;p22"/>
            <p:cNvSpPr/>
            <p:nvPr/>
          </p:nvSpPr>
          <p:spPr>
            <a:xfrm>
              <a:off x="555068" y="1564531"/>
              <a:ext cx="4024332" cy="2990383"/>
            </a:xfrm>
            <a:custGeom>
              <a:avLst/>
              <a:gdLst/>
              <a:ahLst/>
              <a:cxnLst/>
              <a:rect l="l" t="t" r="r" b="b"/>
              <a:pathLst>
                <a:path w="108312" h="80484" extrusionOk="0">
                  <a:moveTo>
                    <a:pt x="51262" y="0"/>
                  </a:moveTo>
                  <a:cubicBezTo>
                    <a:pt x="50794" y="0"/>
                    <a:pt x="50347" y="53"/>
                    <a:pt x="49921" y="169"/>
                  </a:cubicBezTo>
                  <a:cubicBezTo>
                    <a:pt x="42867" y="2064"/>
                    <a:pt x="40427" y="10123"/>
                    <a:pt x="26104" y="10123"/>
                  </a:cubicBezTo>
                  <a:cubicBezTo>
                    <a:pt x="23868" y="10123"/>
                    <a:pt x="21343" y="9926"/>
                    <a:pt x="18465" y="9480"/>
                  </a:cubicBezTo>
                  <a:cubicBezTo>
                    <a:pt x="16718" y="9208"/>
                    <a:pt x="15124" y="9078"/>
                    <a:pt x="13676" y="9078"/>
                  </a:cubicBezTo>
                  <a:cubicBezTo>
                    <a:pt x="2506" y="9078"/>
                    <a:pt x="0" y="16810"/>
                    <a:pt x="3046" y="26791"/>
                  </a:cubicBezTo>
                  <a:cubicBezTo>
                    <a:pt x="6475" y="38066"/>
                    <a:pt x="16096" y="45448"/>
                    <a:pt x="10678" y="58664"/>
                  </a:cubicBezTo>
                  <a:cubicBezTo>
                    <a:pt x="6801" y="68122"/>
                    <a:pt x="11699" y="70373"/>
                    <a:pt x="18246" y="70373"/>
                  </a:cubicBezTo>
                  <a:cubicBezTo>
                    <a:pt x="20847" y="70373"/>
                    <a:pt x="23708" y="70017"/>
                    <a:pt x="26383" y="69618"/>
                  </a:cubicBezTo>
                  <a:cubicBezTo>
                    <a:pt x="27150" y="69503"/>
                    <a:pt x="27851" y="69449"/>
                    <a:pt x="28493" y="69449"/>
                  </a:cubicBezTo>
                  <a:cubicBezTo>
                    <a:pt x="37686" y="69449"/>
                    <a:pt x="34765" y="80483"/>
                    <a:pt x="42846" y="80483"/>
                  </a:cubicBezTo>
                  <a:cubicBezTo>
                    <a:pt x="44122" y="80483"/>
                    <a:pt x="45672" y="80208"/>
                    <a:pt x="47588" y="79571"/>
                  </a:cubicBezTo>
                  <a:cubicBezTo>
                    <a:pt x="55570" y="76911"/>
                    <a:pt x="60092" y="74349"/>
                    <a:pt x="66187" y="74349"/>
                  </a:cubicBezTo>
                  <a:cubicBezTo>
                    <a:pt x="69283" y="74349"/>
                    <a:pt x="72785" y="75010"/>
                    <a:pt x="77353" y="76654"/>
                  </a:cubicBezTo>
                  <a:cubicBezTo>
                    <a:pt x="81277" y="78064"/>
                    <a:pt x="85024" y="78707"/>
                    <a:pt x="88365" y="78707"/>
                  </a:cubicBezTo>
                  <a:cubicBezTo>
                    <a:pt x="95435" y="78707"/>
                    <a:pt x="100686" y="75829"/>
                    <a:pt x="101940" y="71261"/>
                  </a:cubicBezTo>
                  <a:cubicBezTo>
                    <a:pt x="104666" y="61319"/>
                    <a:pt x="92165" y="50473"/>
                    <a:pt x="91784" y="41293"/>
                  </a:cubicBezTo>
                  <a:cubicBezTo>
                    <a:pt x="91569" y="36316"/>
                    <a:pt x="97082" y="29637"/>
                    <a:pt x="102380" y="19469"/>
                  </a:cubicBezTo>
                  <a:cubicBezTo>
                    <a:pt x="108311" y="8079"/>
                    <a:pt x="103209" y="1605"/>
                    <a:pt x="95708" y="1605"/>
                  </a:cubicBezTo>
                  <a:cubicBezTo>
                    <a:pt x="93769" y="1605"/>
                    <a:pt x="91668" y="2038"/>
                    <a:pt x="89557" y="2931"/>
                  </a:cubicBezTo>
                  <a:cubicBezTo>
                    <a:pt x="84172" y="5207"/>
                    <a:pt x="79400" y="6038"/>
                    <a:pt x="75168" y="6038"/>
                  </a:cubicBezTo>
                  <a:cubicBezTo>
                    <a:pt x="63756" y="6038"/>
                    <a:pt x="56268" y="0"/>
                    <a:pt x="512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2"/>
            <p:cNvSpPr/>
            <p:nvPr/>
          </p:nvSpPr>
          <p:spPr>
            <a:xfrm>
              <a:off x="1114158" y="1578316"/>
              <a:ext cx="545956" cy="545918"/>
            </a:xfrm>
            <a:custGeom>
              <a:avLst/>
              <a:gdLst/>
              <a:ahLst/>
              <a:cxnLst/>
              <a:rect l="l" t="t" r="r" b="b"/>
              <a:pathLst>
                <a:path w="14694" h="14693" extrusionOk="0">
                  <a:moveTo>
                    <a:pt x="7347" y="0"/>
                  </a:moveTo>
                  <a:cubicBezTo>
                    <a:pt x="3299" y="0"/>
                    <a:pt x="1" y="3286"/>
                    <a:pt x="1" y="7346"/>
                  </a:cubicBezTo>
                  <a:cubicBezTo>
                    <a:pt x="1" y="11395"/>
                    <a:pt x="3299" y="14693"/>
                    <a:pt x="7347" y="14693"/>
                  </a:cubicBezTo>
                  <a:cubicBezTo>
                    <a:pt x="11407" y="14693"/>
                    <a:pt x="14693" y="11395"/>
                    <a:pt x="14693" y="7346"/>
                  </a:cubicBezTo>
                  <a:cubicBezTo>
                    <a:pt x="14693" y="3286"/>
                    <a:pt x="11407" y="0"/>
                    <a:pt x="7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2"/>
            <p:cNvSpPr/>
            <p:nvPr/>
          </p:nvSpPr>
          <p:spPr>
            <a:xfrm>
              <a:off x="860678" y="1728278"/>
              <a:ext cx="77022" cy="76576"/>
            </a:xfrm>
            <a:custGeom>
              <a:avLst/>
              <a:gdLst/>
              <a:ahLst/>
              <a:cxnLst/>
              <a:rect l="l" t="t" r="r" b="b"/>
              <a:pathLst>
                <a:path w="2073" h="2061" extrusionOk="0">
                  <a:moveTo>
                    <a:pt x="1036" y="0"/>
                  </a:moveTo>
                  <a:cubicBezTo>
                    <a:pt x="465" y="0"/>
                    <a:pt x="1" y="465"/>
                    <a:pt x="1" y="1036"/>
                  </a:cubicBezTo>
                  <a:cubicBezTo>
                    <a:pt x="1" y="1608"/>
                    <a:pt x="465" y="2060"/>
                    <a:pt x="1036" y="2060"/>
                  </a:cubicBezTo>
                  <a:cubicBezTo>
                    <a:pt x="1608" y="2060"/>
                    <a:pt x="2072" y="1608"/>
                    <a:pt x="2072" y="1036"/>
                  </a:cubicBezTo>
                  <a:cubicBezTo>
                    <a:pt x="2072" y="465"/>
                    <a:pt x="1608" y="0"/>
                    <a:pt x="1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2"/>
            <p:cNvSpPr/>
            <p:nvPr/>
          </p:nvSpPr>
          <p:spPr>
            <a:xfrm>
              <a:off x="4404677" y="1862746"/>
              <a:ext cx="161513" cy="161513"/>
            </a:xfrm>
            <a:custGeom>
              <a:avLst/>
              <a:gdLst/>
              <a:ahLst/>
              <a:cxnLst/>
              <a:rect l="l" t="t" r="r" b="b"/>
              <a:pathLst>
                <a:path w="4347" h="4347" extrusionOk="0">
                  <a:moveTo>
                    <a:pt x="2167" y="1"/>
                  </a:moveTo>
                  <a:cubicBezTo>
                    <a:pt x="965" y="1"/>
                    <a:pt x="0" y="965"/>
                    <a:pt x="0" y="2168"/>
                  </a:cubicBezTo>
                  <a:cubicBezTo>
                    <a:pt x="0" y="3370"/>
                    <a:pt x="965" y="4347"/>
                    <a:pt x="2167" y="4347"/>
                  </a:cubicBezTo>
                  <a:cubicBezTo>
                    <a:pt x="3370" y="4347"/>
                    <a:pt x="4346" y="3370"/>
                    <a:pt x="4346" y="2168"/>
                  </a:cubicBezTo>
                  <a:cubicBezTo>
                    <a:pt x="4346" y="965"/>
                    <a:pt x="3370" y="1"/>
                    <a:pt x="2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2"/>
            <p:cNvSpPr/>
            <p:nvPr/>
          </p:nvSpPr>
          <p:spPr>
            <a:xfrm>
              <a:off x="4408207" y="1597340"/>
              <a:ext cx="46035" cy="46481"/>
            </a:xfrm>
            <a:custGeom>
              <a:avLst/>
              <a:gdLst/>
              <a:ahLst/>
              <a:cxnLst/>
              <a:rect l="l" t="t" r="r" b="b"/>
              <a:pathLst>
                <a:path w="1239" h="1251" extrusionOk="0">
                  <a:moveTo>
                    <a:pt x="620" y="0"/>
                  </a:moveTo>
                  <a:cubicBezTo>
                    <a:pt x="286" y="0"/>
                    <a:pt x="1" y="286"/>
                    <a:pt x="1" y="619"/>
                  </a:cubicBezTo>
                  <a:cubicBezTo>
                    <a:pt x="1" y="965"/>
                    <a:pt x="286" y="1250"/>
                    <a:pt x="620" y="1250"/>
                  </a:cubicBezTo>
                  <a:cubicBezTo>
                    <a:pt x="965" y="1250"/>
                    <a:pt x="1239" y="965"/>
                    <a:pt x="1239" y="619"/>
                  </a:cubicBezTo>
                  <a:cubicBezTo>
                    <a:pt x="1239" y="286"/>
                    <a:pt x="965" y="0"/>
                    <a:pt x="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2"/>
            <p:cNvSpPr/>
            <p:nvPr/>
          </p:nvSpPr>
          <p:spPr>
            <a:xfrm>
              <a:off x="1756069" y="4314939"/>
              <a:ext cx="269448" cy="269002"/>
            </a:xfrm>
            <a:custGeom>
              <a:avLst/>
              <a:gdLst/>
              <a:ahLst/>
              <a:cxnLst/>
              <a:rect l="l" t="t" r="r" b="b"/>
              <a:pathLst>
                <a:path w="7252" h="7240" extrusionOk="0">
                  <a:moveTo>
                    <a:pt x="3632" y="0"/>
                  </a:moveTo>
                  <a:cubicBezTo>
                    <a:pt x="1632" y="0"/>
                    <a:pt x="1" y="1619"/>
                    <a:pt x="1" y="3620"/>
                  </a:cubicBezTo>
                  <a:cubicBezTo>
                    <a:pt x="1" y="5620"/>
                    <a:pt x="1632" y="7239"/>
                    <a:pt x="3632" y="7239"/>
                  </a:cubicBezTo>
                  <a:cubicBezTo>
                    <a:pt x="5621" y="7239"/>
                    <a:pt x="7252" y="5620"/>
                    <a:pt x="7252" y="3620"/>
                  </a:cubicBezTo>
                  <a:cubicBezTo>
                    <a:pt x="7252" y="1619"/>
                    <a:pt x="5621" y="0"/>
                    <a:pt x="3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2"/>
            <p:cNvSpPr/>
            <p:nvPr/>
          </p:nvSpPr>
          <p:spPr>
            <a:xfrm>
              <a:off x="745196" y="3845991"/>
              <a:ext cx="238498" cy="238498"/>
            </a:xfrm>
            <a:custGeom>
              <a:avLst/>
              <a:gdLst/>
              <a:ahLst/>
              <a:cxnLst/>
              <a:rect l="l" t="t" r="r" b="b"/>
              <a:pathLst>
                <a:path w="6419" h="6419" extrusionOk="0">
                  <a:moveTo>
                    <a:pt x="3216" y="1"/>
                  </a:moveTo>
                  <a:cubicBezTo>
                    <a:pt x="1442" y="1"/>
                    <a:pt x="1" y="1429"/>
                    <a:pt x="1" y="3203"/>
                  </a:cubicBezTo>
                  <a:cubicBezTo>
                    <a:pt x="1" y="4977"/>
                    <a:pt x="1442" y="6418"/>
                    <a:pt x="3216" y="6418"/>
                  </a:cubicBezTo>
                  <a:cubicBezTo>
                    <a:pt x="4990" y="6418"/>
                    <a:pt x="6418" y="4977"/>
                    <a:pt x="6418" y="3203"/>
                  </a:cubicBezTo>
                  <a:cubicBezTo>
                    <a:pt x="6418" y="1429"/>
                    <a:pt x="4990" y="1"/>
                    <a:pt x="3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2"/>
            <p:cNvSpPr/>
            <p:nvPr/>
          </p:nvSpPr>
          <p:spPr>
            <a:xfrm>
              <a:off x="710715" y="4226433"/>
              <a:ext cx="61529" cy="61529"/>
            </a:xfrm>
            <a:custGeom>
              <a:avLst/>
              <a:gdLst/>
              <a:ahLst/>
              <a:cxnLst/>
              <a:rect l="l" t="t" r="r" b="b"/>
              <a:pathLst>
                <a:path w="1656" h="1656" extrusionOk="0"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87"/>
                    <a:pt x="369" y="1656"/>
                    <a:pt x="834" y="1656"/>
                  </a:cubicBezTo>
                  <a:cubicBezTo>
                    <a:pt x="1286" y="1656"/>
                    <a:pt x="1655" y="1287"/>
                    <a:pt x="1655" y="834"/>
                  </a:cubicBezTo>
                  <a:cubicBezTo>
                    <a:pt x="1655" y="370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E5E5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2"/>
            <p:cNvSpPr/>
            <p:nvPr/>
          </p:nvSpPr>
          <p:spPr>
            <a:xfrm>
              <a:off x="3487178" y="2075353"/>
              <a:ext cx="1026778" cy="991555"/>
            </a:xfrm>
            <a:custGeom>
              <a:avLst/>
              <a:gdLst/>
              <a:ahLst/>
              <a:cxnLst/>
              <a:rect l="l" t="t" r="r" b="b"/>
              <a:pathLst>
                <a:path w="27635" h="26687" extrusionOk="0">
                  <a:moveTo>
                    <a:pt x="12736" y="12063"/>
                  </a:moveTo>
                  <a:cubicBezTo>
                    <a:pt x="13027" y="12063"/>
                    <a:pt x="13223" y="12402"/>
                    <a:pt x="13335" y="12615"/>
                  </a:cubicBezTo>
                  <a:cubicBezTo>
                    <a:pt x="13454" y="12853"/>
                    <a:pt x="13561" y="13162"/>
                    <a:pt x="13430" y="13412"/>
                  </a:cubicBezTo>
                  <a:cubicBezTo>
                    <a:pt x="13394" y="13496"/>
                    <a:pt x="13347" y="13579"/>
                    <a:pt x="13228" y="13579"/>
                  </a:cubicBezTo>
                  <a:cubicBezTo>
                    <a:pt x="12859" y="13579"/>
                    <a:pt x="12525" y="13222"/>
                    <a:pt x="12382" y="12912"/>
                  </a:cubicBezTo>
                  <a:cubicBezTo>
                    <a:pt x="12240" y="12591"/>
                    <a:pt x="12287" y="12114"/>
                    <a:pt x="12680" y="12067"/>
                  </a:cubicBezTo>
                  <a:cubicBezTo>
                    <a:pt x="12699" y="12064"/>
                    <a:pt x="12718" y="12063"/>
                    <a:pt x="12736" y="12063"/>
                  </a:cubicBezTo>
                  <a:close/>
                  <a:moveTo>
                    <a:pt x="16439" y="12825"/>
                  </a:moveTo>
                  <a:cubicBezTo>
                    <a:pt x="16495" y="12825"/>
                    <a:pt x="16553" y="12834"/>
                    <a:pt x="16609" y="12853"/>
                  </a:cubicBezTo>
                  <a:cubicBezTo>
                    <a:pt x="16835" y="12924"/>
                    <a:pt x="17050" y="13174"/>
                    <a:pt x="17002" y="13412"/>
                  </a:cubicBezTo>
                  <a:cubicBezTo>
                    <a:pt x="16978" y="13579"/>
                    <a:pt x="16847" y="13710"/>
                    <a:pt x="16681" y="13734"/>
                  </a:cubicBezTo>
                  <a:lnTo>
                    <a:pt x="16657" y="13734"/>
                  </a:lnTo>
                  <a:cubicBezTo>
                    <a:pt x="16562" y="13759"/>
                    <a:pt x="16468" y="13779"/>
                    <a:pt x="16374" y="13779"/>
                  </a:cubicBezTo>
                  <a:cubicBezTo>
                    <a:pt x="16337" y="13779"/>
                    <a:pt x="16300" y="13776"/>
                    <a:pt x="16264" y="13769"/>
                  </a:cubicBezTo>
                  <a:cubicBezTo>
                    <a:pt x="16050" y="13734"/>
                    <a:pt x="15847" y="13555"/>
                    <a:pt x="15895" y="13305"/>
                  </a:cubicBezTo>
                  <a:cubicBezTo>
                    <a:pt x="15934" y="13021"/>
                    <a:pt x="16175" y="12825"/>
                    <a:pt x="16439" y="12825"/>
                  </a:cubicBezTo>
                  <a:close/>
                  <a:moveTo>
                    <a:pt x="10290" y="12869"/>
                  </a:moveTo>
                  <a:cubicBezTo>
                    <a:pt x="10308" y="12869"/>
                    <a:pt x="10327" y="12872"/>
                    <a:pt x="10346" y="12876"/>
                  </a:cubicBezTo>
                  <a:cubicBezTo>
                    <a:pt x="11228" y="13091"/>
                    <a:pt x="12228" y="14305"/>
                    <a:pt x="11811" y="15234"/>
                  </a:cubicBezTo>
                  <a:cubicBezTo>
                    <a:pt x="11758" y="15348"/>
                    <a:pt x="11648" y="15416"/>
                    <a:pt x="11527" y="15416"/>
                  </a:cubicBezTo>
                  <a:cubicBezTo>
                    <a:pt x="11483" y="15416"/>
                    <a:pt x="11438" y="15408"/>
                    <a:pt x="11394" y="15389"/>
                  </a:cubicBezTo>
                  <a:cubicBezTo>
                    <a:pt x="11323" y="15365"/>
                    <a:pt x="11251" y="15317"/>
                    <a:pt x="11180" y="15270"/>
                  </a:cubicBezTo>
                  <a:cubicBezTo>
                    <a:pt x="10870" y="15032"/>
                    <a:pt x="10596" y="14734"/>
                    <a:pt x="10406" y="14400"/>
                  </a:cubicBezTo>
                  <a:cubicBezTo>
                    <a:pt x="10180" y="14043"/>
                    <a:pt x="10049" y="13638"/>
                    <a:pt x="10001" y="13210"/>
                  </a:cubicBezTo>
                  <a:cubicBezTo>
                    <a:pt x="9990" y="13049"/>
                    <a:pt x="10124" y="12869"/>
                    <a:pt x="10290" y="12869"/>
                  </a:cubicBezTo>
                  <a:close/>
                  <a:moveTo>
                    <a:pt x="14800" y="15667"/>
                  </a:moveTo>
                  <a:cubicBezTo>
                    <a:pt x="14853" y="15667"/>
                    <a:pt x="14905" y="15670"/>
                    <a:pt x="14954" y="15674"/>
                  </a:cubicBezTo>
                  <a:cubicBezTo>
                    <a:pt x="15145" y="15698"/>
                    <a:pt x="15323" y="15734"/>
                    <a:pt x="15502" y="15793"/>
                  </a:cubicBezTo>
                  <a:cubicBezTo>
                    <a:pt x="15645" y="15805"/>
                    <a:pt x="15788" y="15853"/>
                    <a:pt x="15919" y="15936"/>
                  </a:cubicBezTo>
                  <a:cubicBezTo>
                    <a:pt x="16014" y="16008"/>
                    <a:pt x="16050" y="16151"/>
                    <a:pt x="16002" y="16270"/>
                  </a:cubicBezTo>
                  <a:cubicBezTo>
                    <a:pt x="15907" y="16448"/>
                    <a:pt x="15752" y="16603"/>
                    <a:pt x="15561" y="16698"/>
                  </a:cubicBezTo>
                  <a:lnTo>
                    <a:pt x="15538" y="16710"/>
                  </a:lnTo>
                  <a:cubicBezTo>
                    <a:pt x="15372" y="16796"/>
                    <a:pt x="15165" y="16847"/>
                    <a:pt x="14961" y="16847"/>
                  </a:cubicBezTo>
                  <a:cubicBezTo>
                    <a:pt x="14769" y="16847"/>
                    <a:pt x="14580" y="16802"/>
                    <a:pt x="14430" y="16698"/>
                  </a:cubicBezTo>
                  <a:cubicBezTo>
                    <a:pt x="14204" y="16532"/>
                    <a:pt x="13978" y="16186"/>
                    <a:pt x="14180" y="15913"/>
                  </a:cubicBezTo>
                  <a:cubicBezTo>
                    <a:pt x="14325" y="15719"/>
                    <a:pt x="14572" y="15667"/>
                    <a:pt x="14800" y="15667"/>
                  </a:cubicBezTo>
                  <a:close/>
                  <a:moveTo>
                    <a:pt x="9416" y="15671"/>
                  </a:moveTo>
                  <a:cubicBezTo>
                    <a:pt x="9813" y="15671"/>
                    <a:pt x="10359" y="16222"/>
                    <a:pt x="10525" y="16508"/>
                  </a:cubicBezTo>
                  <a:cubicBezTo>
                    <a:pt x="10644" y="16615"/>
                    <a:pt x="10692" y="16960"/>
                    <a:pt x="10454" y="16996"/>
                  </a:cubicBezTo>
                  <a:cubicBezTo>
                    <a:pt x="10470" y="16994"/>
                    <a:pt x="10478" y="16993"/>
                    <a:pt x="10480" y="16993"/>
                  </a:cubicBezTo>
                  <a:cubicBezTo>
                    <a:pt x="10489" y="16993"/>
                    <a:pt x="10401" y="17008"/>
                    <a:pt x="10382" y="17008"/>
                  </a:cubicBezTo>
                  <a:cubicBezTo>
                    <a:pt x="10358" y="17014"/>
                    <a:pt x="10335" y="17017"/>
                    <a:pt x="10311" y="17017"/>
                  </a:cubicBezTo>
                  <a:cubicBezTo>
                    <a:pt x="10287" y="17017"/>
                    <a:pt x="10263" y="17014"/>
                    <a:pt x="10239" y="17008"/>
                  </a:cubicBezTo>
                  <a:cubicBezTo>
                    <a:pt x="10144" y="16996"/>
                    <a:pt x="10049" y="16972"/>
                    <a:pt x="9965" y="16948"/>
                  </a:cubicBezTo>
                  <a:cubicBezTo>
                    <a:pt x="9775" y="16889"/>
                    <a:pt x="9608" y="16806"/>
                    <a:pt x="9453" y="16710"/>
                  </a:cubicBezTo>
                  <a:cubicBezTo>
                    <a:pt x="9203" y="16544"/>
                    <a:pt x="8906" y="16115"/>
                    <a:pt x="9120" y="15829"/>
                  </a:cubicBezTo>
                  <a:cubicBezTo>
                    <a:pt x="9198" y="15717"/>
                    <a:pt x="9300" y="15671"/>
                    <a:pt x="9416" y="15671"/>
                  </a:cubicBezTo>
                  <a:close/>
                  <a:moveTo>
                    <a:pt x="13600" y="17777"/>
                  </a:moveTo>
                  <a:cubicBezTo>
                    <a:pt x="14040" y="17777"/>
                    <a:pt x="14538" y="17958"/>
                    <a:pt x="14692" y="18365"/>
                  </a:cubicBezTo>
                  <a:cubicBezTo>
                    <a:pt x="14762" y="18539"/>
                    <a:pt x="14629" y="18735"/>
                    <a:pt x="14446" y="18735"/>
                  </a:cubicBezTo>
                  <a:cubicBezTo>
                    <a:pt x="14441" y="18735"/>
                    <a:pt x="14436" y="18735"/>
                    <a:pt x="14430" y="18734"/>
                  </a:cubicBezTo>
                  <a:lnTo>
                    <a:pt x="14418" y="18734"/>
                  </a:lnTo>
                  <a:cubicBezTo>
                    <a:pt x="14333" y="18764"/>
                    <a:pt x="14242" y="18778"/>
                    <a:pt x="14149" y="18778"/>
                  </a:cubicBezTo>
                  <a:cubicBezTo>
                    <a:pt x="13759" y="18778"/>
                    <a:pt x="13325" y="18544"/>
                    <a:pt x="13085" y="18294"/>
                  </a:cubicBezTo>
                  <a:cubicBezTo>
                    <a:pt x="12966" y="18127"/>
                    <a:pt x="13025" y="17901"/>
                    <a:pt x="13216" y="17829"/>
                  </a:cubicBezTo>
                  <a:cubicBezTo>
                    <a:pt x="13330" y="17795"/>
                    <a:pt x="13462" y="17777"/>
                    <a:pt x="13600" y="17777"/>
                  </a:cubicBezTo>
                  <a:close/>
                  <a:moveTo>
                    <a:pt x="17432" y="20180"/>
                  </a:moveTo>
                  <a:cubicBezTo>
                    <a:pt x="17665" y="20180"/>
                    <a:pt x="17901" y="20207"/>
                    <a:pt x="18121" y="20235"/>
                  </a:cubicBezTo>
                  <a:cubicBezTo>
                    <a:pt x="18990" y="20342"/>
                    <a:pt x="19860" y="20532"/>
                    <a:pt x="20705" y="20806"/>
                  </a:cubicBezTo>
                  <a:cubicBezTo>
                    <a:pt x="21431" y="21020"/>
                    <a:pt x="22193" y="21247"/>
                    <a:pt x="22955" y="21342"/>
                  </a:cubicBezTo>
                  <a:cubicBezTo>
                    <a:pt x="22919" y="21401"/>
                    <a:pt x="22872" y="21461"/>
                    <a:pt x="22824" y="21508"/>
                  </a:cubicBezTo>
                  <a:lnTo>
                    <a:pt x="22812" y="21508"/>
                  </a:lnTo>
                  <a:cubicBezTo>
                    <a:pt x="22538" y="21759"/>
                    <a:pt x="22086" y="21913"/>
                    <a:pt x="21824" y="22020"/>
                  </a:cubicBezTo>
                  <a:cubicBezTo>
                    <a:pt x="21384" y="22223"/>
                    <a:pt x="20895" y="22330"/>
                    <a:pt x="20419" y="22366"/>
                  </a:cubicBezTo>
                  <a:cubicBezTo>
                    <a:pt x="20392" y="22366"/>
                    <a:pt x="20366" y="22367"/>
                    <a:pt x="20339" y="22367"/>
                  </a:cubicBezTo>
                  <a:cubicBezTo>
                    <a:pt x="19129" y="22367"/>
                    <a:pt x="17699" y="21845"/>
                    <a:pt x="16907" y="20913"/>
                  </a:cubicBezTo>
                  <a:cubicBezTo>
                    <a:pt x="16692" y="20663"/>
                    <a:pt x="16490" y="20342"/>
                    <a:pt x="16931" y="20235"/>
                  </a:cubicBezTo>
                  <a:cubicBezTo>
                    <a:pt x="17092" y="20194"/>
                    <a:pt x="17261" y="20180"/>
                    <a:pt x="17432" y="20180"/>
                  </a:cubicBezTo>
                  <a:close/>
                  <a:moveTo>
                    <a:pt x="16618" y="0"/>
                  </a:moveTo>
                  <a:cubicBezTo>
                    <a:pt x="16531" y="0"/>
                    <a:pt x="16362" y="80"/>
                    <a:pt x="16252" y="101"/>
                  </a:cubicBezTo>
                  <a:cubicBezTo>
                    <a:pt x="16121" y="137"/>
                    <a:pt x="15990" y="149"/>
                    <a:pt x="15847" y="161"/>
                  </a:cubicBezTo>
                  <a:cubicBezTo>
                    <a:pt x="15514" y="208"/>
                    <a:pt x="15168" y="256"/>
                    <a:pt x="14835" y="339"/>
                  </a:cubicBezTo>
                  <a:cubicBezTo>
                    <a:pt x="14299" y="446"/>
                    <a:pt x="13811" y="720"/>
                    <a:pt x="13454" y="1125"/>
                  </a:cubicBezTo>
                  <a:cubicBezTo>
                    <a:pt x="12632" y="2089"/>
                    <a:pt x="12740" y="3542"/>
                    <a:pt x="12894" y="4709"/>
                  </a:cubicBezTo>
                  <a:cubicBezTo>
                    <a:pt x="13013" y="5578"/>
                    <a:pt x="13228" y="6388"/>
                    <a:pt x="13418" y="7233"/>
                  </a:cubicBezTo>
                  <a:cubicBezTo>
                    <a:pt x="13633" y="8102"/>
                    <a:pt x="13871" y="9055"/>
                    <a:pt x="13775" y="9959"/>
                  </a:cubicBezTo>
                  <a:cubicBezTo>
                    <a:pt x="13764" y="10186"/>
                    <a:pt x="13704" y="10543"/>
                    <a:pt x="13430" y="10602"/>
                  </a:cubicBezTo>
                  <a:cubicBezTo>
                    <a:pt x="13388" y="10611"/>
                    <a:pt x="13347" y="10615"/>
                    <a:pt x="13307" y="10615"/>
                  </a:cubicBezTo>
                  <a:cubicBezTo>
                    <a:pt x="13019" y="10615"/>
                    <a:pt x="12789" y="10404"/>
                    <a:pt x="12632" y="10174"/>
                  </a:cubicBezTo>
                  <a:cubicBezTo>
                    <a:pt x="12120" y="9459"/>
                    <a:pt x="12001" y="8435"/>
                    <a:pt x="11894" y="7590"/>
                  </a:cubicBezTo>
                  <a:cubicBezTo>
                    <a:pt x="11775" y="6733"/>
                    <a:pt x="11763" y="5828"/>
                    <a:pt x="11728" y="4959"/>
                  </a:cubicBezTo>
                  <a:cubicBezTo>
                    <a:pt x="11656" y="3613"/>
                    <a:pt x="11656" y="2208"/>
                    <a:pt x="12299" y="994"/>
                  </a:cubicBezTo>
                  <a:cubicBezTo>
                    <a:pt x="12311" y="982"/>
                    <a:pt x="12323" y="970"/>
                    <a:pt x="12335" y="958"/>
                  </a:cubicBezTo>
                  <a:cubicBezTo>
                    <a:pt x="12347" y="923"/>
                    <a:pt x="12359" y="899"/>
                    <a:pt x="12371" y="863"/>
                  </a:cubicBezTo>
                  <a:cubicBezTo>
                    <a:pt x="12442" y="673"/>
                    <a:pt x="12549" y="482"/>
                    <a:pt x="12668" y="315"/>
                  </a:cubicBezTo>
                  <a:cubicBezTo>
                    <a:pt x="12673" y="309"/>
                    <a:pt x="12647" y="306"/>
                    <a:pt x="12594" y="306"/>
                  </a:cubicBezTo>
                  <a:cubicBezTo>
                    <a:pt x="12141" y="306"/>
                    <a:pt x="9750" y="545"/>
                    <a:pt x="8715" y="1185"/>
                  </a:cubicBezTo>
                  <a:cubicBezTo>
                    <a:pt x="7644" y="1839"/>
                    <a:pt x="7132" y="2970"/>
                    <a:pt x="7215" y="4209"/>
                  </a:cubicBezTo>
                  <a:cubicBezTo>
                    <a:pt x="7310" y="5399"/>
                    <a:pt x="7846" y="6530"/>
                    <a:pt x="8310" y="7626"/>
                  </a:cubicBezTo>
                  <a:cubicBezTo>
                    <a:pt x="8525" y="8150"/>
                    <a:pt x="8715" y="8697"/>
                    <a:pt x="8906" y="9233"/>
                  </a:cubicBezTo>
                  <a:cubicBezTo>
                    <a:pt x="9120" y="9828"/>
                    <a:pt x="9370" y="10448"/>
                    <a:pt x="9346" y="11102"/>
                  </a:cubicBezTo>
                  <a:cubicBezTo>
                    <a:pt x="9346" y="11305"/>
                    <a:pt x="9382" y="11507"/>
                    <a:pt x="9215" y="11710"/>
                  </a:cubicBezTo>
                  <a:cubicBezTo>
                    <a:pt x="9215" y="11710"/>
                    <a:pt x="9215" y="11722"/>
                    <a:pt x="9215" y="11722"/>
                  </a:cubicBezTo>
                  <a:cubicBezTo>
                    <a:pt x="9182" y="11741"/>
                    <a:pt x="9147" y="11750"/>
                    <a:pt x="9113" y="11750"/>
                  </a:cubicBezTo>
                  <a:cubicBezTo>
                    <a:pt x="9062" y="11750"/>
                    <a:pt x="9013" y="11729"/>
                    <a:pt x="8977" y="11686"/>
                  </a:cubicBezTo>
                  <a:cubicBezTo>
                    <a:pt x="8918" y="11638"/>
                    <a:pt x="8870" y="11591"/>
                    <a:pt x="8822" y="11519"/>
                  </a:cubicBezTo>
                  <a:cubicBezTo>
                    <a:pt x="8680" y="11305"/>
                    <a:pt x="8561" y="11079"/>
                    <a:pt x="8465" y="10841"/>
                  </a:cubicBezTo>
                  <a:cubicBezTo>
                    <a:pt x="8191" y="10198"/>
                    <a:pt x="7906" y="9590"/>
                    <a:pt x="7572" y="8971"/>
                  </a:cubicBezTo>
                  <a:cubicBezTo>
                    <a:pt x="7156" y="8257"/>
                    <a:pt x="6786" y="7495"/>
                    <a:pt x="6477" y="6721"/>
                  </a:cubicBezTo>
                  <a:cubicBezTo>
                    <a:pt x="6215" y="5995"/>
                    <a:pt x="6001" y="5090"/>
                    <a:pt x="6429" y="4387"/>
                  </a:cubicBezTo>
                  <a:cubicBezTo>
                    <a:pt x="6430" y="4386"/>
                    <a:pt x="6427" y="4385"/>
                    <a:pt x="6421" y="4385"/>
                  </a:cubicBezTo>
                  <a:cubicBezTo>
                    <a:pt x="6263" y="4385"/>
                    <a:pt x="3821" y="4863"/>
                    <a:pt x="3143" y="5840"/>
                  </a:cubicBezTo>
                  <a:cubicBezTo>
                    <a:pt x="2429" y="6852"/>
                    <a:pt x="2512" y="8078"/>
                    <a:pt x="3012" y="9138"/>
                  </a:cubicBezTo>
                  <a:cubicBezTo>
                    <a:pt x="3477" y="10138"/>
                    <a:pt x="4239" y="10829"/>
                    <a:pt x="5072" y="11507"/>
                  </a:cubicBezTo>
                  <a:cubicBezTo>
                    <a:pt x="5524" y="11876"/>
                    <a:pt x="5965" y="12269"/>
                    <a:pt x="6358" y="12686"/>
                  </a:cubicBezTo>
                  <a:cubicBezTo>
                    <a:pt x="6679" y="13031"/>
                    <a:pt x="7001" y="13460"/>
                    <a:pt x="6989" y="13948"/>
                  </a:cubicBezTo>
                  <a:cubicBezTo>
                    <a:pt x="6982" y="14263"/>
                    <a:pt x="6789" y="14380"/>
                    <a:pt x="6507" y="14380"/>
                  </a:cubicBezTo>
                  <a:cubicBezTo>
                    <a:pt x="5799" y="14380"/>
                    <a:pt x="4531" y="13645"/>
                    <a:pt x="4250" y="13484"/>
                  </a:cubicBezTo>
                  <a:cubicBezTo>
                    <a:pt x="3596" y="13127"/>
                    <a:pt x="2988" y="12686"/>
                    <a:pt x="2453" y="12162"/>
                  </a:cubicBezTo>
                  <a:cubicBezTo>
                    <a:pt x="1691" y="11376"/>
                    <a:pt x="1333" y="10400"/>
                    <a:pt x="1131" y="9364"/>
                  </a:cubicBezTo>
                  <a:cubicBezTo>
                    <a:pt x="1131" y="9363"/>
                    <a:pt x="1130" y="9363"/>
                    <a:pt x="1130" y="9363"/>
                  </a:cubicBezTo>
                  <a:cubicBezTo>
                    <a:pt x="1088" y="9363"/>
                    <a:pt x="0" y="11381"/>
                    <a:pt x="24" y="12519"/>
                  </a:cubicBezTo>
                  <a:cubicBezTo>
                    <a:pt x="36" y="13460"/>
                    <a:pt x="298" y="14412"/>
                    <a:pt x="952" y="15103"/>
                  </a:cubicBezTo>
                  <a:cubicBezTo>
                    <a:pt x="1619" y="15805"/>
                    <a:pt x="2512" y="15996"/>
                    <a:pt x="3405" y="16151"/>
                  </a:cubicBezTo>
                  <a:cubicBezTo>
                    <a:pt x="4155" y="16282"/>
                    <a:pt x="5274" y="16413"/>
                    <a:pt x="5822" y="17056"/>
                  </a:cubicBezTo>
                  <a:cubicBezTo>
                    <a:pt x="5846" y="17079"/>
                    <a:pt x="5870" y="17115"/>
                    <a:pt x="5882" y="17139"/>
                  </a:cubicBezTo>
                  <a:cubicBezTo>
                    <a:pt x="6112" y="17632"/>
                    <a:pt x="5687" y="17883"/>
                    <a:pt x="5256" y="17883"/>
                  </a:cubicBezTo>
                  <a:cubicBezTo>
                    <a:pt x="5218" y="17883"/>
                    <a:pt x="5181" y="17881"/>
                    <a:pt x="5143" y="17877"/>
                  </a:cubicBezTo>
                  <a:cubicBezTo>
                    <a:pt x="4727" y="17829"/>
                    <a:pt x="4322" y="17710"/>
                    <a:pt x="3941" y="17532"/>
                  </a:cubicBezTo>
                  <a:cubicBezTo>
                    <a:pt x="3560" y="17389"/>
                    <a:pt x="3203" y="17187"/>
                    <a:pt x="2869" y="16960"/>
                  </a:cubicBezTo>
                  <a:cubicBezTo>
                    <a:pt x="2417" y="16627"/>
                    <a:pt x="2084" y="16174"/>
                    <a:pt x="1655" y="15829"/>
                  </a:cubicBezTo>
                  <a:cubicBezTo>
                    <a:pt x="1654" y="15828"/>
                    <a:pt x="1653" y="15828"/>
                    <a:pt x="1652" y="15828"/>
                  </a:cubicBezTo>
                  <a:cubicBezTo>
                    <a:pt x="1588" y="15828"/>
                    <a:pt x="1773" y="18102"/>
                    <a:pt x="2607" y="18913"/>
                  </a:cubicBezTo>
                  <a:cubicBezTo>
                    <a:pt x="3465" y="19723"/>
                    <a:pt x="4393" y="20496"/>
                    <a:pt x="5513" y="20913"/>
                  </a:cubicBezTo>
                  <a:cubicBezTo>
                    <a:pt x="5988" y="21092"/>
                    <a:pt x="6361" y="21205"/>
                    <a:pt x="6762" y="21205"/>
                  </a:cubicBezTo>
                  <a:cubicBezTo>
                    <a:pt x="6974" y="21205"/>
                    <a:pt x="7194" y="21174"/>
                    <a:pt x="7441" y="21104"/>
                  </a:cubicBezTo>
                  <a:cubicBezTo>
                    <a:pt x="7894" y="20985"/>
                    <a:pt x="8334" y="20794"/>
                    <a:pt x="8727" y="20544"/>
                  </a:cubicBezTo>
                  <a:cubicBezTo>
                    <a:pt x="8918" y="20402"/>
                    <a:pt x="9091" y="20336"/>
                    <a:pt x="9237" y="20336"/>
                  </a:cubicBezTo>
                  <a:cubicBezTo>
                    <a:pt x="9738" y="20336"/>
                    <a:pt x="9926" y="21103"/>
                    <a:pt x="9465" y="22163"/>
                  </a:cubicBezTo>
                  <a:cubicBezTo>
                    <a:pt x="9061" y="23104"/>
                    <a:pt x="9727" y="24164"/>
                    <a:pt x="10394" y="24914"/>
                  </a:cubicBezTo>
                  <a:cubicBezTo>
                    <a:pt x="11108" y="25699"/>
                    <a:pt x="12490" y="26533"/>
                    <a:pt x="13537" y="26664"/>
                  </a:cubicBezTo>
                  <a:cubicBezTo>
                    <a:pt x="13654" y="26679"/>
                    <a:pt x="13794" y="26687"/>
                    <a:pt x="13950" y="26687"/>
                  </a:cubicBezTo>
                  <a:cubicBezTo>
                    <a:pt x="15115" y="26687"/>
                    <a:pt x="17209" y="26279"/>
                    <a:pt x="17776" y="25807"/>
                  </a:cubicBezTo>
                  <a:cubicBezTo>
                    <a:pt x="16883" y="25545"/>
                    <a:pt x="14895" y="24949"/>
                    <a:pt x="14073" y="23818"/>
                  </a:cubicBezTo>
                  <a:cubicBezTo>
                    <a:pt x="13585" y="23140"/>
                    <a:pt x="13359" y="22306"/>
                    <a:pt x="13454" y="21485"/>
                  </a:cubicBezTo>
                  <a:lnTo>
                    <a:pt x="13454" y="21485"/>
                  </a:lnTo>
                  <a:cubicBezTo>
                    <a:pt x="14180" y="22616"/>
                    <a:pt x="15311" y="23425"/>
                    <a:pt x="16371" y="24247"/>
                  </a:cubicBezTo>
                  <a:cubicBezTo>
                    <a:pt x="17157" y="24854"/>
                    <a:pt x="18050" y="25473"/>
                    <a:pt x="19098" y="25521"/>
                  </a:cubicBezTo>
                  <a:cubicBezTo>
                    <a:pt x="19124" y="25522"/>
                    <a:pt x="19151" y="25522"/>
                    <a:pt x="19177" y="25522"/>
                  </a:cubicBezTo>
                  <a:cubicBezTo>
                    <a:pt x="20179" y="25522"/>
                    <a:pt x="21043" y="24871"/>
                    <a:pt x="21693" y="24140"/>
                  </a:cubicBezTo>
                  <a:cubicBezTo>
                    <a:pt x="22098" y="23687"/>
                    <a:pt x="22431" y="23199"/>
                    <a:pt x="22717" y="22663"/>
                  </a:cubicBezTo>
                  <a:cubicBezTo>
                    <a:pt x="22943" y="22270"/>
                    <a:pt x="23074" y="21818"/>
                    <a:pt x="23122" y="21366"/>
                  </a:cubicBezTo>
                  <a:cubicBezTo>
                    <a:pt x="23241" y="21376"/>
                    <a:pt x="23361" y="21381"/>
                    <a:pt x="23480" y="21381"/>
                  </a:cubicBezTo>
                  <a:cubicBezTo>
                    <a:pt x="23899" y="21381"/>
                    <a:pt x="24319" y="21317"/>
                    <a:pt x="24717" y="21187"/>
                  </a:cubicBezTo>
                  <a:cubicBezTo>
                    <a:pt x="26134" y="20711"/>
                    <a:pt x="26432" y="19258"/>
                    <a:pt x="26801" y="17996"/>
                  </a:cubicBezTo>
                  <a:cubicBezTo>
                    <a:pt x="26846" y="17839"/>
                    <a:pt x="26986" y="17023"/>
                    <a:pt x="26872" y="17023"/>
                  </a:cubicBezTo>
                  <a:cubicBezTo>
                    <a:pt x="26865" y="17023"/>
                    <a:pt x="26857" y="17026"/>
                    <a:pt x="26849" y="17032"/>
                  </a:cubicBezTo>
                  <a:cubicBezTo>
                    <a:pt x="26301" y="17437"/>
                    <a:pt x="25646" y="17675"/>
                    <a:pt x="24967" y="17722"/>
                  </a:cubicBezTo>
                  <a:cubicBezTo>
                    <a:pt x="24324" y="17770"/>
                    <a:pt x="23491" y="17841"/>
                    <a:pt x="22848" y="17841"/>
                  </a:cubicBezTo>
                  <a:cubicBezTo>
                    <a:pt x="21586" y="17841"/>
                    <a:pt x="20336" y="17770"/>
                    <a:pt x="19098" y="17639"/>
                  </a:cubicBezTo>
                  <a:cubicBezTo>
                    <a:pt x="18550" y="17579"/>
                    <a:pt x="17883" y="17437"/>
                    <a:pt x="17490" y="17032"/>
                  </a:cubicBezTo>
                  <a:cubicBezTo>
                    <a:pt x="17264" y="16794"/>
                    <a:pt x="17562" y="16663"/>
                    <a:pt x="17764" y="16579"/>
                  </a:cubicBezTo>
                  <a:cubicBezTo>
                    <a:pt x="18478" y="16305"/>
                    <a:pt x="19336" y="16282"/>
                    <a:pt x="20098" y="16246"/>
                  </a:cubicBezTo>
                  <a:cubicBezTo>
                    <a:pt x="21765" y="16174"/>
                    <a:pt x="23491" y="16329"/>
                    <a:pt x="25122" y="15924"/>
                  </a:cubicBezTo>
                  <a:cubicBezTo>
                    <a:pt x="26027" y="15710"/>
                    <a:pt x="26956" y="15293"/>
                    <a:pt x="27218" y="14377"/>
                  </a:cubicBezTo>
                  <a:cubicBezTo>
                    <a:pt x="27408" y="13674"/>
                    <a:pt x="27527" y="11484"/>
                    <a:pt x="27527" y="11483"/>
                  </a:cubicBezTo>
                  <a:lnTo>
                    <a:pt x="27527" y="11483"/>
                  </a:lnTo>
                  <a:cubicBezTo>
                    <a:pt x="27420" y="11531"/>
                    <a:pt x="27325" y="11591"/>
                    <a:pt x="27230" y="11686"/>
                  </a:cubicBezTo>
                  <a:lnTo>
                    <a:pt x="27230" y="11674"/>
                  </a:lnTo>
                  <a:cubicBezTo>
                    <a:pt x="26908" y="11924"/>
                    <a:pt x="26182" y="12162"/>
                    <a:pt x="25860" y="12329"/>
                  </a:cubicBezTo>
                  <a:cubicBezTo>
                    <a:pt x="25182" y="12674"/>
                    <a:pt x="23896" y="12936"/>
                    <a:pt x="23431" y="13067"/>
                  </a:cubicBezTo>
                  <a:cubicBezTo>
                    <a:pt x="22038" y="13436"/>
                    <a:pt x="21610" y="13305"/>
                    <a:pt x="20157" y="13448"/>
                  </a:cubicBezTo>
                  <a:cubicBezTo>
                    <a:pt x="20048" y="13461"/>
                    <a:pt x="19945" y="13466"/>
                    <a:pt x="19844" y="13466"/>
                  </a:cubicBezTo>
                  <a:cubicBezTo>
                    <a:pt x="19374" y="13466"/>
                    <a:pt x="18979" y="13344"/>
                    <a:pt x="18478" y="13246"/>
                  </a:cubicBezTo>
                  <a:cubicBezTo>
                    <a:pt x="18205" y="13186"/>
                    <a:pt x="17895" y="13091"/>
                    <a:pt x="17728" y="12876"/>
                  </a:cubicBezTo>
                  <a:cubicBezTo>
                    <a:pt x="17526" y="12603"/>
                    <a:pt x="17812" y="12317"/>
                    <a:pt x="18026" y="12174"/>
                  </a:cubicBezTo>
                  <a:cubicBezTo>
                    <a:pt x="18443" y="11888"/>
                    <a:pt x="18967" y="11769"/>
                    <a:pt x="19443" y="11638"/>
                  </a:cubicBezTo>
                  <a:cubicBezTo>
                    <a:pt x="20157" y="11460"/>
                    <a:pt x="20883" y="11352"/>
                    <a:pt x="21610" y="11293"/>
                  </a:cubicBezTo>
                  <a:cubicBezTo>
                    <a:pt x="22312" y="11233"/>
                    <a:pt x="23015" y="11126"/>
                    <a:pt x="23705" y="10971"/>
                  </a:cubicBezTo>
                  <a:cubicBezTo>
                    <a:pt x="24372" y="10793"/>
                    <a:pt x="25003" y="10531"/>
                    <a:pt x="25598" y="10198"/>
                  </a:cubicBezTo>
                  <a:cubicBezTo>
                    <a:pt x="26670" y="9602"/>
                    <a:pt x="27634" y="8626"/>
                    <a:pt x="27515" y="7304"/>
                  </a:cubicBezTo>
                  <a:cubicBezTo>
                    <a:pt x="27491" y="7233"/>
                    <a:pt x="27468" y="7161"/>
                    <a:pt x="27444" y="7102"/>
                  </a:cubicBezTo>
                  <a:cubicBezTo>
                    <a:pt x="27420" y="7042"/>
                    <a:pt x="27110" y="6340"/>
                    <a:pt x="26968" y="6054"/>
                  </a:cubicBezTo>
                  <a:lnTo>
                    <a:pt x="26884" y="5911"/>
                  </a:lnTo>
                  <a:lnTo>
                    <a:pt x="26753" y="6030"/>
                  </a:lnTo>
                  <a:cubicBezTo>
                    <a:pt x="26456" y="6316"/>
                    <a:pt x="26146" y="6566"/>
                    <a:pt x="25825" y="6816"/>
                  </a:cubicBezTo>
                  <a:cubicBezTo>
                    <a:pt x="25134" y="7352"/>
                    <a:pt x="24384" y="7828"/>
                    <a:pt x="23610" y="8245"/>
                  </a:cubicBezTo>
                  <a:cubicBezTo>
                    <a:pt x="23181" y="8447"/>
                    <a:pt x="22693" y="8685"/>
                    <a:pt x="22217" y="8709"/>
                  </a:cubicBezTo>
                  <a:cubicBezTo>
                    <a:pt x="22190" y="8711"/>
                    <a:pt x="22163" y="8712"/>
                    <a:pt x="22136" y="8712"/>
                  </a:cubicBezTo>
                  <a:cubicBezTo>
                    <a:pt x="21790" y="8712"/>
                    <a:pt x="21370" y="8569"/>
                    <a:pt x="21348" y="8162"/>
                  </a:cubicBezTo>
                  <a:cubicBezTo>
                    <a:pt x="21324" y="7757"/>
                    <a:pt x="21705" y="7435"/>
                    <a:pt x="21991" y="7221"/>
                  </a:cubicBezTo>
                  <a:cubicBezTo>
                    <a:pt x="22372" y="6935"/>
                    <a:pt x="22777" y="6697"/>
                    <a:pt x="23181" y="6471"/>
                  </a:cubicBezTo>
                  <a:cubicBezTo>
                    <a:pt x="24158" y="5935"/>
                    <a:pt x="25694" y="5649"/>
                    <a:pt x="25860" y="4554"/>
                  </a:cubicBezTo>
                  <a:cubicBezTo>
                    <a:pt x="25967" y="3923"/>
                    <a:pt x="25575" y="3637"/>
                    <a:pt x="25396" y="2828"/>
                  </a:cubicBezTo>
                  <a:cubicBezTo>
                    <a:pt x="25265" y="2244"/>
                    <a:pt x="25170" y="1649"/>
                    <a:pt x="25122" y="1054"/>
                  </a:cubicBezTo>
                  <a:cubicBezTo>
                    <a:pt x="24953" y="1065"/>
                    <a:pt x="24784" y="1070"/>
                    <a:pt x="24617" y="1070"/>
                  </a:cubicBezTo>
                  <a:cubicBezTo>
                    <a:pt x="24243" y="1070"/>
                    <a:pt x="23873" y="1043"/>
                    <a:pt x="23503" y="994"/>
                  </a:cubicBezTo>
                  <a:cubicBezTo>
                    <a:pt x="23093" y="923"/>
                    <a:pt x="22725" y="748"/>
                    <a:pt x="22402" y="748"/>
                  </a:cubicBezTo>
                  <a:cubicBezTo>
                    <a:pt x="22237" y="748"/>
                    <a:pt x="22084" y="794"/>
                    <a:pt x="21943" y="923"/>
                  </a:cubicBezTo>
                  <a:cubicBezTo>
                    <a:pt x="21788" y="1077"/>
                    <a:pt x="21645" y="1244"/>
                    <a:pt x="21538" y="1435"/>
                  </a:cubicBezTo>
                  <a:cubicBezTo>
                    <a:pt x="21312" y="1816"/>
                    <a:pt x="21145" y="2220"/>
                    <a:pt x="21038" y="2649"/>
                  </a:cubicBezTo>
                  <a:cubicBezTo>
                    <a:pt x="20895" y="3399"/>
                    <a:pt x="20776" y="3947"/>
                    <a:pt x="20383" y="4614"/>
                  </a:cubicBezTo>
                  <a:cubicBezTo>
                    <a:pt x="20322" y="4715"/>
                    <a:pt x="20078" y="4905"/>
                    <a:pt x="19949" y="4905"/>
                  </a:cubicBezTo>
                  <a:cubicBezTo>
                    <a:pt x="19927" y="4905"/>
                    <a:pt x="19909" y="4899"/>
                    <a:pt x="19895" y="4887"/>
                  </a:cubicBezTo>
                  <a:cubicBezTo>
                    <a:pt x="19205" y="4399"/>
                    <a:pt x="19598" y="3209"/>
                    <a:pt x="19812" y="2578"/>
                  </a:cubicBezTo>
                  <a:cubicBezTo>
                    <a:pt x="20062" y="1863"/>
                    <a:pt x="20383" y="1185"/>
                    <a:pt x="20800" y="554"/>
                  </a:cubicBezTo>
                  <a:lnTo>
                    <a:pt x="20895" y="399"/>
                  </a:lnTo>
                  <a:cubicBezTo>
                    <a:pt x="20716" y="367"/>
                    <a:pt x="20535" y="352"/>
                    <a:pt x="20353" y="352"/>
                  </a:cubicBezTo>
                  <a:cubicBezTo>
                    <a:pt x="20124" y="352"/>
                    <a:pt x="19895" y="376"/>
                    <a:pt x="19669" y="423"/>
                  </a:cubicBezTo>
                  <a:cubicBezTo>
                    <a:pt x="18717" y="685"/>
                    <a:pt x="18205" y="1827"/>
                    <a:pt x="17943" y="2685"/>
                  </a:cubicBezTo>
                  <a:cubicBezTo>
                    <a:pt x="17526" y="3994"/>
                    <a:pt x="17728" y="5399"/>
                    <a:pt x="17431" y="6721"/>
                  </a:cubicBezTo>
                  <a:cubicBezTo>
                    <a:pt x="17371" y="7054"/>
                    <a:pt x="17264" y="7364"/>
                    <a:pt x="17121" y="7662"/>
                  </a:cubicBezTo>
                  <a:cubicBezTo>
                    <a:pt x="17062" y="7816"/>
                    <a:pt x="16931" y="7935"/>
                    <a:pt x="16788" y="7983"/>
                  </a:cubicBezTo>
                  <a:cubicBezTo>
                    <a:pt x="16772" y="7986"/>
                    <a:pt x="16756" y="7988"/>
                    <a:pt x="16741" y="7988"/>
                  </a:cubicBezTo>
                  <a:cubicBezTo>
                    <a:pt x="16579" y="7988"/>
                    <a:pt x="16424" y="7828"/>
                    <a:pt x="16359" y="7697"/>
                  </a:cubicBezTo>
                  <a:cubicBezTo>
                    <a:pt x="16061" y="7138"/>
                    <a:pt x="16288" y="6352"/>
                    <a:pt x="16311" y="5757"/>
                  </a:cubicBezTo>
                  <a:cubicBezTo>
                    <a:pt x="16383" y="4233"/>
                    <a:pt x="16181" y="2709"/>
                    <a:pt x="16383" y="1208"/>
                  </a:cubicBezTo>
                  <a:cubicBezTo>
                    <a:pt x="16419" y="994"/>
                    <a:pt x="16454" y="780"/>
                    <a:pt x="16502" y="577"/>
                  </a:cubicBezTo>
                  <a:cubicBezTo>
                    <a:pt x="16526" y="434"/>
                    <a:pt x="16562" y="304"/>
                    <a:pt x="16621" y="184"/>
                  </a:cubicBezTo>
                  <a:cubicBezTo>
                    <a:pt x="16702" y="43"/>
                    <a:pt x="16682" y="0"/>
                    <a:pt x="16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2"/>
            <p:cNvSpPr/>
            <p:nvPr/>
          </p:nvSpPr>
          <p:spPr>
            <a:xfrm>
              <a:off x="3644015" y="2206960"/>
              <a:ext cx="701226" cy="832049"/>
            </a:xfrm>
            <a:custGeom>
              <a:avLst/>
              <a:gdLst/>
              <a:ahLst/>
              <a:cxnLst/>
              <a:rect l="l" t="t" r="r" b="b"/>
              <a:pathLst>
                <a:path w="18873" h="22394" extrusionOk="0">
                  <a:moveTo>
                    <a:pt x="18798" y="0"/>
                  </a:moveTo>
                  <a:cubicBezTo>
                    <a:pt x="18778" y="0"/>
                    <a:pt x="18759" y="11"/>
                    <a:pt x="18746" y="36"/>
                  </a:cubicBezTo>
                  <a:cubicBezTo>
                    <a:pt x="18258" y="1012"/>
                    <a:pt x="17460" y="1679"/>
                    <a:pt x="16639" y="2381"/>
                  </a:cubicBezTo>
                  <a:cubicBezTo>
                    <a:pt x="16020" y="2929"/>
                    <a:pt x="15436" y="3512"/>
                    <a:pt x="14900" y="4143"/>
                  </a:cubicBezTo>
                  <a:cubicBezTo>
                    <a:pt x="14888" y="3941"/>
                    <a:pt x="14853" y="3739"/>
                    <a:pt x="14841" y="3536"/>
                  </a:cubicBezTo>
                  <a:cubicBezTo>
                    <a:pt x="14793" y="2988"/>
                    <a:pt x="14746" y="2441"/>
                    <a:pt x="14698" y="1905"/>
                  </a:cubicBezTo>
                  <a:cubicBezTo>
                    <a:pt x="14698" y="1857"/>
                    <a:pt x="14686" y="1798"/>
                    <a:pt x="14686" y="1750"/>
                  </a:cubicBezTo>
                  <a:cubicBezTo>
                    <a:pt x="14519" y="1810"/>
                    <a:pt x="14234" y="4179"/>
                    <a:pt x="14281" y="4858"/>
                  </a:cubicBezTo>
                  <a:lnTo>
                    <a:pt x="14222" y="4917"/>
                  </a:lnTo>
                  <a:cubicBezTo>
                    <a:pt x="13400" y="5846"/>
                    <a:pt x="12567" y="6798"/>
                    <a:pt x="11757" y="7763"/>
                  </a:cubicBezTo>
                  <a:cubicBezTo>
                    <a:pt x="11733" y="7191"/>
                    <a:pt x="11567" y="6572"/>
                    <a:pt x="11471" y="6048"/>
                  </a:cubicBezTo>
                  <a:cubicBezTo>
                    <a:pt x="11317" y="5263"/>
                    <a:pt x="11102" y="4489"/>
                    <a:pt x="10924" y="3715"/>
                  </a:cubicBezTo>
                  <a:cubicBezTo>
                    <a:pt x="10828" y="3310"/>
                    <a:pt x="10745" y="2917"/>
                    <a:pt x="10686" y="2524"/>
                  </a:cubicBezTo>
                  <a:cubicBezTo>
                    <a:pt x="10650" y="2703"/>
                    <a:pt x="10638" y="2893"/>
                    <a:pt x="10626" y="3072"/>
                  </a:cubicBezTo>
                  <a:cubicBezTo>
                    <a:pt x="10626" y="3941"/>
                    <a:pt x="10709" y="4810"/>
                    <a:pt x="10840" y="5679"/>
                  </a:cubicBezTo>
                  <a:cubicBezTo>
                    <a:pt x="11043" y="6584"/>
                    <a:pt x="10876" y="7584"/>
                    <a:pt x="11186" y="8453"/>
                  </a:cubicBezTo>
                  <a:cubicBezTo>
                    <a:pt x="10638" y="9120"/>
                    <a:pt x="10114" y="9799"/>
                    <a:pt x="9614" y="10477"/>
                  </a:cubicBezTo>
                  <a:cubicBezTo>
                    <a:pt x="9388" y="10787"/>
                    <a:pt x="9150" y="11097"/>
                    <a:pt x="8912" y="11406"/>
                  </a:cubicBezTo>
                  <a:cubicBezTo>
                    <a:pt x="8661" y="10585"/>
                    <a:pt x="8054" y="9799"/>
                    <a:pt x="7769" y="9025"/>
                  </a:cubicBezTo>
                  <a:cubicBezTo>
                    <a:pt x="7376" y="7918"/>
                    <a:pt x="7042" y="6787"/>
                    <a:pt x="6721" y="5655"/>
                  </a:cubicBezTo>
                  <a:cubicBezTo>
                    <a:pt x="6554" y="5072"/>
                    <a:pt x="6364" y="4489"/>
                    <a:pt x="6197" y="3905"/>
                  </a:cubicBezTo>
                  <a:lnTo>
                    <a:pt x="6197" y="3905"/>
                  </a:lnTo>
                  <a:cubicBezTo>
                    <a:pt x="6209" y="4191"/>
                    <a:pt x="6233" y="4477"/>
                    <a:pt x="6256" y="4751"/>
                  </a:cubicBezTo>
                  <a:cubicBezTo>
                    <a:pt x="6280" y="5024"/>
                    <a:pt x="7316" y="9894"/>
                    <a:pt x="8471" y="11966"/>
                  </a:cubicBezTo>
                  <a:lnTo>
                    <a:pt x="7578" y="13085"/>
                  </a:lnTo>
                  <a:cubicBezTo>
                    <a:pt x="7197" y="12323"/>
                    <a:pt x="6435" y="11704"/>
                    <a:pt x="5828" y="11156"/>
                  </a:cubicBezTo>
                  <a:cubicBezTo>
                    <a:pt x="4875" y="10275"/>
                    <a:pt x="3935" y="9394"/>
                    <a:pt x="3066" y="8430"/>
                  </a:cubicBezTo>
                  <a:cubicBezTo>
                    <a:pt x="2589" y="7906"/>
                    <a:pt x="2149" y="7358"/>
                    <a:pt x="1732" y="6787"/>
                  </a:cubicBezTo>
                  <a:lnTo>
                    <a:pt x="1732" y="6787"/>
                  </a:lnTo>
                  <a:cubicBezTo>
                    <a:pt x="2113" y="7549"/>
                    <a:pt x="2089" y="7680"/>
                    <a:pt x="2506" y="8382"/>
                  </a:cubicBezTo>
                  <a:cubicBezTo>
                    <a:pt x="2565" y="8477"/>
                    <a:pt x="3256" y="9323"/>
                    <a:pt x="3268" y="9418"/>
                  </a:cubicBezTo>
                  <a:cubicBezTo>
                    <a:pt x="3720" y="9906"/>
                    <a:pt x="4042" y="10216"/>
                    <a:pt x="4518" y="10668"/>
                  </a:cubicBezTo>
                  <a:cubicBezTo>
                    <a:pt x="5018" y="11156"/>
                    <a:pt x="5542" y="11609"/>
                    <a:pt x="6042" y="12097"/>
                  </a:cubicBezTo>
                  <a:cubicBezTo>
                    <a:pt x="6495" y="12525"/>
                    <a:pt x="6852" y="13025"/>
                    <a:pt x="7280" y="13466"/>
                  </a:cubicBezTo>
                  <a:cubicBezTo>
                    <a:pt x="7018" y="13799"/>
                    <a:pt x="6768" y="14133"/>
                    <a:pt x="6518" y="14478"/>
                  </a:cubicBezTo>
                  <a:cubicBezTo>
                    <a:pt x="6018" y="13942"/>
                    <a:pt x="5232" y="13609"/>
                    <a:pt x="4601" y="13323"/>
                  </a:cubicBezTo>
                  <a:cubicBezTo>
                    <a:pt x="3756" y="12954"/>
                    <a:pt x="2899" y="12632"/>
                    <a:pt x="2018" y="12382"/>
                  </a:cubicBezTo>
                  <a:lnTo>
                    <a:pt x="1387" y="12192"/>
                  </a:lnTo>
                  <a:lnTo>
                    <a:pt x="1387" y="12192"/>
                  </a:lnTo>
                  <a:cubicBezTo>
                    <a:pt x="1434" y="12228"/>
                    <a:pt x="1482" y="12263"/>
                    <a:pt x="1518" y="12311"/>
                  </a:cubicBezTo>
                  <a:cubicBezTo>
                    <a:pt x="1720" y="12490"/>
                    <a:pt x="3089" y="13359"/>
                    <a:pt x="3732" y="13609"/>
                  </a:cubicBezTo>
                  <a:cubicBezTo>
                    <a:pt x="4220" y="13799"/>
                    <a:pt x="4697" y="14014"/>
                    <a:pt x="5161" y="14240"/>
                  </a:cubicBezTo>
                  <a:cubicBezTo>
                    <a:pt x="5530" y="14430"/>
                    <a:pt x="5864" y="14668"/>
                    <a:pt x="6245" y="14835"/>
                  </a:cubicBezTo>
                  <a:cubicBezTo>
                    <a:pt x="6102" y="15038"/>
                    <a:pt x="5959" y="15240"/>
                    <a:pt x="5816" y="15454"/>
                  </a:cubicBezTo>
                  <a:cubicBezTo>
                    <a:pt x="5564" y="15413"/>
                    <a:pt x="5307" y="15396"/>
                    <a:pt x="5047" y="15396"/>
                  </a:cubicBezTo>
                  <a:cubicBezTo>
                    <a:pt x="4189" y="15396"/>
                    <a:pt x="3302" y="15575"/>
                    <a:pt x="2470" y="15621"/>
                  </a:cubicBezTo>
                  <a:cubicBezTo>
                    <a:pt x="2208" y="15645"/>
                    <a:pt x="1934" y="15657"/>
                    <a:pt x="1661" y="15657"/>
                  </a:cubicBezTo>
                  <a:cubicBezTo>
                    <a:pt x="1855" y="15810"/>
                    <a:pt x="2796" y="15955"/>
                    <a:pt x="3359" y="15955"/>
                  </a:cubicBezTo>
                  <a:cubicBezTo>
                    <a:pt x="3452" y="15955"/>
                    <a:pt x="3534" y="15951"/>
                    <a:pt x="3601" y="15942"/>
                  </a:cubicBezTo>
                  <a:cubicBezTo>
                    <a:pt x="3836" y="15910"/>
                    <a:pt x="4093" y="15903"/>
                    <a:pt x="4354" y="15903"/>
                  </a:cubicBezTo>
                  <a:cubicBezTo>
                    <a:pt x="4545" y="15903"/>
                    <a:pt x="4737" y="15906"/>
                    <a:pt x="4925" y="15906"/>
                  </a:cubicBezTo>
                  <a:cubicBezTo>
                    <a:pt x="5132" y="15906"/>
                    <a:pt x="5333" y="15902"/>
                    <a:pt x="5518" y="15883"/>
                  </a:cubicBezTo>
                  <a:lnTo>
                    <a:pt x="5518" y="15883"/>
                  </a:lnTo>
                  <a:cubicBezTo>
                    <a:pt x="4304" y="17764"/>
                    <a:pt x="2018" y="20395"/>
                    <a:pt x="256" y="21812"/>
                  </a:cubicBezTo>
                  <a:cubicBezTo>
                    <a:pt x="1" y="22018"/>
                    <a:pt x="182" y="22393"/>
                    <a:pt x="446" y="22393"/>
                  </a:cubicBezTo>
                  <a:cubicBezTo>
                    <a:pt x="503" y="22393"/>
                    <a:pt x="564" y="22376"/>
                    <a:pt x="625" y="22336"/>
                  </a:cubicBezTo>
                  <a:cubicBezTo>
                    <a:pt x="2375" y="21122"/>
                    <a:pt x="4601" y="18431"/>
                    <a:pt x="5768" y="16681"/>
                  </a:cubicBezTo>
                  <a:cubicBezTo>
                    <a:pt x="5911" y="16454"/>
                    <a:pt x="6066" y="16228"/>
                    <a:pt x="6233" y="16014"/>
                  </a:cubicBezTo>
                  <a:cubicBezTo>
                    <a:pt x="6887" y="16752"/>
                    <a:pt x="7483" y="18990"/>
                    <a:pt x="7578" y="19181"/>
                  </a:cubicBezTo>
                  <a:lnTo>
                    <a:pt x="7721" y="19479"/>
                  </a:lnTo>
                  <a:cubicBezTo>
                    <a:pt x="7685" y="19050"/>
                    <a:pt x="7459" y="16895"/>
                    <a:pt x="6518" y="15621"/>
                  </a:cubicBezTo>
                  <a:cubicBezTo>
                    <a:pt x="6649" y="15442"/>
                    <a:pt x="6685" y="15347"/>
                    <a:pt x="6816" y="15169"/>
                  </a:cubicBezTo>
                  <a:cubicBezTo>
                    <a:pt x="7221" y="15192"/>
                    <a:pt x="7614" y="15288"/>
                    <a:pt x="7995" y="15454"/>
                  </a:cubicBezTo>
                  <a:cubicBezTo>
                    <a:pt x="8542" y="15740"/>
                    <a:pt x="9054" y="16085"/>
                    <a:pt x="9531" y="16490"/>
                  </a:cubicBezTo>
                  <a:cubicBezTo>
                    <a:pt x="10284" y="17108"/>
                    <a:pt x="11832" y="18373"/>
                    <a:pt x="12084" y="18373"/>
                  </a:cubicBezTo>
                  <a:cubicBezTo>
                    <a:pt x="12099" y="18373"/>
                    <a:pt x="12109" y="18369"/>
                    <a:pt x="12114" y="18359"/>
                  </a:cubicBezTo>
                  <a:cubicBezTo>
                    <a:pt x="11781" y="17966"/>
                    <a:pt x="11448" y="17562"/>
                    <a:pt x="11090" y="17193"/>
                  </a:cubicBezTo>
                  <a:cubicBezTo>
                    <a:pt x="10436" y="16490"/>
                    <a:pt x="9685" y="15883"/>
                    <a:pt x="8864" y="15395"/>
                  </a:cubicBezTo>
                  <a:cubicBezTo>
                    <a:pt x="8400" y="15121"/>
                    <a:pt x="7745" y="14788"/>
                    <a:pt x="7126" y="14752"/>
                  </a:cubicBezTo>
                  <a:cubicBezTo>
                    <a:pt x="7399" y="14383"/>
                    <a:pt x="7673" y="14014"/>
                    <a:pt x="7947" y="13645"/>
                  </a:cubicBezTo>
                  <a:cubicBezTo>
                    <a:pt x="9825" y="13723"/>
                    <a:pt x="13213" y="14850"/>
                    <a:pt x="13681" y="14850"/>
                  </a:cubicBezTo>
                  <a:cubicBezTo>
                    <a:pt x="13711" y="14850"/>
                    <a:pt x="13729" y="14845"/>
                    <a:pt x="13734" y="14835"/>
                  </a:cubicBezTo>
                  <a:lnTo>
                    <a:pt x="13376" y="14716"/>
                  </a:lnTo>
                  <a:cubicBezTo>
                    <a:pt x="11882" y="14187"/>
                    <a:pt x="10110" y="13248"/>
                    <a:pt x="8436" y="13248"/>
                  </a:cubicBezTo>
                  <a:cubicBezTo>
                    <a:pt x="8376" y="13248"/>
                    <a:pt x="8316" y="13249"/>
                    <a:pt x="8257" y="13252"/>
                  </a:cubicBezTo>
                  <a:cubicBezTo>
                    <a:pt x="8721" y="12632"/>
                    <a:pt x="9197" y="12013"/>
                    <a:pt x="9674" y="11394"/>
                  </a:cubicBezTo>
                  <a:lnTo>
                    <a:pt x="9697" y="11394"/>
                  </a:lnTo>
                  <a:cubicBezTo>
                    <a:pt x="11436" y="11037"/>
                    <a:pt x="15115" y="10989"/>
                    <a:pt x="15389" y="10882"/>
                  </a:cubicBezTo>
                  <a:lnTo>
                    <a:pt x="15234" y="10882"/>
                  </a:lnTo>
                  <a:cubicBezTo>
                    <a:pt x="14126" y="10835"/>
                    <a:pt x="13031" y="10704"/>
                    <a:pt x="11924" y="10620"/>
                  </a:cubicBezTo>
                  <a:cubicBezTo>
                    <a:pt x="11648" y="10597"/>
                    <a:pt x="11372" y="10577"/>
                    <a:pt x="11100" y="10577"/>
                  </a:cubicBezTo>
                  <a:cubicBezTo>
                    <a:pt x="10808" y="10577"/>
                    <a:pt x="10522" y="10600"/>
                    <a:pt x="10245" y="10668"/>
                  </a:cubicBezTo>
                  <a:cubicBezTo>
                    <a:pt x="11055" y="9620"/>
                    <a:pt x="12210" y="8346"/>
                    <a:pt x="13067" y="7322"/>
                  </a:cubicBezTo>
                  <a:cubicBezTo>
                    <a:pt x="14162" y="6929"/>
                    <a:pt x="16508" y="6286"/>
                    <a:pt x="16662" y="6156"/>
                  </a:cubicBezTo>
                  <a:lnTo>
                    <a:pt x="16662" y="6156"/>
                  </a:lnTo>
                  <a:cubicBezTo>
                    <a:pt x="15710" y="6203"/>
                    <a:pt x="14567" y="6239"/>
                    <a:pt x="13591" y="6548"/>
                  </a:cubicBezTo>
                  <a:cubicBezTo>
                    <a:pt x="13960" y="6132"/>
                    <a:pt x="14317" y="5715"/>
                    <a:pt x="14674" y="5298"/>
                  </a:cubicBezTo>
                  <a:cubicBezTo>
                    <a:pt x="15484" y="4370"/>
                    <a:pt x="16270" y="3453"/>
                    <a:pt x="17020" y="2500"/>
                  </a:cubicBezTo>
                  <a:cubicBezTo>
                    <a:pt x="17651" y="1691"/>
                    <a:pt x="18460" y="1048"/>
                    <a:pt x="18865" y="83"/>
                  </a:cubicBezTo>
                  <a:cubicBezTo>
                    <a:pt x="18873" y="37"/>
                    <a:pt x="18835" y="0"/>
                    <a:pt x="18798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2"/>
            <p:cNvSpPr/>
            <p:nvPr/>
          </p:nvSpPr>
          <p:spPr>
            <a:xfrm>
              <a:off x="599209" y="2398389"/>
              <a:ext cx="1054682" cy="1012660"/>
            </a:xfrm>
            <a:custGeom>
              <a:avLst/>
              <a:gdLst/>
              <a:ahLst/>
              <a:cxnLst/>
              <a:rect l="l" t="t" r="r" b="b"/>
              <a:pathLst>
                <a:path w="28386" h="27255" extrusionOk="0">
                  <a:moveTo>
                    <a:pt x="19563" y="2385"/>
                  </a:moveTo>
                  <a:cubicBezTo>
                    <a:pt x="19634" y="2408"/>
                    <a:pt x="19706" y="2432"/>
                    <a:pt x="19765" y="2456"/>
                  </a:cubicBezTo>
                  <a:lnTo>
                    <a:pt x="19777" y="2456"/>
                  </a:lnTo>
                  <a:cubicBezTo>
                    <a:pt x="20111" y="2611"/>
                    <a:pt x="20432" y="2968"/>
                    <a:pt x="20634" y="3170"/>
                  </a:cubicBezTo>
                  <a:cubicBezTo>
                    <a:pt x="20992" y="3504"/>
                    <a:pt x="21277" y="3909"/>
                    <a:pt x="21492" y="4349"/>
                  </a:cubicBezTo>
                  <a:cubicBezTo>
                    <a:pt x="21980" y="5468"/>
                    <a:pt x="22075" y="7028"/>
                    <a:pt x="21516" y="8135"/>
                  </a:cubicBezTo>
                  <a:cubicBezTo>
                    <a:pt x="21410" y="8338"/>
                    <a:pt x="21272" y="8540"/>
                    <a:pt x="21112" y="8540"/>
                  </a:cubicBezTo>
                  <a:cubicBezTo>
                    <a:pt x="21036" y="8540"/>
                    <a:pt x="20956" y="8496"/>
                    <a:pt x="20873" y="8385"/>
                  </a:cubicBezTo>
                  <a:cubicBezTo>
                    <a:pt x="20634" y="8064"/>
                    <a:pt x="20515" y="7647"/>
                    <a:pt x="20408" y="7278"/>
                  </a:cubicBezTo>
                  <a:cubicBezTo>
                    <a:pt x="20182" y="6421"/>
                    <a:pt x="20015" y="5552"/>
                    <a:pt x="19944" y="4671"/>
                  </a:cubicBezTo>
                  <a:cubicBezTo>
                    <a:pt x="19861" y="3909"/>
                    <a:pt x="19789" y="3123"/>
                    <a:pt x="19563" y="2385"/>
                  </a:cubicBezTo>
                  <a:close/>
                  <a:moveTo>
                    <a:pt x="14631" y="10936"/>
                  </a:moveTo>
                  <a:cubicBezTo>
                    <a:pt x="14760" y="10936"/>
                    <a:pt x="14886" y="11005"/>
                    <a:pt x="14955" y="11124"/>
                  </a:cubicBezTo>
                  <a:cubicBezTo>
                    <a:pt x="14955" y="11136"/>
                    <a:pt x="14967" y="11136"/>
                    <a:pt x="14979" y="11148"/>
                  </a:cubicBezTo>
                  <a:cubicBezTo>
                    <a:pt x="15062" y="11243"/>
                    <a:pt x="15134" y="11362"/>
                    <a:pt x="15169" y="11481"/>
                  </a:cubicBezTo>
                  <a:cubicBezTo>
                    <a:pt x="15205" y="11707"/>
                    <a:pt x="15122" y="11957"/>
                    <a:pt x="14884" y="12017"/>
                  </a:cubicBezTo>
                  <a:cubicBezTo>
                    <a:pt x="14835" y="12028"/>
                    <a:pt x="14787" y="12034"/>
                    <a:pt x="14739" y="12034"/>
                  </a:cubicBezTo>
                  <a:cubicBezTo>
                    <a:pt x="14451" y="12034"/>
                    <a:pt x="14200" y="11825"/>
                    <a:pt x="14169" y="11529"/>
                  </a:cubicBezTo>
                  <a:lnTo>
                    <a:pt x="14181" y="11529"/>
                  </a:lnTo>
                  <a:cubicBezTo>
                    <a:pt x="14169" y="11290"/>
                    <a:pt x="14312" y="11005"/>
                    <a:pt x="14550" y="10945"/>
                  </a:cubicBezTo>
                  <a:cubicBezTo>
                    <a:pt x="14577" y="10939"/>
                    <a:pt x="14604" y="10936"/>
                    <a:pt x="14631" y="10936"/>
                  </a:cubicBezTo>
                  <a:close/>
                  <a:moveTo>
                    <a:pt x="17563" y="10767"/>
                  </a:moveTo>
                  <a:cubicBezTo>
                    <a:pt x="17777" y="10790"/>
                    <a:pt x="17967" y="10874"/>
                    <a:pt x="18122" y="11005"/>
                  </a:cubicBezTo>
                  <a:lnTo>
                    <a:pt x="18158" y="11029"/>
                  </a:lnTo>
                  <a:cubicBezTo>
                    <a:pt x="18432" y="11255"/>
                    <a:pt x="18646" y="11683"/>
                    <a:pt x="18563" y="12052"/>
                  </a:cubicBezTo>
                  <a:cubicBezTo>
                    <a:pt x="18499" y="12308"/>
                    <a:pt x="18311" y="12601"/>
                    <a:pt x="18034" y="12601"/>
                  </a:cubicBezTo>
                  <a:cubicBezTo>
                    <a:pt x="18001" y="12601"/>
                    <a:pt x="17967" y="12597"/>
                    <a:pt x="17932" y="12588"/>
                  </a:cubicBezTo>
                  <a:cubicBezTo>
                    <a:pt x="17646" y="12517"/>
                    <a:pt x="17503" y="12207"/>
                    <a:pt x="17420" y="11957"/>
                  </a:cubicBezTo>
                  <a:cubicBezTo>
                    <a:pt x="17372" y="11779"/>
                    <a:pt x="17336" y="11588"/>
                    <a:pt x="17313" y="11410"/>
                  </a:cubicBezTo>
                  <a:cubicBezTo>
                    <a:pt x="17277" y="11267"/>
                    <a:pt x="17265" y="11124"/>
                    <a:pt x="17289" y="10981"/>
                  </a:cubicBezTo>
                  <a:cubicBezTo>
                    <a:pt x="17325" y="10850"/>
                    <a:pt x="17432" y="10767"/>
                    <a:pt x="17563" y="10767"/>
                  </a:cubicBezTo>
                  <a:close/>
                  <a:moveTo>
                    <a:pt x="20180" y="11092"/>
                  </a:moveTo>
                  <a:cubicBezTo>
                    <a:pt x="20291" y="11092"/>
                    <a:pt x="20400" y="11160"/>
                    <a:pt x="20444" y="11279"/>
                  </a:cubicBezTo>
                  <a:lnTo>
                    <a:pt x="20456" y="11267"/>
                  </a:lnTo>
                  <a:cubicBezTo>
                    <a:pt x="20765" y="11624"/>
                    <a:pt x="20742" y="12279"/>
                    <a:pt x="20551" y="12672"/>
                  </a:cubicBezTo>
                  <a:cubicBezTo>
                    <a:pt x="20490" y="12774"/>
                    <a:pt x="20390" y="12829"/>
                    <a:pt x="20289" y="12829"/>
                  </a:cubicBezTo>
                  <a:cubicBezTo>
                    <a:pt x="20213" y="12829"/>
                    <a:pt x="20136" y="12798"/>
                    <a:pt x="20075" y="12731"/>
                  </a:cubicBezTo>
                  <a:cubicBezTo>
                    <a:pt x="19753" y="12350"/>
                    <a:pt x="19587" y="11564"/>
                    <a:pt x="19992" y="11171"/>
                  </a:cubicBezTo>
                  <a:cubicBezTo>
                    <a:pt x="20046" y="11117"/>
                    <a:pt x="20113" y="11092"/>
                    <a:pt x="20180" y="11092"/>
                  </a:cubicBezTo>
                  <a:close/>
                  <a:moveTo>
                    <a:pt x="15878" y="14241"/>
                  </a:moveTo>
                  <a:cubicBezTo>
                    <a:pt x="15891" y="14241"/>
                    <a:pt x="15905" y="14242"/>
                    <a:pt x="15920" y="14243"/>
                  </a:cubicBezTo>
                  <a:cubicBezTo>
                    <a:pt x="16003" y="14243"/>
                    <a:pt x="16098" y="14255"/>
                    <a:pt x="16158" y="14362"/>
                  </a:cubicBezTo>
                  <a:cubicBezTo>
                    <a:pt x="16301" y="14708"/>
                    <a:pt x="16098" y="15148"/>
                    <a:pt x="15860" y="15410"/>
                  </a:cubicBezTo>
                  <a:cubicBezTo>
                    <a:pt x="15717" y="15553"/>
                    <a:pt x="15509" y="15660"/>
                    <a:pt x="15321" y="15660"/>
                  </a:cubicBezTo>
                  <a:cubicBezTo>
                    <a:pt x="15179" y="15660"/>
                    <a:pt x="15049" y="15599"/>
                    <a:pt x="14967" y="15446"/>
                  </a:cubicBezTo>
                  <a:cubicBezTo>
                    <a:pt x="14800" y="15172"/>
                    <a:pt x="15050" y="14839"/>
                    <a:pt x="15217" y="14636"/>
                  </a:cubicBezTo>
                  <a:cubicBezTo>
                    <a:pt x="15387" y="14444"/>
                    <a:pt x="15620" y="14241"/>
                    <a:pt x="15878" y="14241"/>
                  </a:cubicBezTo>
                  <a:close/>
                  <a:moveTo>
                    <a:pt x="20202" y="15522"/>
                  </a:moveTo>
                  <a:cubicBezTo>
                    <a:pt x="20263" y="15522"/>
                    <a:pt x="20322" y="15545"/>
                    <a:pt x="20367" y="15605"/>
                  </a:cubicBezTo>
                  <a:lnTo>
                    <a:pt x="20367" y="15605"/>
                  </a:lnTo>
                  <a:cubicBezTo>
                    <a:pt x="20381" y="15626"/>
                    <a:pt x="20402" y="15660"/>
                    <a:pt x="20408" y="15672"/>
                  </a:cubicBezTo>
                  <a:cubicBezTo>
                    <a:pt x="20432" y="15720"/>
                    <a:pt x="20444" y="15755"/>
                    <a:pt x="20456" y="15803"/>
                  </a:cubicBezTo>
                  <a:cubicBezTo>
                    <a:pt x="20480" y="15898"/>
                    <a:pt x="20503" y="15993"/>
                    <a:pt x="20503" y="16089"/>
                  </a:cubicBezTo>
                  <a:cubicBezTo>
                    <a:pt x="20527" y="16279"/>
                    <a:pt x="20515" y="16470"/>
                    <a:pt x="20480" y="16648"/>
                  </a:cubicBezTo>
                  <a:cubicBezTo>
                    <a:pt x="20425" y="16910"/>
                    <a:pt x="20191" y="17302"/>
                    <a:pt x="19887" y="17302"/>
                  </a:cubicBezTo>
                  <a:cubicBezTo>
                    <a:pt x="19859" y="17302"/>
                    <a:pt x="19830" y="17298"/>
                    <a:pt x="19801" y="17291"/>
                  </a:cubicBezTo>
                  <a:cubicBezTo>
                    <a:pt x="19206" y="17160"/>
                    <a:pt x="19622" y="16077"/>
                    <a:pt x="19884" y="15732"/>
                  </a:cubicBezTo>
                  <a:cubicBezTo>
                    <a:pt x="19925" y="15635"/>
                    <a:pt x="20069" y="15522"/>
                    <a:pt x="20202" y="15522"/>
                  </a:cubicBezTo>
                  <a:close/>
                  <a:moveTo>
                    <a:pt x="18191" y="15040"/>
                  </a:moveTo>
                  <a:cubicBezTo>
                    <a:pt x="18204" y="15040"/>
                    <a:pt x="18216" y="15041"/>
                    <a:pt x="18229" y="15041"/>
                  </a:cubicBezTo>
                  <a:cubicBezTo>
                    <a:pt x="18396" y="15041"/>
                    <a:pt x="18539" y="15184"/>
                    <a:pt x="18539" y="15362"/>
                  </a:cubicBezTo>
                  <a:cubicBezTo>
                    <a:pt x="18527" y="15446"/>
                    <a:pt x="18515" y="15529"/>
                    <a:pt x="18503" y="15612"/>
                  </a:cubicBezTo>
                  <a:cubicBezTo>
                    <a:pt x="18408" y="15982"/>
                    <a:pt x="18229" y="16339"/>
                    <a:pt x="18003" y="16660"/>
                  </a:cubicBezTo>
                  <a:cubicBezTo>
                    <a:pt x="17753" y="16994"/>
                    <a:pt x="17432" y="17279"/>
                    <a:pt x="17063" y="17482"/>
                  </a:cubicBezTo>
                  <a:cubicBezTo>
                    <a:pt x="17015" y="17507"/>
                    <a:pt x="16964" y="17519"/>
                    <a:pt x="16915" y="17519"/>
                  </a:cubicBezTo>
                  <a:cubicBezTo>
                    <a:pt x="16780" y="17519"/>
                    <a:pt x="16654" y="17431"/>
                    <a:pt x="16610" y="17291"/>
                  </a:cubicBezTo>
                  <a:cubicBezTo>
                    <a:pt x="16469" y="16410"/>
                    <a:pt x="17187" y="15040"/>
                    <a:pt x="18191" y="15040"/>
                  </a:cubicBezTo>
                  <a:close/>
                  <a:moveTo>
                    <a:pt x="16626" y="0"/>
                  </a:moveTo>
                  <a:cubicBezTo>
                    <a:pt x="16084" y="0"/>
                    <a:pt x="15526" y="83"/>
                    <a:pt x="14991" y="146"/>
                  </a:cubicBezTo>
                  <a:cubicBezTo>
                    <a:pt x="14812" y="158"/>
                    <a:pt x="13931" y="372"/>
                    <a:pt x="14086" y="468"/>
                  </a:cubicBezTo>
                  <a:cubicBezTo>
                    <a:pt x="14669" y="825"/>
                    <a:pt x="15134" y="1325"/>
                    <a:pt x="15443" y="1932"/>
                  </a:cubicBezTo>
                  <a:cubicBezTo>
                    <a:pt x="15741" y="2516"/>
                    <a:pt x="16122" y="3254"/>
                    <a:pt x="16372" y="3849"/>
                  </a:cubicBezTo>
                  <a:cubicBezTo>
                    <a:pt x="16848" y="5004"/>
                    <a:pt x="17265" y="6183"/>
                    <a:pt x="17622" y="7385"/>
                  </a:cubicBezTo>
                  <a:cubicBezTo>
                    <a:pt x="17789" y="7909"/>
                    <a:pt x="17908" y="8576"/>
                    <a:pt x="17682" y="9100"/>
                  </a:cubicBezTo>
                  <a:cubicBezTo>
                    <a:pt x="17639" y="9208"/>
                    <a:pt x="17578" y="9248"/>
                    <a:pt x="17512" y="9248"/>
                  </a:cubicBezTo>
                  <a:cubicBezTo>
                    <a:pt x="17395" y="9248"/>
                    <a:pt x="17261" y="9123"/>
                    <a:pt x="17170" y="9016"/>
                  </a:cubicBezTo>
                  <a:cubicBezTo>
                    <a:pt x="16634" y="8469"/>
                    <a:pt x="16277" y="7683"/>
                    <a:pt x="15955" y="6992"/>
                  </a:cubicBezTo>
                  <a:cubicBezTo>
                    <a:pt x="15241" y="5492"/>
                    <a:pt x="14729" y="3837"/>
                    <a:pt x="13729" y="2480"/>
                  </a:cubicBezTo>
                  <a:cubicBezTo>
                    <a:pt x="13211" y="1796"/>
                    <a:pt x="12539" y="1133"/>
                    <a:pt x="11687" y="1133"/>
                  </a:cubicBezTo>
                  <a:cubicBezTo>
                    <a:pt x="11619" y="1133"/>
                    <a:pt x="11549" y="1138"/>
                    <a:pt x="11479" y="1146"/>
                  </a:cubicBezTo>
                  <a:cubicBezTo>
                    <a:pt x="10764" y="1230"/>
                    <a:pt x="8692" y="1968"/>
                    <a:pt x="8692" y="1968"/>
                  </a:cubicBezTo>
                  <a:cubicBezTo>
                    <a:pt x="8776" y="2051"/>
                    <a:pt x="8883" y="2123"/>
                    <a:pt x="8990" y="2170"/>
                  </a:cubicBezTo>
                  <a:lnTo>
                    <a:pt x="8990" y="2182"/>
                  </a:lnTo>
                  <a:cubicBezTo>
                    <a:pt x="9347" y="2385"/>
                    <a:pt x="9847" y="2956"/>
                    <a:pt x="10121" y="3194"/>
                  </a:cubicBezTo>
                  <a:cubicBezTo>
                    <a:pt x="10717" y="3694"/>
                    <a:pt x="11443" y="4766"/>
                    <a:pt x="11740" y="5147"/>
                  </a:cubicBezTo>
                  <a:cubicBezTo>
                    <a:pt x="12622" y="6302"/>
                    <a:pt x="12657" y="6742"/>
                    <a:pt x="13348" y="8028"/>
                  </a:cubicBezTo>
                  <a:cubicBezTo>
                    <a:pt x="13645" y="8576"/>
                    <a:pt x="13681" y="9052"/>
                    <a:pt x="13812" y="9659"/>
                  </a:cubicBezTo>
                  <a:cubicBezTo>
                    <a:pt x="13860" y="9933"/>
                    <a:pt x="13896" y="10243"/>
                    <a:pt x="13753" y="10493"/>
                  </a:cubicBezTo>
                  <a:cubicBezTo>
                    <a:pt x="13683" y="10618"/>
                    <a:pt x="13575" y="10663"/>
                    <a:pt x="13458" y="10663"/>
                  </a:cubicBezTo>
                  <a:cubicBezTo>
                    <a:pt x="13296" y="10663"/>
                    <a:pt x="13115" y="10576"/>
                    <a:pt x="12991" y="10493"/>
                  </a:cubicBezTo>
                  <a:cubicBezTo>
                    <a:pt x="12574" y="10219"/>
                    <a:pt x="12264" y="9778"/>
                    <a:pt x="11955" y="9385"/>
                  </a:cubicBezTo>
                  <a:cubicBezTo>
                    <a:pt x="11514" y="8802"/>
                    <a:pt x="11133" y="8171"/>
                    <a:pt x="10800" y="7528"/>
                  </a:cubicBezTo>
                  <a:cubicBezTo>
                    <a:pt x="10478" y="6897"/>
                    <a:pt x="10109" y="6290"/>
                    <a:pt x="9693" y="5706"/>
                  </a:cubicBezTo>
                  <a:cubicBezTo>
                    <a:pt x="9276" y="5159"/>
                    <a:pt x="8800" y="4671"/>
                    <a:pt x="8252" y="4254"/>
                  </a:cubicBezTo>
                  <a:cubicBezTo>
                    <a:pt x="7577" y="3736"/>
                    <a:pt x="6772" y="3325"/>
                    <a:pt x="5950" y="3325"/>
                  </a:cubicBezTo>
                  <a:cubicBezTo>
                    <a:pt x="5582" y="3325"/>
                    <a:pt x="5211" y="3408"/>
                    <a:pt x="4847" y="3599"/>
                  </a:cubicBezTo>
                  <a:cubicBezTo>
                    <a:pt x="4787" y="3647"/>
                    <a:pt x="4740" y="3694"/>
                    <a:pt x="4680" y="3754"/>
                  </a:cubicBezTo>
                  <a:cubicBezTo>
                    <a:pt x="4644" y="3790"/>
                    <a:pt x="4120" y="4349"/>
                    <a:pt x="3906" y="4599"/>
                  </a:cubicBezTo>
                  <a:lnTo>
                    <a:pt x="3799" y="4718"/>
                  </a:lnTo>
                  <a:lnTo>
                    <a:pt x="3966" y="4790"/>
                  </a:lnTo>
                  <a:cubicBezTo>
                    <a:pt x="4335" y="4956"/>
                    <a:pt x="4704" y="5147"/>
                    <a:pt x="5049" y="5349"/>
                  </a:cubicBezTo>
                  <a:cubicBezTo>
                    <a:pt x="5811" y="5778"/>
                    <a:pt x="6537" y="6278"/>
                    <a:pt x="7216" y="6838"/>
                  </a:cubicBezTo>
                  <a:cubicBezTo>
                    <a:pt x="7573" y="7159"/>
                    <a:pt x="7966" y="7516"/>
                    <a:pt x="8181" y="7945"/>
                  </a:cubicBezTo>
                  <a:cubicBezTo>
                    <a:pt x="8347" y="8266"/>
                    <a:pt x="8407" y="8766"/>
                    <a:pt x="8002" y="8957"/>
                  </a:cubicBezTo>
                  <a:cubicBezTo>
                    <a:pt x="7913" y="9002"/>
                    <a:pt x="7818" y="9020"/>
                    <a:pt x="7722" y="9020"/>
                  </a:cubicBezTo>
                  <a:cubicBezTo>
                    <a:pt x="7433" y="9020"/>
                    <a:pt x="7127" y="8853"/>
                    <a:pt x="6895" y="8719"/>
                  </a:cubicBezTo>
                  <a:cubicBezTo>
                    <a:pt x="6490" y="8481"/>
                    <a:pt x="6109" y="8207"/>
                    <a:pt x="5740" y="7909"/>
                  </a:cubicBezTo>
                  <a:cubicBezTo>
                    <a:pt x="4962" y="7293"/>
                    <a:pt x="4174" y="6158"/>
                    <a:pt x="3234" y="6158"/>
                  </a:cubicBezTo>
                  <a:cubicBezTo>
                    <a:pt x="3138" y="6158"/>
                    <a:pt x="3041" y="6169"/>
                    <a:pt x="2942" y="6195"/>
                  </a:cubicBezTo>
                  <a:cubicBezTo>
                    <a:pt x="2323" y="6338"/>
                    <a:pt x="2215" y="6802"/>
                    <a:pt x="1537" y="7278"/>
                  </a:cubicBezTo>
                  <a:cubicBezTo>
                    <a:pt x="1049" y="7635"/>
                    <a:pt x="537" y="7945"/>
                    <a:pt x="1" y="8231"/>
                  </a:cubicBezTo>
                  <a:cubicBezTo>
                    <a:pt x="239" y="8707"/>
                    <a:pt x="430" y="9219"/>
                    <a:pt x="561" y="9731"/>
                  </a:cubicBezTo>
                  <a:cubicBezTo>
                    <a:pt x="715" y="10350"/>
                    <a:pt x="596" y="10969"/>
                    <a:pt x="1096" y="11207"/>
                  </a:cubicBezTo>
                  <a:cubicBezTo>
                    <a:pt x="1299" y="11290"/>
                    <a:pt x="1513" y="11350"/>
                    <a:pt x="1727" y="11386"/>
                  </a:cubicBezTo>
                  <a:cubicBezTo>
                    <a:pt x="1926" y="11413"/>
                    <a:pt x="2124" y="11425"/>
                    <a:pt x="2323" y="11425"/>
                  </a:cubicBezTo>
                  <a:cubicBezTo>
                    <a:pt x="2565" y="11425"/>
                    <a:pt x="2807" y="11407"/>
                    <a:pt x="3049" y="11374"/>
                  </a:cubicBezTo>
                  <a:cubicBezTo>
                    <a:pt x="3583" y="11262"/>
                    <a:pt x="4024" y="11181"/>
                    <a:pt x="4520" y="11181"/>
                  </a:cubicBezTo>
                  <a:cubicBezTo>
                    <a:pt x="4709" y="11181"/>
                    <a:pt x="4907" y="11193"/>
                    <a:pt x="5121" y="11219"/>
                  </a:cubicBezTo>
                  <a:cubicBezTo>
                    <a:pt x="5252" y="11243"/>
                    <a:pt x="5585" y="11445"/>
                    <a:pt x="5561" y="11576"/>
                  </a:cubicBezTo>
                  <a:cubicBezTo>
                    <a:pt x="5371" y="12398"/>
                    <a:pt x="4132" y="12481"/>
                    <a:pt x="3454" y="12529"/>
                  </a:cubicBezTo>
                  <a:cubicBezTo>
                    <a:pt x="3244" y="12542"/>
                    <a:pt x="3034" y="12549"/>
                    <a:pt x="2824" y="12549"/>
                  </a:cubicBezTo>
                  <a:cubicBezTo>
                    <a:pt x="2284" y="12549"/>
                    <a:pt x="1747" y="12504"/>
                    <a:pt x="1215" y="12410"/>
                  </a:cubicBezTo>
                  <a:lnTo>
                    <a:pt x="1025" y="12374"/>
                  </a:lnTo>
                  <a:lnTo>
                    <a:pt x="1025" y="12374"/>
                  </a:lnTo>
                  <a:cubicBezTo>
                    <a:pt x="1120" y="12779"/>
                    <a:pt x="1287" y="13160"/>
                    <a:pt x="1525" y="13493"/>
                  </a:cubicBezTo>
                  <a:cubicBezTo>
                    <a:pt x="1990" y="14095"/>
                    <a:pt x="2832" y="14257"/>
                    <a:pt x="3602" y="14257"/>
                  </a:cubicBezTo>
                  <a:cubicBezTo>
                    <a:pt x="3838" y="14257"/>
                    <a:pt x="4066" y="14242"/>
                    <a:pt x="4275" y="14219"/>
                  </a:cubicBezTo>
                  <a:cubicBezTo>
                    <a:pt x="5644" y="14088"/>
                    <a:pt x="6859" y="13374"/>
                    <a:pt x="8204" y="13124"/>
                  </a:cubicBezTo>
                  <a:cubicBezTo>
                    <a:pt x="8443" y="13080"/>
                    <a:pt x="8688" y="13055"/>
                    <a:pt x="8934" y="13055"/>
                  </a:cubicBezTo>
                  <a:cubicBezTo>
                    <a:pt x="9020" y="13055"/>
                    <a:pt x="9106" y="13058"/>
                    <a:pt x="9193" y="13065"/>
                  </a:cubicBezTo>
                  <a:cubicBezTo>
                    <a:pt x="9205" y="13064"/>
                    <a:pt x="9217" y="13063"/>
                    <a:pt x="9229" y="13063"/>
                  </a:cubicBezTo>
                  <a:cubicBezTo>
                    <a:pt x="9381" y="13063"/>
                    <a:pt x="9521" y="13133"/>
                    <a:pt x="9609" y="13243"/>
                  </a:cubicBezTo>
                  <a:cubicBezTo>
                    <a:pt x="9716" y="13398"/>
                    <a:pt x="9609" y="13624"/>
                    <a:pt x="9514" y="13743"/>
                  </a:cubicBezTo>
                  <a:cubicBezTo>
                    <a:pt x="9109" y="14231"/>
                    <a:pt x="8300" y="14338"/>
                    <a:pt x="7740" y="14541"/>
                  </a:cubicBezTo>
                  <a:cubicBezTo>
                    <a:pt x="6311" y="15053"/>
                    <a:pt x="4978" y="15827"/>
                    <a:pt x="3513" y="16220"/>
                  </a:cubicBezTo>
                  <a:cubicBezTo>
                    <a:pt x="3299" y="16279"/>
                    <a:pt x="3097" y="16315"/>
                    <a:pt x="2882" y="16363"/>
                  </a:cubicBezTo>
                  <a:cubicBezTo>
                    <a:pt x="2751" y="16386"/>
                    <a:pt x="2608" y="16398"/>
                    <a:pt x="2477" y="16398"/>
                  </a:cubicBezTo>
                  <a:cubicBezTo>
                    <a:pt x="2446" y="16394"/>
                    <a:pt x="2420" y="16393"/>
                    <a:pt x="2398" y="16393"/>
                  </a:cubicBezTo>
                  <a:cubicBezTo>
                    <a:pt x="2151" y="16393"/>
                    <a:pt x="2450" y="16625"/>
                    <a:pt x="2549" y="16767"/>
                  </a:cubicBezTo>
                  <a:cubicBezTo>
                    <a:pt x="2632" y="16875"/>
                    <a:pt x="2692" y="16994"/>
                    <a:pt x="2751" y="17113"/>
                  </a:cubicBezTo>
                  <a:cubicBezTo>
                    <a:pt x="2930" y="17410"/>
                    <a:pt x="3108" y="17708"/>
                    <a:pt x="3311" y="17994"/>
                  </a:cubicBezTo>
                  <a:cubicBezTo>
                    <a:pt x="3609" y="18446"/>
                    <a:pt x="4049" y="18780"/>
                    <a:pt x="4561" y="18958"/>
                  </a:cubicBezTo>
                  <a:cubicBezTo>
                    <a:pt x="4812" y="19037"/>
                    <a:pt x="5066" y="19071"/>
                    <a:pt x="5321" y="19071"/>
                  </a:cubicBezTo>
                  <a:cubicBezTo>
                    <a:pt x="6300" y="19071"/>
                    <a:pt x="7285" y="18561"/>
                    <a:pt x="8097" y="18089"/>
                  </a:cubicBezTo>
                  <a:cubicBezTo>
                    <a:pt x="8835" y="17637"/>
                    <a:pt x="9514" y="17148"/>
                    <a:pt x="10216" y="16636"/>
                  </a:cubicBezTo>
                  <a:cubicBezTo>
                    <a:pt x="10943" y="16113"/>
                    <a:pt x="11729" y="15529"/>
                    <a:pt x="12598" y="15255"/>
                  </a:cubicBezTo>
                  <a:cubicBezTo>
                    <a:pt x="12707" y="15219"/>
                    <a:pt x="12853" y="15179"/>
                    <a:pt x="12991" y="15179"/>
                  </a:cubicBezTo>
                  <a:cubicBezTo>
                    <a:pt x="13124" y="15179"/>
                    <a:pt x="13248" y="15216"/>
                    <a:pt x="13324" y="15327"/>
                  </a:cubicBezTo>
                  <a:cubicBezTo>
                    <a:pt x="13526" y="15612"/>
                    <a:pt x="13407" y="15958"/>
                    <a:pt x="13241" y="16220"/>
                  </a:cubicBezTo>
                  <a:cubicBezTo>
                    <a:pt x="12764" y="16970"/>
                    <a:pt x="11871" y="17482"/>
                    <a:pt x="11133" y="17898"/>
                  </a:cubicBezTo>
                  <a:cubicBezTo>
                    <a:pt x="10383" y="18327"/>
                    <a:pt x="9562" y="18696"/>
                    <a:pt x="8764" y="19077"/>
                  </a:cubicBezTo>
                  <a:cubicBezTo>
                    <a:pt x="7665" y="19594"/>
                    <a:pt x="6508" y="20082"/>
                    <a:pt x="5274" y="20082"/>
                  </a:cubicBezTo>
                  <a:cubicBezTo>
                    <a:pt x="5145" y="20082"/>
                    <a:pt x="5014" y="20077"/>
                    <a:pt x="4882" y="20065"/>
                  </a:cubicBezTo>
                  <a:cubicBezTo>
                    <a:pt x="4871" y="20053"/>
                    <a:pt x="4859" y="20053"/>
                    <a:pt x="4835" y="20053"/>
                  </a:cubicBezTo>
                  <a:lnTo>
                    <a:pt x="4752" y="20053"/>
                  </a:lnTo>
                  <a:cubicBezTo>
                    <a:pt x="4537" y="20053"/>
                    <a:pt x="4323" y="20030"/>
                    <a:pt x="4120" y="19994"/>
                  </a:cubicBezTo>
                  <a:cubicBezTo>
                    <a:pt x="4120" y="19994"/>
                    <a:pt x="4120" y="19994"/>
                    <a:pt x="4119" y="19994"/>
                  </a:cubicBezTo>
                  <a:cubicBezTo>
                    <a:pt x="4049" y="19994"/>
                    <a:pt x="5352" y="22522"/>
                    <a:pt x="6442" y="23304"/>
                  </a:cubicBezTo>
                  <a:cubicBezTo>
                    <a:pt x="7004" y="23709"/>
                    <a:pt x="7626" y="23902"/>
                    <a:pt x="8258" y="23902"/>
                  </a:cubicBezTo>
                  <a:cubicBezTo>
                    <a:pt x="8779" y="23902"/>
                    <a:pt x="9306" y="23771"/>
                    <a:pt x="9812" y="23518"/>
                  </a:cubicBezTo>
                  <a:cubicBezTo>
                    <a:pt x="10883" y="22970"/>
                    <a:pt x="11717" y="22042"/>
                    <a:pt x="12538" y="21196"/>
                  </a:cubicBezTo>
                  <a:cubicBezTo>
                    <a:pt x="12943" y="20792"/>
                    <a:pt x="13372" y="20411"/>
                    <a:pt x="13800" y="20018"/>
                  </a:cubicBezTo>
                  <a:cubicBezTo>
                    <a:pt x="14277" y="19589"/>
                    <a:pt x="14741" y="19125"/>
                    <a:pt x="15348" y="18887"/>
                  </a:cubicBezTo>
                  <a:cubicBezTo>
                    <a:pt x="15503" y="18832"/>
                    <a:pt x="15638" y="18756"/>
                    <a:pt x="15805" y="18756"/>
                  </a:cubicBezTo>
                  <a:cubicBezTo>
                    <a:pt x="15855" y="18756"/>
                    <a:pt x="15909" y="18763"/>
                    <a:pt x="15967" y="18780"/>
                  </a:cubicBezTo>
                  <a:lnTo>
                    <a:pt x="15979" y="18780"/>
                  </a:lnTo>
                  <a:cubicBezTo>
                    <a:pt x="16051" y="18839"/>
                    <a:pt x="16074" y="18934"/>
                    <a:pt x="16039" y="19018"/>
                  </a:cubicBezTo>
                  <a:cubicBezTo>
                    <a:pt x="16015" y="19089"/>
                    <a:pt x="15991" y="19149"/>
                    <a:pt x="15943" y="19220"/>
                  </a:cubicBezTo>
                  <a:cubicBezTo>
                    <a:pt x="15801" y="19434"/>
                    <a:pt x="15634" y="19637"/>
                    <a:pt x="15455" y="19815"/>
                  </a:cubicBezTo>
                  <a:cubicBezTo>
                    <a:pt x="14967" y="20315"/>
                    <a:pt x="14515" y="20815"/>
                    <a:pt x="14074" y="21351"/>
                  </a:cubicBezTo>
                  <a:cubicBezTo>
                    <a:pt x="13574" y="22018"/>
                    <a:pt x="13014" y="22649"/>
                    <a:pt x="12419" y="23232"/>
                  </a:cubicBezTo>
                  <a:cubicBezTo>
                    <a:pt x="11901" y="23707"/>
                    <a:pt x="11237" y="24201"/>
                    <a:pt x="10514" y="24201"/>
                  </a:cubicBezTo>
                  <a:cubicBezTo>
                    <a:pt x="10439" y="24201"/>
                    <a:pt x="10364" y="24196"/>
                    <a:pt x="10288" y="24185"/>
                  </a:cubicBezTo>
                  <a:cubicBezTo>
                    <a:pt x="10240" y="24185"/>
                    <a:pt x="11693" y="26388"/>
                    <a:pt x="12895" y="26661"/>
                  </a:cubicBezTo>
                  <a:cubicBezTo>
                    <a:pt x="13100" y="26706"/>
                    <a:pt x="13302" y="26727"/>
                    <a:pt x="13499" y="26727"/>
                  </a:cubicBezTo>
                  <a:cubicBezTo>
                    <a:pt x="14462" y="26727"/>
                    <a:pt x="15329" y="26226"/>
                    <a:pt x="15991" y="25495"/>
                  </a:cubicBezTo>
                  <a:cubicBezTo>
                    <a:pt x="16717" y="24685"/>
                    <a:pt x="17074" y="23709"/>
                    <a:pt x="17384" y="22685"/>
                  </a:cubicBezTo>
                  <a:cubicBezTo>
                    <a:pt x="17539" y="22125"/>
                    <a:pt x="17741" y="21577"/>
                    <a:pt x="17979" y="21054"/>
                  </a:cubicBezTo>
                  <a:cubicBezTo>
                    <a:pt x="18170" y="20625"/>
                    <a:pt x="18444" y="20161"/>
                    <a:pt x="18896" y="19982"/>
                  </a:cubicBezTo>
                  <a:cubicBezTo>
                    <a:pt x="18969" y="19954"/>
                    <a:pt x="19035" y="19940"/>
                    <a:pt x="19094" y="19940"/>
                  </a:cubicBezTo>
                  <a:cubicBezTo>
                    <a:pt x="19885" y="19940"/>
                    <a:pt x="19583" y="22276"/>
                    <a:pt x="19527" y="22697"/>
                  </a:cubicBezTo>
                  <a:cubicBezTo>
                    <a:pt x="19456" y="23435"/>
                    <a:pt x="19277" y="24161"/>
                    <a:pt x="18991" y="24864"/>
                  </a:cubicBezTo>
                  <a:cubicBezTo>
                    <a:pt x="18563" y="25864"/>
                    <a:pt x="17801" y="26566"/>
                    <a:pt x="16920" y="27161"/>
                  </a:cubicBezTo>
                  <a:cubicBezTo>
                    <a:pt x="16895" y="27180"/>
                    <a:pt x="17521" y="27254"/>
                    <a:pt x="18275" y="27254"/>
                  </a:cubicBezTo>
                  <a:cubicBezTo>
                    <a:pt x="18964" y="27254"/>
                    <a:pt x="19760" y="27193"/>
                    <a:pt x="20265" y="26971"/>
                  </a:cubicBezTo>
                  <a:cubicBezTo>
                    <a:pt x="21123" y="26590"/>
                    <a:pt x="21908" y="25983"/>
                    <a:pt x="22289" y="25102"/>
                  </a:cubicBezTo>
                  <a:cubicBezTo>
                    <a:pt x="22670" y="24221"/>
                    <a:pt x="22516" y="23328"/>
                    <a:pt x="22313" y="22447"/>
                  </a:cubicBezTo>
                  <a:cubicBezTo>
                    <a:pt x="22147" y="21697"/>
                    <a:pt x="21837" y="20613"/>
                    <a:pt x="22218" y="19863"/>
                  </a:cubicBezTo>
                  <a:cubicBezTo>
                    <a:pt x="22242" y="19827"/>
                    <a:pt x="22254" y="19803"/>
                    <a:pt x="22266" y="19768"/>
                  </a:cubicBezTo>
                  <a:cubicBezTo>
                    <a:pt x="22389" y="19637"/>
                    <a:pt x="22514" y="19583"/>
                    <a:pt x="22633" y="19583"/>
                  </a:cubicBezTo>
                  <a:cubicBezTo>
                    <a:pt x="22905" y="19583"/>
                    <a:pt x="23143" y="19866"/>
                    <a:pt x="23242" y="20173"/>
                  </a:cubicBezTo>
                  <a:cubicBezTo>
                    <a:pt x="23349" y="20577"/>
                    <a:pt x="23397" y="20994"/>
                    <a:pt x="23385" y="21411"/>
                  </a:cubicBezTo>
                  <a:cubicBezTo>
                    <a:pt x="23397" y="21816"/>
                    <a:pt x="23349" y="22232"/>
                    <a:pt x="23266" y="22625"/>
                  </a:cubicBezTo>
                  <a:cubicBezTo>
                    <a:pt x="23135" y="23161"/>
                    <a:pt x="22849" y="23649"/>
                    <a:pt x="22694" y="24173"/>
                  </a:cubicBezTo>
                  <a:cubicBezTo>
                    <a:pt x="22693" y="24177"/>
                    <a:pt x="22696" y="24179"/>
                    <a:pt x="22702" y="24179"/>
                  </a:cubicBezTo>
                  <a:cubicBezTo>
                    <a:pt x="22842" y="24179"/>
                    <a:pt x="24760" y="23162"/>
                    <a:pt x="25171" y="22101"/>
                  </a:cubicBezTo>
                  <a:cubicBezTo>
                    <a:pt x="25599" y="21006"/>
                    <a:pt x="25945" y="19851"/>
                    <a:pt x="25897" y="18649"/>
                  </a:cubicBezTo>
                  <a:cubicBezTo>
                    <a:pt x="25873" y="17887"/>
                    <a:pt x="25790" y="17386"/>
                    <a:pt x="25337" y="16803"/>
                  </a:cubicBezTo>
                  <a:cubicBezTo>
                    <a:pt x="25040" y="16434"/>
                    <a:pt x="24706" y="16101"/>
                    <a:pt x="24313" y="15839"/>
                  </a:cubicBezTo>
                  <a:cubicBezTo>
                    <a:pt x="23415" y="15307"/>
                    <a:pt x="24030" y="14517"/>
                    <a:pt x="25495" y="14517"/>
                  </a:cubicBezTo>
                  <a:cubicBezTo>
                    <a:pt x="25506" y="14517"/>
                    <a:pt x="25517" y="14517"/>
                    <a:pt x="25528" y="14517"/>
                  </a:cubicBezTo>
                  <a:cubicBezTo>
                    <a:pt x="25534" y="14517"/>
                    <a:pt x="25540" y="14517"/>
                    <a:pt x="25546" y="14517"/>
                  </a:cubicBezTo>
                  <a:cubicBezTo>
                    <a:pt x="26560" y="14517"/>
                    <a:pt x="27269" y="13500"/>
                    <a:pt x="27695" y="12612"/>
                  </a:cubicBezTo>
                  <a:cubicBezTo>
                    <a:pt x="28159" y="11648"/>
                    <a:pt x="28385" y="10052"/>
                    <a:pt x="28112" y="9040"/>
                  </a:cubicBezTo>
                  <a:cubicBezTo>
                    <a:pt x="27850" y="8076"/>
                    <a:pt x="26433" y="5849"/>
                    <a:pt x="25683" y="5468"/>
                  </a:cubicBezTo>
                  <a:lnTo>
                    <a:pt x="25683" y="5468"/>
                  </a:lnTo>
                  <a:cubicBezTo>
                    <a:pt x="25790" y="6397"/>
                    <a:pt x="26004" y="8445"/>
                    <a:pt x="25278" y="9647"/>
                  </a:cubicBezTo>
                  <a:cubicBezTo>
                    <a:pt x="24849" y="10362"/>
                    <a:pt x="24159" y="10886"/>
                    <a:pt x="23349" y="11124"/>
                  </a:cubicBezTo>
                  <a:cubicBezTo>
                    <a:pt x="24123" y="10017"/>
                    <a:pt x="24433" y="8659"/>
                    <a:pt x="24778" y="7373"/>
                  </a:cubicBezTo>
                  <a:cubicBezTo>
                    <a:pt x="25040" y="6397"/>
                    <a:pt x="25266" y="5325"/>
                    <a:pt x="24909" y="4349"/>
                  </a:cubicBezTo>
                  <a:cubicBezTo>
                    <a:pt x="24540" y="3373"/>
                    <a:pt x="23587" y="2801"/>
                    <a:pt x="22635" y="2480"/>
                  </a:cubicBezTo>
                  <a:cubicBezTo>
                    <a:pt x="22063" y="2289"/>
                    <a:pt x="21480" y="2158"/>
                    <a:pt x="20884" y="2111"/>
                  </a:cubicBezTo>
                  <a:cubicBezTo>
                    <a:pt x="20753" y="2094"/>
                    <a:pt x="20622" y="2086"/>
                    <a:pt x="20492" y="2086"/>
                  </a:cubicBezTo>
                  <a:cubicBezTo>
                    <a:pt x="20161" y="2086"/>
                    <a:pt x="19835" y="2139"/>
                    <a:pt x="19527" y="2242"/>
                  </a:cubicBezTo>
                  <a:cubicBezTo>
                    <a:pt x="19360" y="1730"/>
                    <a:pt x="19099" y="1242"/>
                    <a:pt x="18753" y="837"/>
                  </a:cubicBezTo>
                  <a:cubicBezTo>
                    <a:pt x="18161" y="175"/>
                    <a:pt x="17411" y="0"/>
                    <a:pt x="166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2"/>
            <p:cNvSpPr/>
            <p:nvPr/>
          </p:nvSpPr>
          <p:spPr>
            <a:xfrm>
              <a:off x="714245" y="2701545"/>
              <a:ext cx="1037591" cy="526895"/>
            </a:xfrm>
            <a:custGeom>
              <a:avLst/>
              <a:gdLst/>
              <a:ahLst/>
              <a:cxnLst/>
              <a:rect l="l" t="t" r="r" b="b"/>
              <a:pathLst>
                <a:path w="27926" h="14181" extrusionOk="0">
                  <a:moveTo>
                    <a:pt x="15658" y="0"/>
                  </a:moveTo>
                  <a:cubicBezTo>
                    <a:pt x="15658" y="0"/>
                    <a:pt x="15658" y="0"/>
                    <a:pt x="15657" y="0"/>
                  </a:cubicBezTo>
                  <a:cubicBezTo>
                    <a:pt x="15669" y="119"/>
                    <a:pt x="15669" y="238"/>
                    <a:pt x="15681" y="369"/>
                  </a:cubicBezTo>
                  <a:cubicBezTo>
                    <a:pt x="15776" y="2000"/>
                    <a:pt x="15574" y="4084"/>
                    <a:pt x="16300" y="5668"/>
                  </a:cubicBezTo>
                  <a:cubicBezTo>
                    <a:pt x="15550" y="5465"/>
                    <a:pt x="14800" y="5263"/>
                    <a:pt x="14050" y="5072"/>
                  </a:cubicBezTo>
                  <a:cubicBezTo>
                    <a:pt x="14050" y="5060"/>
                    <a:pt x="14038" y="5048"/>
                    <a:pt x="14038" y="5048"/>
                  </a:cubicBezTo>
                  <a:cubicBezTo>
                    <a:pt x="13026" y="3584"/>
                    <a:pt x="11573" y="214"/>
                    <a:pt x="11359" y="0"/>
                  </a:cubicBezTo>
                  <a:lnTo>
                    <a:pt x="11359" y="0"/>
                  </a:lnTo>
                  <a:lnTo>
                    <a:pt x="11407" y="143"/>
                  </a:lnTo>
                  <a:cubicBezTo>
                    <a:pt x="11800" y="1191"/>
                    <a:pt x="12097" y="2250"/>
                    <a:pt x="12454" y="3298"/>
                  </a:cubicBezTo>
                  <a:cubicBezTo>
                    <a:pt x="12633" y="3834"/>
                    <a:pt x="12824" y="4382"/>
                    <a:pt x="13157" y="4834"/>
                  </a:cubicBezTo>
                  <a:cubicBezTo>
                    <a:pt x="11871" y="4489"/>
                    <a:pt x="10252" y="3905"/>
                    <a:pt x="8990" y="3512"/>
                  </a:cubicBezTo>
                  <a:cubicBezTo>
                    <a:pt x="8204" y="2655"/>
                    <a:pt x="6704" y="750"/>
                    <a:pt x="6513" y="655"/>
                  </a:cubicBezTo>
                  <a:lnTo>
                    <a:pt x="6513" y="655"/>
                  </a:lnTo>
                  <a:cubicBezTo>
                    <a:pt x="6930" y="1512"/>
                    <a:pt x="7406" y="2548"/>
                    <a:pt x="8061" y="3334"/>
                  </a:cubicBezTo>
                  <a:cubicBezTo>
                    <a:pt x="7537" y="3155"/>
                    <a:pt x="7013" y="2989"/>
                    <a:pt x="6489" y="2810"/>
                  </a:cubicBezTo>
                  <a:cubicBezTo>
                    <a:pt x="5335" y="2429"/>
                    <a:pt x="4180" y="2060"/>
                    <a:pt x="3001" y="1727"/>
                  </a:cubicBezTo>
                  <a:cubicBezTo>
                    <a:pt x="2024" y="1456"/>
                    <a:pt x="1129" y="964"/>
                    <a:pt x="108" y="964"/>
                  </a:cubicBezTo>
                  <a:cubicBezTo>
                    <a:pt x="96" y="964"/>
                    <a:pt x="84" y="964"/>
                    <a:pt x="72" y="965"/>
                  </a:cubicBezTo>
                  <a:cubicBezTo>
                    <a:pt x="1" y="976"/>
                    <a:pt x="1" y="1072"/>
                    <a:pt x="72" y="1084"/>
                  </a:cubicBezTo>
                  <a:cubicBezTo>
                    <a:pt x="1167" y="1155"/>
                    <a:pt x="2084" y="1643"/>
                    <a:pt x="3049" y="2131"/>
                  </a:cubicBezTo>
                  <a:cubicBezTo>
                    <a:pt x="3799" y="2489"/>
                    <a:pt x="4561" y="2798"/>
                    <a:pt x="5346" y="3048"/>
                  </a:cubicBezTo>
                  <a:cubicBezTo>
                    <a:pt x="5156" y="3143"/>
                    <a:pt x="4989" y="3251"/>
                    <a:pt x="4811" y="3346"/>
                  </a:cubicBezTo>
                  <a:cubicBezTo>
                    <a:pt x="4323" y="3596"/>
                    <a:pt x="3834" y="3858"/>
                    <a:pt x="3346" y="4108"/>
                  </a:cubicBezTo>
                  <a:lnTo>
                    <a:pt x="3215" y="4179"/>
                  </a:lnTo>
                  <a:cubicBezTo>
                    <a:pt x="3226" y="4191"/>
                    <a:pt x="3254" y="4196"/>
                    <a:pt x="3296" y="4196"/>
                  </a:cubicBezTo>
                  <a:cubicBezTo>
                    <a:pt x="3730" y="4196"/>
                    <a:pt x="5686" y="3629"/>
                    <a:pt x="6239" y="3358"/>
                  </a:cubicBezTo>
                  <a:lnTo>
                    <a:pt x="6311" y="3382"/>
                  </a:lnTo>
                  <a:cubicBezTo>
                    <a:pt x="7501" y="3786"/>
                    <a:pt x="8692" y="4191"/>
                    <a:pt x="9895" y="4560"/>
                  </a:cubicBezTo>
                  <a:cubicBezTo>
                    <a:pt x="9371" y="4798"/>
                    <a:pt x="8859" y="5191"/>
                    <a:pt x="8418" y="5489"/>
                  </a:cubicBezTo>
                  <a:cubicBezTo>
                    <a:pt x="7752" y="5941"/>
                    <a:pt x="7120" y="6430"/>
                    <a:pt x="6478" y="6894"/>
                  </a:cubicBezTo>
                  <a:cubicBezTo>
                    <a:pt x="6144" y="7132"/>
                    <a:pt x="5811" y="7358"/>
                    <a:pt x="5477" y="7573"/>
                  </a:cubicBezTo>
                  <a:cubicBezTo>
                    <a:pt x="5656" y="7525"/>
                    <a:pt x="5835" y="7477"/>
                    <a:pt x="6013" y="7418"/>
                  </a:cubicBezTo>
                  <a:cubicBezTo>
                    <a:pt x="6811" y="7072"/>
                    <a:pt x="7585" y="6668"/>
                    <a:pt x="8323" y="6203"/>
                  </a:cubicBezTo>
                  <a:cubicBezTo>
                    <a:pt x="9085" y="5668"/>
                    <a:pt x="10073" y="5441"/>
                    <a:pt x="10764" y="4822"/>
                  </a:cubicBezTo>
                  <a:cubicBezTo>
                    <a:pt x="11573" y="5072"/>
                    <a:pt x="12395" y="5298"/>
                    <a:pt x="13228" y="5501"/>
                  </a:cubicBezTo>
                  <a:cubicBezTo>
                    <a:pt x="13609" y="5584"/>
                    <a:pt x="13978" y="5691"/>
                    <a:pt x="14359" y="5798"/>
                  </a:cubicBezTo>
                  <a:cubicBezTo>
                    <a:pt x="13693" y="6334"/>
                    <a:pt x="13205" y="7203"/>
                    <a:pt x="12597" y="7763"/>
                  </a:cubicBezTo>
                  <a:cubicBezTo>
                    <a:pt x="11728" y="8549"/>
                    <a:pt x="10811" y="9287"/>
                    <a:pt x="9895" y="10025"/>
                  </a:cubicBezTo>
                  <a:cubicBezTo>
                    <a:pt x="9418" y="10406"/>
                    <a:pt x="8954" y="10799"/>
                    <a:pt x="8478" y="11192"/>
                  </a:cubicBezTo>
                  <a:cubicBezTo>
                    <a:pt x="8740" y="11061"/>
                    <a:pt x="8990" y="10930"/>
                    <a:pt x="9240" y="10811"/>
                  </a:cubicBezTo>
                  <a:cubicBezTo>
                    <a:pt x="9478" y="10680"/>
                    <a:pt x="13586" y="7834"/>
                    <a:pt x="15038" y="5977"/>
                  </a:cubicBezTo>
                  <a:lnTo>
                    <a:pt x="16419" y="6358"/>
                  </a:lnTo>
                  <a:cubicBezTo>
                    <a:pt x="15860" y="7013"/>
                    <a:pt x="15586" y="7954"/>
                    <a:pt x="15312" y="8716"/>
                  </a:cubicBezTo>
                  <a:cubicBezTo>
                    <a:pt x="14871" y="9942"/>
                    <a:pt x="14419" y="11144"/>
                    <a:pt x="13859" y="12323"/>
                  </a:cubicBezTo>
                  <a:cubicBezTo>
                    <a:pt x="13562" y="12954"/>
                    <a:pt x="13228" y="13585"/>
                    <a:pt x="12859" y="14180"/>
                  </a:cubicBezTo>
                  <a:cubicBezTo>
                    <a:pt x="13419" y="13538"/>
                    <a:pt x="13538" y="13502"/>
                    <a:pt x="14026" y="12847"/>
                  </a:cubicBezTo>
                  <a:cubicBezTo>
                    <a:pt x="14086" y="12764"/>
                    <a:pt x="14621" y="11811"/>
                    <a:pt x="14693" y="11752"/>
                  </a:cubicBezTo>
                  <a:cubicBezTo>
                    <a:pt x="14967" y="11144"/>
                    <a:pt x="15133" y="10728"/>
                    <a:pt x="15372" y="10120"/>
                  </a:cubicBezTo>
                  <a:cubicBezTo>
                    <a:pt x="15610" y="9466"/>
                    <a:pt x="15836" y="8811"/>
                    <a:pt x="16086" y="8168"/>
                  </a:cubicBezTo>
                  <a:cubicBezTo>
                    <a:pt x="16312" y="7584"/>
                    <a:pt x="16634" y="7061"/>
                    <a:pt x="16872" y="6489"/>
                  </a:cubicBezTo>
                  <a:cubicBezTo>
                    <a:pt x="17277" y="6596"/>
                    <a:pt x="17693" y="6703"/>
                    <a:pt x="18098" y="6811"/>
                  </a:cubicBezTo>
                  <a:cubicBezTo>
                    <a:pt x="17800" y="7477"/>
                    <a:pt x="17800" y="8323"/>
                    <a:pt x="17777" y="9013"/>
                  </a:cubicBezTo>
                  <a:cubicBezTo>
                    <a:pt x="17753" y="9930"/>
                    <a:pt x="17800" y="10847"/>
                    <a:pt x="17908" y="11764"/>
                  </a:cubicBezTo>
                  <a:cubicBezTo>
                    <a:pt x="17931" y="11978"/>
                    <a:pt x="17955" y="12192"/>
                    <a:pt x="17967" y="12418"/>
                  </a:cubicBezTo>
                  <a:cubicBezTo>
                    <a:pt x="17991" y="12359"/>
                    <a:pt x="18003" y="12299"/>
                    <a:pt x="18027" y="12252"/>
                  </a:cubicBezTo>
                  <a:cubicBezTo>
                    <a:pt x="18110" y="11990"/>
                    <a:pt x="18396" y="10406"/>
                    <a:pt x="18372" y="9704"/>
                  </a:cubicBezTo>
                  <a:cubicBezTo>
                    <a:pt x="18360" y="9192"/>
                    <a:pt x="18372" y="8668"/>
                    <a:pt x="18408" y="8144"/>
                  </a:cubicBezTo>
                  <a:cubicBezTo>
                    <a:pt x="18443" y="7739"/>
                    <a:pt x="18527" y="7322"/>
                    <a:pt x="18539" y="6918"/>
                  </a:cubicBezTo>
                  <a:cubicBezTo>
                    <a:pt x="18789" y="6977"/>
                    <a:pt x="19027" y="7025"/>
                    <a:pt x="19265" y="7072"/>
                  </a:cubicBezTo>
                  <a:cubicBezTo>
                    <a:pt x="19527" y="8144"/>
                    <a:pt x="20241" y="9120"/>
                    <a:pt x="20717" y="10097"/>
                  </a:cubicBezTo>
                  <a:cubicBezTo>
                    <a:pt x="20836" y="10335"/>
                    <a:pt x="20956" y="10573"/>
                    <a:pt x="21063" y="10835"/>
                  </a:cubicBezTo>
                  <a:cubicBezTo>
                    <a:pt x="21134" y="10561"/>
                    <a:pt x="20825" y="9347"/>
                    <a:pt x="20575" y="8930"/>
                  </a:cubicBezTo>
                  <a:cubicBezTo>
                    <a:pt x="20277" y="8418"/>
                    <a:pt x="20063" y="7703"/>
                    <a:pt x="19789" y="7180"/>
                  </a:cubicBezTo>
                  <a:lnTo>
                    <a:pt x="19789" y="7180"/>
                  </a:lnTo>
                  <a:cubicBezTo>
                    <a:pt x="22003" y="7584"/>
                    <a:pt x="25313" y="8668"/>
                    <a:pt x="27290" y="9751"/>
                  </a:cubicBezTo>
                  <a:cubicBezTo>
                    <a:pt x="27347" y="9784"/>
                    <a:pt x="27403" y="9798"/>
                    <a:pt x="27456" y="9798"/>
                  </a:cubicBezTo>
                  <a:cubicBezTo>
                    <a:pt x="27736" y="9798"/>
                    <a:pt x="27925" y="9408"/>
                    <a:pt x="27635" y="9227"/>
                  </a:cubicBezTo>
                  <a:cubicBezTo>
                    <a:pt x="25837" y="8061"/>
                    <a:pt x="22491" y="7049"/>
                    <a:pt x="20432" y="6644"/>
                  </a:cubicBezTo>
                  <a:cubicBezTo>
                    <a:pt x="20158" y="6584"/>
                    <a:pt x="19896" y="6525"/>
                    <a:pt x="19634" y="6477"/>
                  </a:cubicBezTo>
                  <a:cubicBezTo>
                    <a:pt x="20063" y="5584"/>
                    <a:pt x="21896" y="4167"/>
                    <a:pt x="22027" y="4001"/>
                  </a:cubicBezTo>
                  <a:lnTo>
                    <a:pt x="22253" y="3751"/>
                  </a:lnTo>
                  <a:lnTo>
                    <a:pt x="22253" y="3751"/>
                  </a:lnTo>
                  <a:cubicBezTo>
                    <a:pt x="21872" y="3941"/>
                    <a:pt x="19979" y="4989"/>
                    <a:pt x="19158" y="6346"/>
                  </a:cubicBezTo>
                  <a:cubicBezTo>
                    <a:pt x="18943" y="6299"/>
                    <a:pt x="18848" y="6299"/>
                    <a:pt x="18634" y="6251"/>
                  </a:cubicBezTo>
                  <a:cubicBezTo>
                    <a:pt x="18503" y="5870"/>
                    <a:pt x="18431" y="5465"/>
                    <a:pt x="18443" y="5060"/>
                  </a:cubicBezTo>
                  <a:cubicBezTo>
                    <a:pt x="18491" y="4441"/>
                    <a:pt x="18610" y="3834"/>
                    <a:pt x="18812" y="3239"/>
                  </a:cubicBezTo>
                  <a:cubicBezTo>
                    <a:pt x="19098" y="2250"/>
                    <a:pt x="19717" y="167"/>
                    <a:pt x="19527" y="131"/>
                  </a:cubicBezTo>
                  <a:lnTo>
                    <a:pt x="19527" y="131"/>
                  </a:lnTo>
                  <a:cubicBezTo>
                    <a:pt x="19301" y="595"/>
                    <a:pt x="19062" y="1060"/>
                    <a:pt x="18848" y="1524"/>
                  </a:cubicBezTo>
                  <a:cubicBezTo>
                    <a:pt x="18455" y="2405"/>
                    <a:pt x="18181" y="3322"/>
                    <a:pt x="18050" y="4274"/>
                  </a:cubicBezTo>
                  <a:cubicBezTo>
                    <a:pt x="17979" y="4810"/>
                    <a:pt x="17919" y="5537"/>
                    <a:pt x="18122" y="6120"/>
                  </a:cubicBezTo>
                  <a:cubicBezTo>
                    <a:pt x="17681" y="6013"/>
                    <a:pt x="17229" y="5906"/>
                    <a:pt x="16788" y="5787"/>
                  </a:cubicBezTo>
                  <a:cubicBezTo>
                    <a:pt x="16087" y="3920"/>
                    <a:pt x="15825" y="0"/>
                    <a:pt x="156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2"/>
            <p:cNvSpPr/>
            <p:nvPr/>
          </p:nvSpPr>
          <p:spPr>
            <a:xfrm>
              <a:off x="3791525" y="3536035"/>
              <a:ext cx="795860" cy="768031"/>
            </a:xfrm>
            <a:custGeom>
              <a:avLst/>
              <a:gdLst/>
              <a:ahLst/>
              <a:cxnLst/>
              <a:rect l="l" t="t" r="r" b="b"/>
              <a:pathLst>
                <a:path w="21420" h="20671" extrusionOk="0">
                  <a:moveTo>
                    <a:pt x="6215" y="8747"/>
                  </a:moveTo>
                  <a:lnTo>
                    <a:pt x="6215" y="8747"/>
                  </a:lnTo>
                  <a:cubicBezTo>
                    <a:pt x="6217" y="8749"/>
                    <a:pt x="6218" y="8751"/>
                    <a:pt x="6219" y="8753"/>
                  </a:cubicBezTo>
                  <a:lnTo>
                    <a:pt x="6219" y="8753"/>
                  </a:lnTo>
                  <a:cubicBezTo>
                    <a:pt x="6218" y="8752"/>
                    <a:pt x="6217" y="8750"/>
                    <a:pt x="6215" y="8747"/>
                  </a:cubicBezTo>
                  <a:close/>
                  <a:moveTo>
                    <a:pt x="6617" y="7487"/>
                  </a:moveTo>
                  <a:cubicBezTo>
                    <a:pt x="6641" y="7487"/>
                    <a:pt x="6666" y="7490"/>
                    <a:pt x="6692" y="7497"/>
                  </a:cubicBezTo>
                  <a:cubicBezTo>
                    <a:pt x="7144" y="7616"/>
                    <a:pt x="6787" y="8414"/>
                    <a:pt x="6585" y="8676"/>
                  </a:cubicBezTo>
                  <a:cubicBezTo>
                    <a:pt x="6553" y="8746"/>
                    <a:pt x="6445" y="8827"/>
                    <a:pt x="6348" y="8827"/>
                  </a:cubicBezTo>
                  <a:cubicBezTo>
                    <a:pt x="6298" y="8827"/>
                    <a:pt x="6252" y="8806"/>
                    <a:pt x="6219" y="8753"/>
                  </a:cubicBezTo>
                  <a:lnTo>
                    <a:pt x="6219" y="8753"/>
                  </a:lnTo>
                  <a:cubicBezTo>
                    <a:pt x="6225" y="8764"/>
                    <a:pt x="6227" y="8768"/>
                    <a:pt x="6227" y="8768"/>
                  </a:cubicBezTo>
                  <a:cubicBezTo>
                    <a:pt x="6225" y="8768"/>
                    <a:pt x="6192" y="8718"/>
                    <a:pt x="6192" y="8700"/>
                  </a:cubicBezTo>
                  <a:cubicBezTo>
                    <a:pt x="6168" y="8664"/>
                    <a:pt x="6156" y="8640"/>
                    <a:pt x="6156" y="8604"/>
                  </a:cubicBezTo>
                  <a:cubicBezTo>
                    <a:pt x="6132" y="8533"/>
                    <a:pt x="6132" y="8462"/>
                    <a:pt x="6120" y="8390"/>
                  </a:cubicBezTo>
                  <a:cubicBezTo>
                    <a:pt x="6120" y="8247"/>
                    <a:pt x="6120" y="8093"/>
                    <a:pt x="6156" y="7962"/>
                  </a:cubicBezTo>
                  <a:cubicBezTo>
                    <a:pt x="6210" y="7768"/>
                    <a:pt x="6390" y="7487"/>
                    <a:pt x="6617" y="7487"/>
                  </a:cubicBezTo>
                  <a:close/>
                  <a:moveTo>
                    <a:pt x="8883" y="7412"/>
                  </a:moveTo>
                  <a:cubicBezTo>
                    <a:pt x="8988" y="7412"/>
                    <a:pt x="9082" y="7485"/>
                    <a:pt x="9109" y="7592"/>
                  </a:cubicBezTo>
                  <a:cubicBezTo>
                    <a:pt x="9190" y="8252"/>
                    <a:pt x="8629" y="9250"/>
                    <a:pt x="7887" y="9250"/>
                  </a:cubicBezTo>
                  <a:cubicBezTo>
                    <a:pt x="7866" y="9250"/>
                    <a:pt x="7844" y="9249"/>
                    <a:pt x="7823" y="9247"/>
                  </a:cubicBezTo>
                  <a:cubicBezTo>
                    <a:pt x="7692" y="9247"/>
                    <a:pt x="7597" y="9128"/>
                    <a:pt x="7609" y="8997"/>
                  </a:cubicBezTo>
                  <a:lnTo>
                    <a:pt x="7597" y="8997"/>
                  </a:lnTo>
                  <a:cubicBezTo>
                    <a:pt x="7609" y="8938"/>
                    <a:pt x="7620" y="8866"/>
                    <a:pt x="7632" y="8807"/>
                  </a:cubicBezTo>
                  <a:cubicBezTo>
                    <a:pt x="7716" y="8521"/>
                    <a:pt x="7859" y="8259"/>
                    <a:pt x="8037" y="8033"/>
                  </a:cubicBezTo>
                  <a:cubicBezTo>
                    <a:pt x="8240" y="7783"/>
                    <a:pt x="8490" y="7581"/>
                    <a:pt x="8775" y="7438"/>
                  </a:cubicBezTo>
                  <a:cubicBezTo>
                    <a:pt x="8811" y="7420"/>
                    <a:pt x="8847" y="7412"/>
                    <a:pt x="8883" y="7412"/>
                  </a:cubicBezTo>
                  <a:close/>
                  <a:moveTo>
                    <a:pt x="10021" y="8863"/>
                  </a:moveTo>
                  <a:cubicBezTo>
                    <a:pt x="10132" y="8863"/>
                    <a:pt x="10236" y="8911"/>
                    <a:pt x="10299" y="9033"/>
                  </a:cubicBezTo>
                  <a:cubicBezTo>
                    <a:pt x="10418" y="9247"/>
                    <a:pt x="10216" y="9486"/>
                    <a:pt x="10085" y="9640"/>
                  </a:cubicBezTo>
                  <a:cubicBezTo>
                    <a:pt x="9963" y="9773"/>
                    <a:pt x="9779" y="9917"/>
                    <a:pt x="9591" y="9917"/>
                  </a:cubicBezTo>
                  <a:cubicBezTo>
                    <a:pt x="9577" y="9917"/>
                    <a:pt x="9563" y="9916"/>
                    <a:pt x="9549" y="9914"/>
                  </a:cubicBezTo>
                  <a:cubicBezTo>
                    <a:pt x="9478" y="9914"/>
                    <a:pt x="9418" y="9902"/>
                    <a:pt x="9383" y="9819"/>
                  </a:cubicBezTo>
                  <a:lnTo>
                    <a:pt x="9371" y="9819"/>
                  </a:lnTo>
                  <a:cubicBezTo>
                    <a:pt x="9275" y="9557"/>
                    <a:pt x="9442" y="9224"/>
                    <a:pt x="9633" y="9045"/>
                  </a:cubicBezTo>
                  <a:cubicBezTo>
                    <a:pt x="9732" y="8939"/>
                    <a:pt x="9883" y="8863"/>
                    <a:pt x="10021" y="8863"/>
                  </a:cubicBezTo>
                  <a:close/>
                  <a:moveTo>
                    <a:pt x="6195" y="10866"/>
                  </a:moveTo>
                  <a:cubicBezTo>
                    <a:pt x="6256" y="10866"/>
                    <a:pt x="6315" y="10890"/>
                    <a:pt x="6358" y="10938"/>
                  </a:cubicBezTo>
                  <a:cubicBezTo>
                    <a:pt x="6585" y="11236"/>
                    <a:pt x="6704" y="11843"/>
                    <a:pt x="6370" y="12129"/>
                  </a:cubicBezTo>
                  <a:cubicBezTo>
                    <a:pt x="6332" y="12162"/>
                    <a:pt x="6285" y="12178"/>
                    <a:pt x="6238" y="12178"/>
                  </a:cubicBezTo>
                  <a:cubicBezTo>
                    <a:pt x="6153" y="12178"/>
                    <a:pt x="6068" y="12126"/>
                    <a:pt x="6037" y="12033"/>
                  </a:cubicBezTo>
                  <a:cubicBezTo>
                    <a:pt x="5811" y="11760"/>
                    <a:pt x="5846" y="11260"/>
                    <a:pt x="6001" y="10974"/>
                  </a:cubicBezTo>
                  <a:cubicBezTo>
                    <a:pt x="6047" y="10902"/>
                    <a:pt x="6122" y="10866"/>
                    <a:pt x="6195" y="10866"/>
                  </a:cubicBezTo>
                  <a:close/>
                  <a:moveTo>
                    <a:pt x="10361" y="11618"/>
                  </a:moveTo>
                  <a:cubicBezTo>
                    <a:pt x="10584" y="11618"/>
                    <a:pt x="10777" y="11792"/>
                    <a:pt x="10787" y="12022"/>
                  </a:cubicBezTo>
                  <a:cubicBezTo>
                    <a:pt x="10799" y="12212"/>
                    <a:pt x="10668" y="12391"/>
                    <a:pt x="10490" y="12450"/>
                  </a:cubicBezTo>
                  <a:cubicBezTo>
                    <a:pt x="10472" y="12454"/>
                    <a:pt x="10454" y="12455"/>
                    <a:pt x="10437" y="12455"/>
                  </a:cubicBezTo>
                  <a:cubicBezTo>
                    <a:pt x="10334" y="12455"/>
                    <a:pt x="10231" y="12399"/>
                    <a:pt x="10180" y="12307"/>
                  </a:cubicBezTo>
                  <a:cubicBezTo>
                    <a:pt x="10180" y="12307"/>
                    <a:pt x="10180" y="12284"/>
                    <a:pt x="10168" y="12284"/>
                  </a:cubicBezTo>
                  <a:cubicBezTo>
                    <a:pt x="10109" y="12212"/>
                    <a:pt x="10061" y="12117"/>
                    <a:pt x="10037" y="12022"/>
                  </a:cubicBezTo>
                  <a:cubicBezTo>
                    <a:pt x="9990" y="11843"/>
                    <a:pt x="10097" y="11676"/>
                    <a:pt x="10264" y="11629"/>
                  </a:cubicBezTo>
                  <a:cubicBezTo>
                    <a:pt x="10296" y="11621"/>
                    <a:pt x="10329" y="11618"/>
                    <a:pt x="10361" y="11618"/>
                  </a:cubicBezTo>
                  <a:close/>
                  <a:moveTo>
                    <a:pt x="7891" y="11092"/>
                  </a:moveTo>
                  <a:cubicBezTo>
                    <a:pt x="7919" y="11092"/>
                    <a:pt x="7948" y="11096"/>
                    <a:pt x="7978" y="11105"/>
                  </a:cubicBezTo>
                  <a:lnTo>
                    <a:pt x="7978" y="11117"/>
                  </a:lnTo>
                  <a:cubicBezTo>
                    <a:pt x="8192" y="11176"/>
                    <a:pt x="8287" y="11414"/>
                    <a:pt x="8347" y="11605"/>
                  </a:cubicBezTo>
                  <a:cubicBezTo>
                    <a:pt x="8382" y="11736"/>
                    <a:pt x="8394" y="11879"/>
                    <a:pt x="8406" y="12022"/>
                  </a:cubicBezTo>
                  <a:cubicBezTo>
                    <a:pt x="8430" y="12129"/>
                    <a:pt x="8442" y="12236"/>
                    <a:pt x="8418" y="12343"/>
                  </a:cubicBezTo>
                  <a:cubicBezTo>
                    <a:pt x="8382" y="12438"/>
                    <a:pt x="8299" y="12498"/>
                    <a:pt x="8204" y="12498"/>
                  </a:cubicBezTo>
                  <a:cubicBezTo>
                    <a:pt x="8049" y="12474"/>
                    <a:pt x="7906" y="12414"/>
                    <a:pt x="7787" y="12307"/>
                  </a:cubicBezTo>
                  <a:lnTo>
                    <a:pt x="7763" y="12284"/>
                  </a:lnTo>
                  <a:cubicBezTo>
                    <a:pt x="7549" y="12093"/>
                    <a:pt x="7442" y="11795"/>
                    <a:pt x="7489" y="11498"/>
                  </a:cubicBezTo>
                  <a:cubicBezTo>
                    <a:pt x="7531" y="11309"/>
                    <a:pt x="7684" y="11092"/>
                    <a:pt x="7891" y="11092"/>
                  </a:cubicBezTo>
                  <a:close/>
                  <a:moveTo>
                    <a:pt x="5446" y="14078"/>
                  </a:moveTo>
                  <a:cubicBezTo>
                    <a:pt x="5506" y="14078"/>
                    <a:pt x="5568" y="14117"/>
                    <a:pt x="5632" y="14212"/>
                  </a:cubicBezTo>
                  <a:cubicBezTo>
                    <a:pt x="5787" y="14474"/>
                    <a:pt x="5894" y="14760"/>
                    <a:pt x="5954" y="15058"/>
                  </a:cubicBezTo>
                  <a:cubicBezTo>
                    <a:pt x="6096" y="15713"/>
                    <a:pt x="6192" y="16379"/>
                    <a:pt x="6227" y="17046"/>
                  </a:cubicBezTo>
                  <a:cubicBezTo>
                    <a:pt x="6251" y="17629"/>
                    <a:pt x="6323" y="18213"/>
                    <a:pt x="6454" y="18784"/>
                  </a:cubicBezTo>
                  <a:cubicBezTo>
                    <a:pt x="6394" y="18772"/>
                    <a:pt x="6346" y="18749"/>
                    <a:pt x="6299" y="18713"/>
                  </a:cubicBezTo>
                  <a:lnTo>
                    <a:pt x="6299" y="18725"/>
                  </a:lnTo>
                  <a:cubicBezTo>
                    <a:pt x="6061" y="18570"/>
                    <a:pt x="5846" y="18380"/>
                    <a:pt x="5668" y="18153"/>
                  </a:cubicBezTo>
                  <a:cubicBezTo>
                    <a:pt x="5406" y="17891"/>
                    <a:pt x="5203" y="17582"/>
                    <a:pt x="5049" y="17248"/>
                  </a:cubicBezTo>
                  <a:cubicBezTo>
                    <a:pt x="4715" y="16379"/>
                    <a:pt x="4691" y="15201"/>
                    <a:pt x="5144" y="14379"/>
                  </a:cubicBezTo>
                  <a:cubicBezTo>
                    <a:pt x="5223" y="14229"/>
                    <a:pt x="5329" y="14078"/>
                    <a:pt x="5446" y="14078"/>
                  </a:cubicBezTo>
                  <a:close/>
                  <a:moveTo>
                    <a:pt x="7820" y="0"/>
                  </a:moveTo>
                  <a:cubicBezTo>
                    <a:pt x="7383" y="0"/>
                    <a:pt x="6931" y="39"/>
                    <a:pt x="6620" y="163"/>
                  </a:cubicBezTo>
                  <a:cubicBezTo>
                    <a:pt x="5965" y="425"/>
                    <a:pt x="5346" y="854"/>
                    <a:pt x="5037" y="1520"/>
                  </a:cubicBezTo>
                  <a:cubicBezTo>
                    <a:pt x="4715" y="2175"/>
                    <a:pt x="4811" y="2854"/>
                    <a:pt x="4942" y="3532"/>
                  </a:cubicBezTo>
                  <a:cubicBezTo>
                    <a:pt x="5049" y="4092"/>
                    <a:pt x="5251" y="4925"/>
                    <a:pt x="4942" y="5485"/>
                  </a:cubicBezTo>
                  <a:cubicBezTo>
                    <a:pt x="4930" y="5509"/>
                    <a:pt x="4918" y="5533"/>
                    <a:pt x="4906" y="5545"/>
                  </a:cubicBezTo>
                  <a:cubicBezTo>
                    <a:pt x="4810" y="5640"/>
                    <a:pt x="4716" y="5680"/>
                    <a:pt x="4628" y="5680"/>
                  </a:cubicBezTo>
                  <a:cubicBezTo>
                    <a:pt x="4419" y="5680"/>
                    <a:pt x="4246" y="5457"/>
                    <a:pt x="4180" y="5223"/>
                  </a:cubicBezTo>
                  <a:cubicBezTo>
                    <a:pt x="4096" y="4914"/>
                    <a:pt x="4072" y="4592"/>
                    <a:pt x="4108" y="4271"/>
                  </a:cubicBezTo>
                  <a:cubicBezTo>
                    <a:pt x="4108" y="3961"/>
                    <a:pt x="4144" y="3652"/>
                    <a:pt x="4227" y="3354"/>
                  </a:cubicBezTo>
                  <a:cubicBezTo>
                    <a:pt x="4346" y="2961"/>
                    <a:pt x="4572" y="2604"/>
                    <a:pt x="4703" y="2199"/>
                  </a:cubicBezTo>
                  <a:cubicBezTo>
                    <a:pt x="4704" y="2197"/>
                    <a:pt x="4703" y="2196"/>
                    <a:pt x="4699" y="2196"/>
                  </a:cubicBezTo>
                  <a:cubicBezTo>
                    <a:pt x="4608" y="2196"/>
                    <a:pt x="3118" y="2909"/>
                    <a:pt x="2775" y="3699"/>
                  </a:cubicBezTo>
                  <a:cubicBezTo>
                    <a:pt x="2405" y="4521"/>
                    <a:pt x="2120" y="5390"/>
                    <a:pt x="2120" y="6283"/>
                  </a:cubicBezTo>
                  <a:cubicBezTo>
                    <a:pt x="2120" y="6866"/>
                    <a:pt x="2167" y="7247"/>
                    <a:pt x="2501" y="7700"/>
                  </a:cubicBezTo>
                  <a:cubicBezTo>
                    <a:pt x="2703" y="7985"/>
                    <a:pt x="2953" y="8247"/>
                    <a:pt x="3239" y="8462"/>
                  </a:cubicBezTo>
                  <a:cubicBezTo>
                    <a:pt x="3891" y="8874"/>
                    <a:pt x="3454" y="9429"/>
                    <a:pt x="2415" y="9429"/>
                  </a:cubicBezTo>
                  <a:cubicBezTo>
                    <a:pt x="2373" y="9429"/>
                    <a:pt x="2330" y="9428"/>
                    <a:pt x="2286" y="9426"/>
                  </a:cubicBezTo>
                  <a:cubicBezTo>
                    <a:pt x="2269" y="9425"/>
                    <a:pt x="2251" y="9425"/>
                    <a:pt x="2233" y="9425"/>
                  </a:cubicBezTo>
                  <a:cubicBezTo>
                    <a:pt x="1487" y="9425"/>
                    <a:pt x="945" y="10156"/>
                    <a:pt x="596" y="10807"/>
                  </a:cubicBezTo>
                  <a:cubicBezTo>
                    <a:pt x="215" y="11522"/>
                    <a:pt x="0" y="12724"/>
                    <a:pt x="179" y="13510"/>
                  </a:cubicBezTo>
                  <a:cubicBezTo>
                    <a:pt x="346" y="14236"/>
                    <a:pt x="1358" y="15963"/>
                    <a:pt x="1917" y="16272"/>
                  </a:cubicBezTo>
                  <a:cubicBezTo>
                    <a:pt x="1858" y="15570"/>
                    <a:pt x="1763" y="14010"/>
                    <a:pt x="2346" y="13129"/>
                  </a:cubicBezTo>
                  <a:cubicBezTo>
                    <a:pt x="2691" y="12593"/>
                    <a:pt x="3215" y="12212"/>
                    <a:pt x="3834" y="12057"/>
                  </a:cubicBezTo>
                  <a:lnTo>
                    <a:pt x="3834" y="12057"/>
                  </a:lnTo>
                  <a:cubicBezTo>
                    <a:pt x="3215" y="12879"/>
                    <a:pt x="2953" y="13903"/>
                    <a:pt x="2644" y="14855"/>
                  </a:cubicBezTo>
                  <a:cubicBezTo>
                    <a:pt x="2417" y="15593"/>
                    <a:pt x="2215" y="16391"/>
                    <a:pt x="2465" y="17141"/>
                  </a:cubicBezTo>
                  <a:cubicBezTo>
                    <a:pt x="2715" y="17891"/>
                    <a:pt x="3418" y="18344"/>
                    <a:pt x="4132" y="18630"/>
                  </a:cubicBezTo>
                  <a:cubicBezTo>
                    <a:pt x="4549" y="18784"/>
                    <a:pt x="5001" y="18903"/>
                    <a:pt x="5442" y="18951"/>
                  </a:cubicBezTo>
                  <a:cubicBezTo>
                    <a:pt x="5568" y="18973"/>
                    <a:pt x="5696" y="18983"/>
                    <a:pt x="5825" y="18983"/>
                  </a:cubicBezTo>
                  <a:cubicBezTo>
                    <a:pt x="6046" y="18983"/>
                    <a:pt x="6266" y="18952"/>
                    <a:pt x="6477" y="18891"/>
                  </a:cubicBezTo>
                  <a:cubicBezTo>
                    <a:pt x="6585" y="19284"/>
                    <a:pt x="6775" y="19653"/>
                    <a:pt x="7037" y="19975"/>
                  </a:cubicBezTo>
                  <a:cubicBezTo>
                    <a:pt x="7490" y="20543"/>
                    <a:pt x="8110" y="20670"/>
                    <a:pt x="8762" y="20670"/>
                  </a:cubicBezTo>
                  <a:cubicBezTo>
                    <a:pt x="9122" y="20670"/>
                    <a:pt x="9491" y="20631"/>
                    <a:pt x="9847" y="20606"/>
                  </a:cubicBezTo>
                  <a:cubicBezTo>
                    <a:pt x="9978" y="20594"/>
                    <a:pt x="10657" y="20463"/>
                    <a:pt x="10537" y="20392"/>
                  </a:cubicBezTo>
                  <a:cubicBezTo>
                    <a:pt x="10109" y="20106"/>
                    <a:pt x="9775" y="19701"/>
                    <a:pt x="9561" y="19237"/>
                  </a:cubicBezTo>
                  <a:cubicBezTo>
                    <a:pt x="9359" y="18784"/>
                    <a:pt x="9085" y="18213"/>
                    <a:pt x="8918" y="17760"/>
                  </a:cubicBezTo>
                  <a:cubicBezTo>
                    <a:pt x="8585" y="16867"/>
                    <a:pt x="8299" y="15963"/>
                    <a:pt x="8061" y="15046"/>
                  </a:cubicBezTo>
                  <a:cubicBezTo>
                    <a:pt x="7954" y="14641"/>
                    <a:pt x="7882" y="14141"/>
                    <a:pt x="8061" y="13748"/>
                  </a:cubicBezTo>
                  <a:cubicBezTo>
                    <a:pt x="8098" y="13669"/>
                    <a:pt x="8145" y="13639"/>
                    <a:pt x="8193" y="13639"/>
                  </a:cubicBezTo>
                  <a:cubicBezTo>
                    <a:pt x="8284" y="13639"/>
                    <a:pt x="8384" y="13742"/>
                    <a:pt x="8454" y="13819"/>
                  </a:cubicBezTo>
                  <a:cubicBezTo>
                    <a:pt x="8835" y="14260"/>
                    <a:pt x="9085" y="14855"/>
                    <a:pt x="9311" y="15391"/>
                  </a:cubicBezTo>
                  <a:cubicBezTo>
                    <a:pt x="9811" y="16558"/>
                    <a:pt x="10145" y="17820"/>
                    <a:pt x="10871" y="18868"/>
                  </a:cubicBezTo>
                  <a:cubicBezTo>
                    <a:pt x="11244" y="19422"/>
                    <a:pt x="11746" y="19944"/>
                    <a:pt x="12418" y="19944"/>
                  </a:cubicBezTo>
                  <a:cubicBezTo>
                    <a:pt x="12453" y="19944"/>
                    <a:pt x="12489" y="19942"/>
                    <a:pt x="12526" y="19939"/>
                  </a:cubicBezTo>
                  <a:cubicBezTo>
                    <a:pt x="13073" y="19892"/>
                    <a:pt x="14657" y="19403"/>
                    <a:pt x="14657" y="19403"/>
                  </a:cubicBezTo>
                  <a:cubicBezTo>
                    <a:pt x="14597" y="19332"/>
                    <a:pt x="14526" y="19272"/>
                    <a:pt x="14443" y="19237"/>
                  </a:cubicBezTo>
                  <a:lnTo>
                    <a:pt x="14443" y="19225"/>
                  </a:lnTo>
                  <a:cubicBezTo>
                    <a:pt x="14181" y="19058"/>
                    <a:pt x="13812" y="18618"/>
                    <a:pt x="13609" y="18427"/>
                  </a:cubicBezTo>
                  <a:cubicBezTo>
                    <a:pt x="13181" y="18034"/>
                    <a:pt x="12657" y="17201"/>
                    <a:pt x="12442" y="16903"/>
                  </a:cubicBezTo>
                  <a:cubicBezTo>
                    <a:pt x="11811" y="16010"/>
                    <a:pt x="11788" y="15677"/>
                    <a:pt x="11299" y="14689"/>
                  </a:cubicBezTo>
                  <a:cubicBezTo>
                    <a:pt x="11097" y="14260"/>
                    <a:pt x="11085" y="13903"/>
                    <a:pt x="11002" y="13438"/>
                  </a:cubicBezTo>
                  <a:cubicBezTo>
                    <a:pt x="10954" y="13224"/>
                    <a:pt x="10978" y="12998"/>
                    <a:pt x="11073" y="12807"/>
                  </a:cubicBezTo>
                  <a:cubicBezTo>
                    <a:pt x="11125" y="12717"/>
                    <a:pt x="11202" y="12684"/>
                    <a:pt x="11286" y="12684"/>
                  </a:cubicBezTo>
                  <a:cubicBezTo>
                    <a:pt x="11411" y="12684"/>
                    <a:pt x="11552" y="12760"/>
                    <a:pt x="11645" y="12831"/>
                  </a:cubicBezTo>
                  <a:cubicBezTo>
                    <a:pt x="11954" y="13046"/>
                    <a:pt x="12181" y="13391"/>
                    <a:pt x="12395" y="13688"/>
                  </a:cubicBezTo>
                  <a:cubicBezTo>
                    <a:pt x="12716" y="14153"/>
                    <a:pt x="12978" y="14629"/>
                    <a:pt x="13216" y="15141"/>
                  </a:cubicBezTo>
                  <a:cubicBezTo>
                    <a:pt x="13443" y="15617"/>
                    <a:pt x="13705" y="16094"/>
                    <a:pt x="14002" y="16546"/>
                  </a:cubicBezTo>
                  <a:cubicBezTo>
                    <a:pt x="14300" y="16963"/>
                    <a:pt x="14657" y="17344"/>
                    <a:pt x="15050" y="17677"/>
                  </a:cubicBezTo>
                  <a:cubicBezTo>
                    <a:pt x="15563" y="18104"/>
                    <a:pt x="16192" y="18446"/>
                    <a:pt x="16841" y="18446"/>
                  </a:cubicBezTo>
                  <a:cubicBezTo>
                    <a:pt x="17096" y="18446"/>
                    <a:pt x="17355" y="18393"/>
                    <a:pt x="17610" y="18272"/>
                  </a:cubicBezTo>
                  <a:cubicBezTo>
                    <a:pt x="17657" y="18237"/>
                    <a:pt x="17693" y="18201"/>
                    <a:pt x="17741" y="18165"/>
                  </a:cubicBezTo>
                  <a:cubicBezTo>
                    <a:pt x="17776" y="18129"/>
                    <a:pt x="18181" y="17737"/>
                    <a:pt x="18348" y="17546"/>
                  </a:cubicBezTo>
                  <a:lnTo>
                    <a:pt x="18431" y="17451"/>
                  </a:lnTo>
                  <a:lnTo>
                    <a:pt x="18312" y="17403"/>
                  </a:lnTo>
                  <a:cubicBezTo>
                    <a:pt x="18038" y="17260"/>
                    <a:pt x="17765" y="17106"/>
                    <a:pt x="17503" y="16939"/>
                  </a:cubicBezTo>
                  <a:cubicBezTo>
                    <a:pt x="16943" y="16594"/>
                    <a:pt x="16407" y="16201"/>
                    <a:pt x="15907" y="15748"/>
                  </a:cubicBezTo>
                  <a:cubicBezTo>
                    <a:pt x="15669" y="15510"/>
                    <a:pt x="15371" y="15224"/>
                    <a:pt x="15217" y="14891"/>
                  </a:cubicBezTo>
                  <a:cubicBezTo>
                    <a:pt x="15109" y="14641"/>
                    <a:pt x="15074" y="14260"/>
                    <a:pt x="15383" y="14129"/>
                  </a:cubicBezTo>
                  <a:cubicBezTo>
                    <a:pt x="15444" y="14103"/>
                    <a:pt x="15507" y="14092"/>
                    <a:pt x="15571" y="14092"/>
                  </a:cubicBezTo>
                  <a:cubicBezTo>
                    <a:pt x="15799" y="14092"/>
                    <a:pt x="16040" y="14232"/>
                    <a:pt x="16217" y="14343"/>
                  </a:cubicBezTo>
                  <a:cubicBezTo>
                    <a:pt x="16514" y="14534"/>
                    <a:pt x="16800" y="14748"/>
                    <a:pt x="17062" y="14986"/>
                  </a:cubicBezTo>
                  <a:cubicBezTo>
                    <a:pt x="17654" y="15490"/>
                    <a:pt x="18216" y="16388"/>
                    <a:pt x="18942" y="16388"/>
                  </a:cubicBezTo>
                  <a:cubicBezTo>
                    <a:pt x="19005" y="16388"/>
                    <a:pt x="19069" y="16382"/>
                    <a:pt x="19134" y="16367"/>
                  </a:cubicBezTo>
                  <a:cubicBezTo>
                    <a:pt x="19610" y="16272"/>
                    <a:pt x="19705" y="15927"/>
                    <a:pt x="20229" y="15582"/>
                  </a:cubicBezTo>
                  <a:cubicBezTo>
                    <a:pt x="20610" y="15332"/>
                    <a:pt x="21003" y="15105"/>
                    <a:pt x="21420" y="14915"/>
                  </a:cubicBezTo>
                  <a:cubicBezTo>
                    <a:pt x="21253" y="14546"/>
                    <a:pt x="21110" y="14153"/>
                    <a:pt x="21027" y="13760"/>
                  </a:cubicBezTo>
                  <a:cubicBezTo>
                    <a:pt x="20932" y="13284"/>
                    <a:pt x="21039" y="12819"/>
                    <a:pt x="20658" y="12629"/>
                  </a:cubicBezTo>
                  <a:cubicBezTo>
                    <a:pt x="20503" y="12557"/>
                    <a:pt x="20348" y="12498"/>
                    <a:pt x="20182" y="12474"/>
                  </a:cubicBezTo>
                  <a:cubicBezTo>
                    <a:pt x="19994" y="12439"/>
                    <a:pt x="19803" y="12421"/>
                    <a:pt x="19610" y="12421"/>
                  </a:cubicBezTo>
                  <a:cubicBezTo>
                    <a:pt x="19472" y="12421"/>
                    <a:pt x="19332" y="12430"/>
                    <a:pt x="19193" y="12450"/>
                  </a:cubicBezTo>
                  <a:cubicBezTo>
                    <a:pt x="18830" y="12503"/>
                    <a:pt x="18529" y="12547"/>
                    <a:pt x="18207" y="12547"/>
                  </a:cubicBezTo>
                  <a:cubicBezTo>
                    <a:pt x="18024" y="12547"/>
                    <a:pt x="17834" y="12532"/>
                    <a:pt x="17622" y="12498"/>
                  </a:cubicBezTo>
                  <a:cubicBezTo>
                    <a:pt x="17515" y="12486"/>
                    <a:pt x="17276" y="12319"/>
                    <a:pt x="17300" y="12224"/>
                  </a:cubicBezTo>
                  <a:cubicBezTo>
                    <a:pt x="17467" y="11605"/>
                    <a:pt x="18407" y="11569"/>
                    <a:pt x="18919" y="11557"/>
                  </a:cubicBezTo>
                  <a:cubicBezTo>
                    <a:pt x="18976" y="11556"/>
                    <a:pt x="19033" y="11555"/>
                    <a:pt x="19089" y="11555"/>
                  </a:cubicBezTo>
                  <a:cubicBezTo>
                    <a:pt x="19604" y="11555"/>
                    <a:pt x="20117" y="11605"/>
                    <a:pt x="20610" y="11712"/>
                  </a:cubicBezTo>
                  <a:lnTo>
                    <a:pt x="20753" y="11748"/>
                  </a:lnTo>
                  <a:cubicBezTo>
                    <a:pt x="20693" y="11438"/>
                    <a:pt x="20574" y="11141"/>
                    <a:pt x="20408" y="10890"/>
                  </a:cubicBezTo>
                  <a:cubicBezTo>
                    <a:pt x="20040" y="10373"/>
                    <a:pt x="19323" y="10247"/>
                    <a:pt x="18702" y="10247"/>
                  </a:cubicBezTo>
                  <a:cubicBezTo>
                    <a:pt x="18579" y="10247"/>
                    <a:pt x="18460" y="10252"/>
                    <a:pt x="18348" y="10259"/>
                  </a:cubicBezTo>
                  <a:cubicBezTo>
                    <a:pt x="17300" y="10319"/>
                    <a:pt x="16360" y="10831"/>
                    <a:pt x="15348" y="10974"/>
                  </a:cubicBezTo>
                  <a:cubicBezTo>
                    <a:pt x="15186" y="10997"/>
                    <a:pt x="15025" y="11010"/>
                    <a:pt x="14863" y="11010"/>
                  </a:cubicBezTo>
                  <a:cubicBezTo>
                    <a:pt x="14775" y="11010"/>
                    <a:pt x="14686" y="11006"/>
                    <a:pt x="14597" y="10998"/>
                  </a:cubicBezTo>
                  <a:cubicBezTo>
                    <a:pt x="14478" y="10998"/>
                    <a:pt x="14359" y="10938"/>
                    <a:pt x="14288" y="10843"/>
                  </a:cubicBezTo>
                  <a:cubicBezTo>
                    <a:pt x="14216" y="10736"/>
                    <a:pt x="14300" y="10557"/>
                    <a:pt x="14371" y="10474"/>
                  </a:cubicBezTo>
                  <a:cubicBezTo>
                    <a:pt x="14693" y="10117"/>
                    <a:pt x="15312" y="10057"/>
                    <a:pt x="15740" y="9914"/>
                  </a:cubicBezTo>
                  <a:cubicBezTo>
                    <a:pt x="16836" y="9569"/>
                    <a:pt x="17860" y="9021"/>
                    <a:pt x="18991" y="8771"/>
                  </a:cubicBezTo>
                  <a:cubicBezTo>
                    <a:pt x="19146" y="8735"/>
                    <a:pt x="19300" y="8700"/>
                    <a:pt x="19467" y="8688"/>
                  </a:cubicBezTo>
                  <a:cubicBezTo>
                    <a:pt x="19537" y="8670"/>
                    <a:pt x="19613" y="8659"/>
                    <a:pt x="19691" y="8659"/>
                  </a:cubicBezTo>
                  <a:cubicBezTo>
                    <a:pt x="19719" y="8659"/>
                    <a:pt x="19748" y="8661"/>
                    <a:pt x="19777" y="8664"/>
                  </a:cubicBezTo>
                  <a:cubicBezTo>
                    <a:pt x="19805" y="8669"/>
                    <a:pt x="19827" y="8671"/>
                    <a:pt x="19846" y="8671"/>
                  </a:cubicBezTo>
                  <a:cubicBezTo>
                    <a:pt x="20015" y="8671"/>
                    <a:pt x="19804" y="8487"/>
                    <a:pt x="19729" y="8390"/>
                  </a:cubicBezTo>
                  <a:cubicBezTo>
                    <a:pt x="19670" y="8295"/>
                    <a:pt x="19634" y="8200"/>
                    <a:pt x="19586" y="8116"/>
                  </a:cubicBezTo>
                  <a:cubicBezTo>
                    <a:pt x="19455" y="7890"/>
                    <a:pt x="19336" y="7652"/>
                    <a:pt x="19193" y="7438"/>
                  </a:cubicBezTo>
                  <a:cubicBezTo>
                    <a:pt x="18979" y="7081"/>
                    <a:pt x="18646" y="6819"/>
                    <a:pt x="18265" y="6664"/>
                  </a:cubicBezTo>
                  <a:cubicBezTo>
                    <a:pt x="18053" y="6589"/>
                    <a:pt x="17837" y="6557"/>
                    <a:pt x="17619" y="6557"/>
                  </a:cubicBezTo>
                  <a:cubicBezTo>
                    <a:pt x="16904" y="6557"/>
                    <a:pt x="16176" y="6904"/>
                    <a:pt x="15574" y="7223"/>
                  </a:cubicBezTo>
                  <a:cubicBezTo>
                    <a:pt x="14990" y="7533"/>
                    <a:pt x="14467" y="7902"/>
                    <a:pt x="13931" y="8271"/>
                  </a:cubicBezTo>
                  <a:cubicBezTo>
                    <a:pt x="13359" y="8652"/>
                    <a:pt x="12752" y="9069"/>
                    <a:pt x="12085" y="9247"/>
                  </a:cubicBezTo>
                  <a:cubicBezTo>
                    <a:pt x="12007" y="9270"/>
                    <a:pt x="11907" y="9292"/>
                    <a:pt x="11811" y="9292"/>
                  </a:cubicBezTo>
                  <a:cubicBezTo>
                    <a:pt x="11703" y="9292"/>
                    <a:pt x="11601" y="9264"/>
                    <a:pt x="11538" y="9176"/>
                  </a:cubicBezTo>
                  <a:cubicBezTo>
                    <a:pt x="11383" y="8950"/>
                    <a:pt x="11490" y="8688"/>
                    <a:pt x="11633" y="8497"/>
                  </a:cubicBezTo>
                  <a:cubicBezTo>
                    <a:pt x="12002" y="7938"/>
                    <a:pt x="12692" y="7581"/>
                    <a:pt x="13264" y="7283"/>
                  </a:cubicBezTo>
                  <a:cubicBezTo>
                    <a:pt x="13835" y="6973"/>
                    <a:pt x="14478" y="6723"/>
                    <a:pt x="15086" y="6461"/>
                  </a:cubicBezTo>
                  <a:cubicBezTo>
                    <a:pt x="15894" y="6113"/>
                    <a:pt x="16739" y="5792"/>
                    <a:pt x="17618" y="5792"/>
                  </a:cubicBezTo>
                  <a:cubicBezTo>
                    <a:pt x="17761" y="5792"/>
                    <a:pt x="17905" y="5800"/>
                    <a:pt x="18050" y="5818"/>
                  </a:cubicBezTo>
                  <a:cubicBezTo>
                    <a:pt x="18062" y="5830"/>
                    <a:pt x="18074" y="5830"/>
                    <a:pt x="18086" y="5830"/>
                  </a:cubicBezTo>
                  <a:lnTo>
                    <a:pt x="18157" y="5830"/>
                  </a:lnTo>
                  <a:cubicBezTo>
                    <a:pt x="18312" y="5830"/>
                    <a:pt x="18479" y="5854"/>
                    <a:pt x="18634" y="5902"/>
                  </a:cubicBezTo>
                  <a:cubicBezTo>
                    <a:pt x="18634" y="5902"/>
                    <a:pt x="18634" y="5902"/>
                    <a:pt x="18634" y="5902"/>
                  </a:cubicBezTo>
                  <a:cubicBezTo>
                    <a:pt x="18676" y="5902"/>
                    <a:pt x="17774" y="3959"/>
                    <a:pt x="16967" y="3330"/>
                  </a:cubicBezTo>
                  <a:cubicBezTo>
                    <a:pt x="16536" y="2991"/>
                    <a:pt x="16014" y="2816"/>
                    <a:pt x="15486" y="2816"/>
                  </a:cubicBezTo>
                  <a:cubicBezTo>
                    <a:pt x="15123" y="2816"/>
                    <a:pt x="14758" y="2898"/>
                    <a:pt x="14419" y="3068"/>
                  </a:cubicBezTo>
                  <a:cubicBezTo>
                    <a:pt x="13597" y="3449"/>
                    <a:pt x="12931" y="4128"/>
                    <a:pt x="12288" y="4747"/>
                  </a:cubicBezTo>
                  <a:cubicBezTo>
                    <a:pt x="11978" y="5045"/>
                    <a:pt x="11633" y="5318"/>
                    <a:pt x="11299" y="5604"/>
                  </a:cubicBezTo>
                  <a:cubicBezTo>
                    <a:pt x="10930" y="5914"/>
                    <a:pt x="10561" y="6247"/>
                    <a:pt x="10097" y="6414"/>
                  </a:cubicBezTo>
                  <a:cubicBezTo>
                    <a:pt x="9994" y="6448"/>
                    <a:pt x="9897" y="6501"/>
                    <a:pt x="9779" y="6501"/>
                  </a:cubicBezTo>
                  <a:cubicBezTo>
                    <a:pt x="9734" y="6501"/>
                    <a:pt x="9686" y="6493"/>
                    <a:pt x="9633" y="6473"/>
                  </a:cubicBezTo>
                  <a:lnTo>
                    <a:pt x="9621" y="6473"/>
                  </a:lnTo>
                  <a:cubicBezTo>
                    <a:pt x="9573" y="6426"/>
                    <a:pt x="9549" y="6354"/>
                    <a:pt x="9585" y="6295"/>
                  </a:cubicBezTo>
                  <a:cubicBezTo>
                    <a:pt x="9597" y="6247"/>
                    <a:pt x="9621" y="6188"/>
                    <a:pt x="9656" y="6152"/>
                  </a:cubicBezTo>
                  <a:cubicBezTo>
                    <a:pt x="9775" y="5985"/>
                    <a:pt x="9906" y="5842"/>
                    <a:pt x="10049" y="5711"/>
                  </a:cubicBezTo>
                  <a:cubicBezTo>
                    <a:pt x="10430" y="5342"/>
                    <a:pt x="10799" y="4973"/>
                    <a:pt x="11133" y="4580"/>
                  </a:cubicBezTo>
                  <a:cubicBezTo>
                    <a:pt x="11538" y="4092"/>
                    <a:pt x="11978" y="3640"/>
                    <a:pt x="12442" y="3211"/>
                  </a:cubicBezTo>
                  <a:cubicBezTo>
                    <a:pt x="12839" y="2877"/>
                    <a:pt x="13326" y="2534"/>
                    <a:pt x="13857" y="2534"/>
                  </a:cubicBezTo>
                  <a:cubicBezTo>
                    <a:pt x="13932" y="2534"/>
                    <a:pt x="14009" y="2541"/>
                    <a:pt x="14086" y="2556"/>
                  </a:cubicBezTo>
                  <a:cubicBezTo>
                    <a:pt x="14109" y="2556"/>
                    <a:pt x="13085" y="842"/>
                    <a:pt x="12181" y="604"/>
                  </a:cubicBezTo>
                  <a:cubicBezTo>
                    <a:pt x="12002" y="559"/>
                    <a:pt x="11825" y="538"/>
                    <a:pt x="11652" y="538"/>
                  </a:cubicBezTo>
                  <a:cubicBezTo>
                    <a:pt x="10950" y="538"/>
                    <a:pt x="10305" y="883"/>
                    <a:pt x="9799" y="1389"/>
                  </a:cubicBezTo>
                  <a:cubicBezTo>
                    <a:pt x="9228" y="1985"/>
                    <a:pt x="8930" y="2711"/>
                    <a:pt x="8668" y="3473"/>
                  </a:cubicBezTo>
                  <a:cubicBezTo>
                    <a:pt x="8537" y="3902"/>
                    <a:pt x="8371" y="4306"/>
                    <a:pt x="8180" y="4711"/>
                  </a:cubicBezTo>
                  <a:cubicBezTo>
                    <a:pt x="8013" y="5021"/>
                    <a:pt x="7799" y="5366"/>
                    <a:pt x="7442" y="5485"/>
                  </a:cubicBezTo>
                  <a:cubicBezTo>
                    <a:pt x="7392" y="5503"/>
                    <a:pt x="7346" y="5511"/>
                    <a:pt x="7305" y="5511"/>
                  </a:cubicBezTo>
                  <a:cubicBezTo>
                    <a:pt x="6699" y="5511"/>
                    <a:pt x="7004" y="3737"/>
                    <a:pt x="7049" y="3425"/>
                  </a:cubicBezTo>
                  <a:cubicBezTo>
                    <a:pt x="7132" y="2854"/>
                    <a:pt x="7287" y="2306"/>
                    <a:pt x="7513" y="1794"/>
                  </a:cubicBezTo>
                  <a:cubicBezTo>
                    <a:pt x="7870" y="1044"/>
                    <a:pt x="8466" y="532"/>
                    <a:pt x="9156" y="115"/>
                  </a:cubicBezTo>
                  <a:cubicBezTo>
                    <a:pt x="9178" y="101"/>
                    <a:pt x="8519" y="0"/>
                    <a:pt x="7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2"/>
            <p:cNvSpPr/>
            <p:nvPr/>
          </p:nvSpPr>
          <p:spPr>
            <a:xfrm>
              <a:off x="3725461" y="3677005"/>
              <a:ext cx="776094" cy="400382"/>
            </a:xfrm>
            <a:custGeom>
              <a:avLst/>
              <a:gdLst/>
              <a:ahLst/>
              <a:cxnLst/>
              <a:rect l="l" t="t" r="r" b="b"/>
              <a:pathLst>
                <a:path w="20888" h="10776" extrusionOk="0">
                  <a:moveTo>
                    <a:pt x="11530" y="0"/>
                  </a:moveTo>
                  <a:cubicBezTo>
                    <a:pt x="11077" y="477"/>
                    <a:pt x="10994" y="489"/>
                    <a:pt x="10613" y="977"/>
                  </a:cubicBezTo>
                  <a:cubicBezTo>
                    <a:pt x="10553" y="1036"/>
                    <a:pt x="10137" y="1751"/>
                    <a:pt x="10077" y="1786"/>
                  </a:cubicBezTo>
                  <a:cubicBezTo>
                    <a:pt x="9851" y="2227"/>
                    <a:pt x="9708" y="2548"/>
                    <a:pt x="9517" y="3001"/>
                  </a:cubicBezTo>
                  <a:cubicBezTo>
                    <a:pt x="9315" y="3489"/>
                    <a:pt x="9125" y="3977"/>
                    <a:pt x="8922" y="4465"/>
                  </a:cubicBezTo>
                  <a:cubicBezTo>
                    <a:pt x="8732" y="4894"/>
                    <a:pt x="8470" y="5287"/>
                    <a:pt x="8279" y="5703"/>
                  </a:cubicBezTo>
                  <a:cubicBezTo>
                    <a:pt x="7970" y="5608"/>
                    <a:pt x="7672" y="5513"/>
                    <a:pt x="7362" y="5430"/>
                  </a:cubicBezTo>
                  <a:cubicBezTo>
                    <a:pt x="7601" y="4930"/>
                    <a:pt x="7636" y="4287"/>
                    <a:pt x="7672" y="3775"/>
                  </a:cubicBezTo>
                  <a:cubicBezTo>
                    <a:pt x="7708" y="3072"/>
                    <a:pt x="7708" y="2382"/>
                    <a:pt x="7648" y="1691"/>
                  </a:cubicBezTo>
                  <a:cubicBezTo>
                    <a:pt x="7636" y="1524"/>
                    <a:pt x="7624" y="1358"/>
                    <a:pt x="7612" y="1191"/>
                  </a:cubicBezTo>
                  <a:cubicBezTo>
                    <a:pt x="7601" y="1227"/>
                    <a:pt x="7589" y="1274"/>
                    <a:pt x="7577" y="1310"/>
                  </a:cubicBezTo>
                  <a:cubicBezTo>
                    <a:pt x="7398" y="1941"/>
                    <a:pt x="7279" y="2584"/>
                    <a:pt x="7231" y="3239"/>
                  </a:cubicBezTo>
                  <a:cubicBezTo>
                    <a:pt x="7231" y="3632"/>
                    <a:pt x="7208" y="4025"/>
                    <a:pt x="7160" y="4406"/>
                  </a:cubicBezTo>
                  <a:cubicBezTo>
                    <a:pt x="7124" y="4727"/>
                    <a:pt x="7041" y="5025"/>
                    <a:pt x="7029" y="5334"/>
                  </a:cubicBezTo>
                  <a:cubicBezTo>
                    <a:pt x="6839" y="5287"/>
                    <a:pt x="6660" y="5239"/>
                    <a:pt x="6481" y="5191"/>
                  </a:cubicBezTo>
                  <a:cubicBezTo>
                    <a:pt x="6315" y="4382"/>
                    <a:pt x="5803" y="3620"/>
                    <a:pt x="5469" y="2870"/>
                  </a:cubicBezTo>
                  <a:cubicBezTo>
                    <a:pt x="5386" y="2691"/>
                    <a:pt x="5303" y="2501"/>
                    <a:pt x="5231" y="2310"/>
                  </a:cubicBezTo>
                  <a:lnTo>
                    <a:pt x="5231" y="2310"/>
                  </a:lnTo>
                  <a:cubicBezTo>
                    <a:pt x="5160" y="2513"/>
                    <a:pt x="5374" y="3441"/>
                    <a:pt x="5541" y="3751"/>
                  </a:cubicBezTo>
                  <a:cubicBezTo>
                    <a:pt x="5755" y="4156"/>
                    <a:pt x="5898" y="4703"/>
                    <a:pt x="6088" y="5108"/>
                  </a:cubicBezTo>
                  <a:cubicBezTo>
                    <a:pt x="4422" y="4727"/>
                    <a:pt x="1957" y="3822"/>
                    <a:pt x="493" y="2941"/>
                  </a:cubicBezTo>
                  <a:cubicBezTo>
                    <a:pt x="449" y="2915"/>
                    <a:pt x="405" y="2904"/>
                    <a:pt x="363" y="2904"/>
                  </a:cubicBezTo>
                  <a:cubicBezTo>
                    <a:pt x="154" y="2904"/>
                    <a:pt x="0" y="3185"/>
                    <a:pt x="219" y="3334"/>
                  </a:cubicBezTo>
                  <a:cubicBezTo>
                    <a:pt x="1540" y="4263"/>
                    <a:pt x="4029" y="5120"/>
                    <a:pt x="5588" y="5489"/>
                  </a:cubicBezTo>
                  <a:cubicBezTo>
                    <a:pt x="5791" y="5537"/>
                    <a:pt x="5981" y="5584"/>
                    <a:pt x="6184" y="5632"/>
                  </a:cubicBezTo>
                  <a:cubicBezTo>
                    <a:pt x="5827" y="6299"/>
                    <a:pt x="4410" y="7311"/>
                    <a:pt x="4291" y="7430"/>
                  </a:cubicBezTo>
                  <a:lnTo>
                    <a:pt x="4124" y="7620"/>
                  </a:lnTo>
                  <a:cubicBezTo>
                    <a:pt x="4422" y="7489"/>
                    <a:pt x="5874" y="6751"/>
                    <a:pt x="6529" y="5751"/>
                  </a:cubicBezTo>
                  <a:cubicBezTo>
                    <a:pt x="6696" y="5787"/>
                    <a:pt x="6767" y="5787"/>
                    <a:pt x="6934" y="5834"/>
                  </a:cubicBezTo>
                  <a:cubicBezTo>
                    <a:pt x="7017" y="6120"/>
                    <a:pt x="7053" y="6430"/>
                    <a:pt x="7041" y="6739"/>
                  </a:cubicBezTo>
                  <a:cubicBezTo>
                    <a:pt x="6981" y="7204"/>
                    <a:pt x="6874" y="7656"/>
                    <a:pt x="6708" y="8097"/>
                  </a:cubicBezTo>
                  <a:cubicBezTo>
                    <a:pt x="6469" y="8847"/>
                    <a:pt x="5934" y="10406"/>
                    <a:pt x="6077" y="10430"/>
                  </a:cubicBezTo>
                  <a:cubicBezTo>
                    <a:pt x="6267" y="10085"/>
                    <a:pt x="6458" y="9752"/>
                    <a:pt x="6636" y="9394"/>
                  </a:cubicBezTo>
                  <a:cubicBezTo>
                    <a:pt x="6958" y="8740"/>
                    <a:pt x="7196" y="8049"/>
                    <a:pt x="7327" y="7335"/>
                  </a:cubicBezTo>
                  <a:cubicBezTo>
                    <a:pt x="7386" y="6942"/>
                    <a:pt x="7458" y="6382"/>
                    <a:pt x="7327" y="5942"/>
                  </a:cubicBezTo>
                  <a:lnTo>
                    <a:pt x="7327" y="5942"/>
                  </a:lnTo>
                  <a:cubicBezTo>
                    <a:pt x="7660" y="6037"/>
                    <a:pt x="7993" y="6132"/>
                    <a:pt x="8327" y="6239"/>
                  </a:cubicBezTo>
                  <a:cubicBezTo>
                    <a:pt x="8803" y="7668"/>
                    <a:pt x="8875" y="10645"/>
                    <a:pt x="9006" y="10645"/>
                  </a:cubicBezTo>
                  <a:lnTo>
                    <a:pt x="9006" y="10371"/>
                  </a:lnTo>
                  <a:cubicBezTo>
                    <a:pt x="8982" y="9132"/>
                    <a:pt x="9196" y="7549"/>
                    <a:pt x="8696" y="6346"/>
                  </a:cubicBezTo>
                  <a:lnTo>
                    <a:pt x="8696" y="6346"/>
                  </a:lnTo>
                  <a:cubicBezTo>
                    <a:pt x="9256" y="6513"/>
                    <a:pt x="9815" y="6692"/>
                    <a:pt x="10375" y="6858"/>
                  </a:cubicBezTo>
                  <a:cubicBezTo>
                    <a:pt x="10375" y="6870"/>
                    <a:pt x="10387" y="6870"/>
                    <a:pt x="10387" y="6882"/>
                  </a:cubicBezTo>
                  <a:cubicBezTo>
                    <a:pt x="11101" y="8013"/>
                    <a:pt x="12113" y="10597"/>
                    <a:pt x="12268" y="10776"/>
                  </a:cubicBezTo>
                  <a:lnTo>
                    <a:pt x="12232" y="10656"/>
                  </a:lnTo>
                  <a:cubicBezTo>
                    <a:pt x="11970" y="9859"/>
                    <a:pt x="11768" y="9049"/>
                    <a:pt x="11530" y="8251"/>
                  </a:cubicBezTo>
                  <a:cubicBezTo>
                    <a:pt x="11434" y="7823"/>
                    <a:pt x="11268" y="7430"/>
                    <a:pt x="11041" y="7061"/>
                  </a:cubicBezTo>
                  <a:lnTo>
                    <a:pt x="11041" y="7061"/>
                  </a:lnTo>
                  <a:cubicBezTo>
                    <a:pt x="12006" y="7358"/>
                    <a:pt x="13208" y="7835"/>
                    <a:pt x="14173" y="8168"/>
                  </a:cubicBezTo>
                  <a:cubicBezTo>
                    <a:pt x="14732" y="8847"/>
                    <a:pt x="15816" y="10335"/>
                    <a:pt x="15959" y="10406"/>
                  </a:cubicBezTo>
                  <a:cubicBezTo>
                    <a:pt x="15661" y="9740"/>
                    <a:pt x="15328" y="8942"/>
                    <a:pt x="14851" y="8335"/>
                  </a:cubicBezTo>
                  <a:lnTo>
                    <a:pt x="14851" y="8335"/>
                  </a:lnTo>
                  <a:cubicBezTo>
                    <a:pt x="15244" y="8478"/>
                    <a:pt x="15649" y="8620"/>
                    <a:pt x="16030" y="8763"/>
                  </a:cubicBezTo>
                  <a:cubicBezTo>
                    <a:pt x="16899" y="9097"/>
                    <a:pt x="17757" y="9406"/>
                    <a:pt x="18638" y="9692"/>
                  </a:cubicBezTo>
                  <a:cubicBezTo>
                    <a:pt x="19388" y="9918"/>
                    <a:pt x="20043" y="10323"/>
                    <a:pt x="20840" y="10347"/>
                  </a:cubicBezTo>
                  <a:cubicBezTo>
                    <a:pt x="20888" y="10335"/>
                    <a:pt x="20888" y="10264"/>
                    <a:pt x="20840" y="10264"/>
                  </a:cubicBezTo>
                  <a:cubicBezTo>
                    <a:pt x="20019" y="10168"/>
                    <a:pt x="19328" y="9775"/>
                    <a:pt x="18602" y="9382"/>
                  </a:cubicBezTo>
                  <a:cubicBezTo>
                    <a:pt x="18054" y="9097"/>
                    <a:pt x="17483" y="8835"/>
                    <a:pt x="16899" y="8620"/>
                  </a:cubicBezTo>
                  <a:cubicBezTo>
                    <a:pt x="17042" y="8561"/>
                    <a:pt x="17173" y="8478"/>
                    <a:pt x="17316" y="8418"/>
                  </a:cubicBezTo>
                  <a:cubicBezTo>
                    <a:pt x="17685" y="8239"/>
                    <a:pt x="18054" y="8061"/>
                    <a:pt x="18435" y="7882"/>
                  </a:cubicBezTo>
                  <a:lnTo>
                    <a:pt x="18542" y="7835"/>
                  </a:lnTo>
                  <a:cubicBezTo>
                    <a:pt x="18533" y="7823"/>
                    <a:pt x="18505" y="7818"/>
                    <a:pt x="18460" y="7818"/>
                  </a:cubicBezTo>
                  <a:cubicBezTo>
                    <a:pt x="18093" y="7818"/>
                    <a:pt x="16647" y="8179"/>
                    <a:pt x="16233" y="8370"/>
                  </a:cubicBezTo>
                  <a:lnTo>
                    <a:pt x="16173" y="8347"/>
                  </a:lnTo>
                  <a:cubicBezTo>
                    <a:pt x="15292" y="8001"/>
                    <a:pt x="14387" y="7668"/>
                    <a:pt x="13494" y="7347"/>
                  </a:cubicBezTo>
                  <a:cubicBezTo>
                    <a:pt x="13899" y="7168"/>
                    <a:pt x="14280" y="6942"/>
                    <a:pt x="14649" y="6692"/>
                  </a:cubicBezTo>
                  <a:cubicBezTo>
                    <a:pt x="15161" y="6370"/>
                    <a:pt x="15649" y="6013"/>
                    <a:pt x="16149" y="5692"/>
                  </a:cubicBezTo>
                  <a:cubicBezTo>
                    <a:pt x="16411" y="5513"/>
                    <a:pt x="16673" y="5358"/>
                    <a:pt x="16935" y="5203"/>
                  </a:cubicBezTo>
                  <a:lnTo>
                    <a:pt x="16935" y="5203"/>
                  </a:lnTo>
                  <a:cubicBezTo>
                    <a:pt x="16792" y="5227"/>
                    <a:pt x="16661" y="5263"/>
                    <a:pt x="16518" y="5311"/>
                  </a:cubicBezTo>
                  <a:cubicBezTo>
                    <a:pt x="15911" y="5549"/>
                    <a:pt x="15304" y="5823"/>
                    <a:pt x="14732" y="6156"/>
                  </a:cubicBezTo>
                  <a:cubicBezTo>
                    <a:pt x="14137" y="6537"/>
                    <a:pt x="13399" y="6680"/>
                    <a:pt x="12851" y="7132"/>
                  </a:cubicBezTo>
                  <a:cubicBezTo>
                    <a:pt x="12244" y="6918"/>
                    <a:pt x="11625" y="6727"/>
                    <a:pt x="11006" y="6549"/>
                  </a:cubicBezTo>
                  <a:cubicBezTo>
                    <a:pt x="10720" y="6477"/>
                    <a:pt x="10434" y="6382"/>
                    <a:pt x="10160" y="6299"/>
                  </a:cubicBezTo>
                  <a:cubicBezTo>
                    <a:pt x="10672" y="5906"/>
                    <a:pt x="11065" y="5263"/>
                    <a:pt x="11542" y="4870"/>
                  </a:cubicBezTo>
                  <a:cubicBezTo>
                    <a:pt x="12220" y="4287"/>
                    <a:pt x="12935" y="3751"/>
                    <a:pt x="13649" y="3227"/>
                  </a:cubicBezTo>
                  <a:cubicBezTo>
                    <a:pt x="14030" y="2953"/>
                    <a:pt x="14387" y="2667"/>
                    <a:pt x="14756" y="2382"/>
                  </a:cubicBezTo>
                  <a:lnTo>
                    <a:pt x="14756" y="2382"/>
                  </a:lnTo>
                  <a:cubicBezTo>
                    <a:pt x="14554" y="2477"/>
                    <a:pt x="14363" y="2572"/>
                    <a:pt x="14173" y="2655"/>
                  </a:cubicBezTo>
                  <a:cubicBezTo>
                    <a:pt x="13982" y="2739"/>
                    <a:pt x="10803" y="4775"/>
                    <a:pt x="9648" y="6144"/>
                  </a:cubicBezTo>
                  <a:lnTo>
                    <a:pt x="8613" y="5811"/>
                  </a:lnTo>
                  <a:cubicBezTo>
                    <a:pt x="9053" y="5334"/>
                    <a:pt x="9291" y="4632"/>
                    <a:pt x="9517" y="4060"/>
                  </a:cubicBezTo>
                  <a:cubicBezTo>
                    <a:pt x="9887" y="3156"/>
                    <a:pt x="10268" y="2251"/>
                    <a:pt x="10720" y="1382"/>
                  </a:cubicBezTo>
                  <a:cubicBezTo>
                    <a:pt x="10958" y="905"/>
                    <a:pt x="11232" y="441"/>
                    <a:pt x="11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2"/>
            <p:cNvSpPr/>
            <p:nvPr/>
          </p:nvSpPr>
          <p:spPr>
            <a:xfrm>
              <a:off x="3663670" y="2925337"/>
              <a:ext cx="951131" cy="365531"/>
            </a:xfrm>
            <a:custGeom>
              <a:avLst/>
              <a:gdLst/>
              <a:ahLst/>
              <a:cxnLst/>
              <a:rect l="l" t="t" r="r" b="b"/>
              <a:pathLst>
                <a:path w="25599" h="9838" extrusionOk="0">
                  <a:moveTo>
                    <a:pt x="11223" y="1"/>
                  </a:moveTo>
                  <a:cubicBezTo>
                    <a:pt x="6749" y="1"/>
                    <a:pt x="2924" y="1720"/>
                    <a:pt x="1" y="4705"/>
                  </a:cubicBezTo>
                  <a:cubicBezTo>
                    <a:pt x="1645" y="6904"/>
                    <a:pt x="6251" y="9838"/>
                    <a:pt x="12316" y="9838"/>
                  </a:cubicBezTo>
                  <a:cubicBezTo>
                    <a:pt x="16264" y="9838"/>
                    <a:pt x="20829" y="8595"/>
                    <a:pt x="25599" y="5098"/>
                  </a:cubicBezTo>
                  <a:cubicBezTo>
                    <a:pt x="20359" y="1568"/>
                    <a:pt x="15495" y="1"/>
                    <a:pt x="112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2"/>
            <p:cNvSpPr/>
            <p:nvPr/>
          </p:nvSpPr>
          <p:spPr>
            <a:xfrm>
              <a:off x="3663670" y="3080724"/>
              <a:ext cx="827739" cy="38864"/>
            </a:xfrm>
            <a:custGeom>
              <a:avLst/>
              <a:gdLst/>
              <a:ahLst/>
              <a:cxnLst/>
              <a:rect l="l" t="t" r="r" b="b"/>
              <a:pathLst>
                <a:path w="22278" h="1046" extrusionOk="0">
                  <a:moveTo>
                    <a:pt x="6457" y="1"/>
                  </a:moveTo>
                  <a:cubicBezTo>
                    <a:pt x="3102" y="1"/>
                    <a:pt x="830" y="168"/>
                    <a:pt x="1" y="523"/>
                  </a:cubicBezTo>
                  <a:cubicBezTo>
                    <a:pt x="982" y="894"/>
                    <a:pt x="3532" y="1045"/>
                    <a:pt x="7369" y="1045"/>
                  </a:cubicBezTo>
                  <a:cubicBezTo>
                    <a:pt x="11168" y="1045"/>
                    <a:pt x="16229" y="897"/>
                    <a:pt x="22277" y="666"/>
                  </a:cubicBezTo>
                  <a:cubicBezTo>
                    <a:pt x="15889" y="234"/>
                    <a:pt x="10418" y="1"/>
                    <a:pt x="64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2"/>
            <p:cNvSpPr/>
            <p:nvPr/>
          </p:nvSpPr>
          <p:spPr>
            <a:xfrm>
              <a:off x="3779561" y="3105432"/>
              <a:ext cx="58891" cy="85865"/>
            </a:xfrm>
            <a:custGeom>
              <a:avLst/>
              <a:gdLst/>
              <a:ahLst/>
              <a:cxnLst/>
              <a:rect l="l" t="t" r="r" b="b"/>
              <a:pathLst>
                <a:path w="1585" h="2311" extrusionOk="0">
                  <a:moveTo>
                    <a:pt x="1" y="1"/>
                  </a:moveTo>
                  <a:lnTo>
                    <a:pt x="1" y="1"/>
                  </a:lnTo>
                  <a:cubicBezTo>
                    <a:pt x="692" y="513"/>
                    <a:pt x="989" y="1632"/>
                    <a:pt x="513" y="2310"/>
                  </a:cubicBezTo>
                  <a:cubicBezTo>
                    <a:pt x="1584" y="1417"/>
                    <a:pt x="465" y="96"/>
                    <a:pt x="465" y="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2"/>
            <p:cNvSpPr/>
            <p:nvPr/>
          </p:nvSpPr>
          <p:spPr>
            <a:xfrm>
              <a:off x="3888391" y="3106324"/>
              <a:ext cx="71709" cy="133647"/>
            </a:xfrm>
            <a:custGeom>
              <a:avLst/>
              <a:gdLst/>
              <a:ahLst/>
              <a:cxnLst/>
              <a:rect l="l" t="t" r="r" b="b"/>
              <a:pathLst>
                <a:path w="1930" h="3597" extrusionOk="0">
                  <a:moveTo>
                    <a:pt x="691" y="0"/>
                  </a:moveTo>
                  <a:lnTo>
                    <a:pt x="1" y="12"/>
                  </a:lnTo>
                  <a:cubicBezTo>
                    <a:pt x="906" y="1298"/>
                    <a:pt x="965" y="2763"/>
                    <a:pt x="549" y="3596"/>
                  </a:cubicBezTo>
                  <a:cubicBezTo>
                    <a:pt x="1930" y="1834"/>
                    <a:pt x="691" y="0"/>
                    <a:pt x="691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2"/>
            <p:cNvSpPr/>
            <p:nvPr/>
          </p:nvSpPr>
          <p:spPr>
            <a:xfrm>
              <a:off x="4026427" y="3104987"/>
              <a:ext cx="62420" cy="153970"/>
            </a:xfrm>
            <a:custGeom>
              <a:avLst/>
              <a:gdLst/>
              <a:ahLst/>
              <a:cxnLst/>
              <a:rect l="l" t="t" r="r" b="b"/>
              <a:pathLst>
                <a:path w="1680" h="4144" extrusionOk="0">
                  <a:moveTo>
                    <a:pt x="501" y="1"/>
                  </a:moveTo>
                  <a:cubicBezTo>
                    <a:pt x="334" y="1"/>
                    <a:pt x="167" y="13"/>
                    <a:pt x="1" y="48"/>
                  </a:cubicBezTo>
                  <a:cubicBezTo>
                    <a:pt x="1001" y="1167"/>
                    <a:pt x="1263" y="2763"/>
                    <a:pt x="691" y="4144"/>
                  </a:cubicBezTo>
                  <a:cubicBezTo>
                    <a:pt x="1679" y="2572"/>
                    <a:pt x="1227" y="739"/>
                    <a:pt x="5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2"/>
            <p:cNvSpPr/>
            <p:nvPr/>
          </p:nvSpPr>
          <p:spPr>
            <a:xfrm>
              <a:off x="4185678" y="3105841"/>
              <a:ext cx="60674" cy="143827"/>
            </a:xfrm>
            <a:custGeom>
              <a:avLst/>
              <a:gdLst/>
              <a:ahLst/>
              <a:cxnLst/>
              <a:rect l="l" t="t" r="r" b="b"/>
              <a:pathLst>
                <a:path w="1633" h="3871" extrusionOk="0">
                  <a:moveTo>
                    <a:pt x="372" y="1"/>
                  </a:moveTo>
                  <a:cubicBezTo>
                    <a:pt x="246" y="1"/>
                    <a:pt x="122" y="16"/>
                    <a:pt x="1" y="49"/>
                  </a:cubicBezTo>
                  <a:cubicBezTo>
                    <a:pt x="989" y="1478"/>
                    <a:pt x="1227" y="2228"/>
                    <a:pt x="715" y="3871"/>
                  </a:cubicBezTo>
                  <a:cubicBezTo>
                    <a:pt x="1632" y="2645"/>
                    <a:pt x="1203" y="561"/>
                    <a:pt x="668" y="25"/>
                  </a:cubicBezTo>
                  <a:cubicBezTo>
                    <a:pt x="569" y="10"/>
                    <a:pt x="470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2"/>
            <p:cNvSpPr/>
            <p:nvPr/>
          </p:nvSpPr>
          <p:spPr>
            <a:xfrm>
              <a:off x="4314871" y="3104095"/>
              <a:ext cx="42505" cy="98684"/>
            </a:xfrm>
            <a:custGeom>
              <a:avLst/>
              <a:gdLst/>
              <a:ahLst/>
              <a:cxnLst/>
              <a:rect l="l" t="t" r="r" b="b"/>
              <a:pathLst>
                <a:path w="1144" h="2656" extrusionOk="0">
                  <a:moveTo>
                    <a:pt x="1" y="1"/>
                  </a:moveTo>
                  <a:lnTo>
                    <a:pt x="1" y="1"/>
                  </a:lnTo>
                  <a:cubicBezTo>
                    <a:pt x="548" y="727"/>
                    <a:pt x="834" y="1739"/>
                    <a:pt x="596" y="2656"/>
                  </a:cubicBezTo>
                  <a:cubicBezTo>
                    <a:pt x="1144" y="1608"/>
                    <a:pt x="465" y="72"/>
                    <a:pt x="465" y="7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2"/>
            <p:cNvSpPr/>
            <p:nvPr/>
          </p:nvSpPr>
          <p:spPr>
            <a:xfrm>
              <a:off x="4425039" y="3105432"/>
              <a:ext cx="27012" cy="77468"/>
            </a:xfrm>
            <a:custGeom>
              <a:avLst/>
              <a:gdLst/>
              <a:ahLst/>
              <a:cxnLst/>
              <a:rect l="l" t="t" r="r" b="b"/>
              <a:pathLst>
                <a:path w="727" h="2085" extrusionOk="0">
                  <a:moveTo>
                    <a:pt x="0" y="1"/>
                  </a:moveTo>
                  <a:cubicBezTo>
                    <a:pt x="345" y="513"/>
                    <a:pt x="453" y="1382"/>
                    <a:pt x="238" y="2084"/>
                  </a:cubicBezTo>
                  <a:cubicBezTo>
                    <a:pt x="726" y="1334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2"/>
            <p:cNvSpPr/>
            <p:nvPr/>
          </p:nvSpPr>
          <p:spPr>
            <a:xfrm>
              <a:off x="3778706" y="3006783"/>
              <a:ext cx="59745" cy="85419"/>
            </a:xfrm>
            <a:custGeom>
              <a:avLst/>
              <a:gdLst/>
              <a:ahLst/>
              <a:cxnLst/>
              <a:rect l="l" t="t" r="r" b="b"/>
              <a:pathLst>
                <a:path w="1608" h="2299" extrusionOk="0">
                  <a:moveTo>
                    <a:pt x="548" y="0"/>
                  </a:moveTo>
                  <a:cubicBezTo>
                    <a:pt x="1012" y="679"/>
                    <a:pt x="703" y="1798"/>
                    <a:pt x="0" y="2298"/>
                  </a:cubicBezTo>
                  <a:lnTo>
                    <a:pt x="476" y="2215"/>
                  </a:lnTo>
                  <a:cubicBezTo>
                    <a:pt x="476" y="2215"/>
                    <a:pt x="1607" y="917"/>
                    <a:pt x="548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2"/>
            <p:cNvSpPr/>
            <p:nvPr/>
          </p:nvSpPr>
          <p:spPr>
            <a:xfrm>
              <a:off x="3887537" y="2959892"/>
              <a:ext cx="72564" cy="134055"/>
            </a:xfrm>
            <a:custGeom>
              <a:avLst/>
              <a:gdLst/>
              <a:ahLst/>
              <a:cxnLst/>
              <a:rect l="l" t="t" r="r" b="b"/>
              <a:pathLst>
                <a:path w="1953" h="3608" extrusionOk="0">
                  <a:moveTo>
                    <a:pt x="607" y="0"/>
                  </a:moveTo>
                  <a:lnTo>
                    <a:pt x="607" y="0"/>
                  </a:lnTo>
                  <a:cubicBezTo>
                    <a:pt x="1012" y="834"/>
                    <a:pt x="929" y="2310"/>
                    <a:pt x="0" y="3572"/>
                  </a:cubicBezTo>
                  <a:lnTo>
                    <a:pt x="691" y="3608"/>
                  </a:lnTo>
                  <a:cubicBezTo>
                    <a:pt x="691" y="3608"/>
                    <a:pt x="1953" y="1786"/>
                    <a:pt x="607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2"/>
            <p:cNvSpPr/>
            <p:nvPr/>
          </p:nvSpPr>
          <p:spPr>
            <a:xfrm>
              <a:off x="4025535" y="2943060"/>
              <a:ext cx="63758" cy="153673"/>
            </a:xfrm>
            <a:custGeom>
              <a:avLst/>
              <a:gdLst/>
              <a:ahLst/>
              <a:cxnLst/>
              <a:rect l="l" t="t" r="r" b="b"/>
              <a:pathLst>
                <a:path w="1716" h="4136" extrusionOk="0">
                  <a:moveTo>
                    <a:pt x="751" y="1"/>
                  </a:moveTo>
                  <a:lnTo>
                    <a:pt x="751" y="1"/>
                  </a:lnTo>
                  <a:cubicBezTo>
                    <a:pt x="1311" y="1394"/>
                    <a:pt x="1013" y="2978"/>
                    <a:pt x="1" y="4085"/>
                  </a:cubicBezTo>
                  <a:cubicBezTo>
                    <a:pt x="138" y="4114"/>
                    <a:pt x="275" y="4136"/>
                    <a:pt x="412" y="4136"/>
                  </a:cubicBezTo>
                  <a:cubicBezTo>
                    <a:pt x="442" y="4136"/>
                    <a:pt x="471" y="4135"/>
                    <a:pt x="501" y="4132"/>
                  </a:cubicBezTo>
                  <a:cubicBezTo>
                    <a:pt x="1239" y="3406"/>
                    <a:pt x="1715" y="1584"/>
                    <a:pt x="7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2"/>
            <p:cNvSpPr/>
            <p:nvPr/>
          </p:nvSpPr>
          <p:spPr>
            <a:xfrm>
              <a:off x="4184378" y="2955025"/>
              <a:ext cx="62383" cy="143678"/>
            </a:xfrm>
            <a:custGeom>
              <a:avLst/>
              <a:gdLst/>
              <a:ahLst/>
              <a:cxnLst/>
              <a:rect l="l" t="t" r="r" b="b"/>
              <a:pathLst>
                <a:path w="1679" h="3867" extrusionOk="0">
                  <a:moveTo>
                    <a:pt x="786" y="0"/>
                  </a:moveTo>
                  <a:cubicBezTo>
                    <a:pt x="1274" y="1643"/>
                    <a:pt x="1024" y="2394"/>
                    <a:pt x="0" y="3810"/>
                  </a:cubicBezTo>
                  <a:cubicBezTo>
                    <a:pt x="134" y="3848"/>
                    <a:pt x="273" y="3866"/>
                    <a:pt x="413" y="3866"/>
                  </a:cubicBezTo>
                  <a:cubicBezTo>
                    <a:pt x="497" y="3866"/>
                    <a:pt x="582" y="3860"/>
                    <a:pt x="667" y="3846"/>
                  </a:cubicBezTo>
                  <a:cubicBezTo>
                    <a:pt x="1215" y="3310"/>
                    <a:pt x="1679" y="1239"/>
                    <a:pt x="7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2"/>
            <p:cNvSpPr/>
            <p:nvPr/>
          </p:nvSpPr>
          <p:spPr>
            <a:xfrm>
              <a:off x="4313533" y="3003699"/>
              <a:ext cx="43843" cy="98684"/>
            </a:xfrm>
            <a:custGeom>
              <a:avLst/>
              <a:gdLst/>
              <a:ahLst/>
              <a:cxnLst/>
              <a:rect l="l" t="t" r="r" b="b"/>
              <a:pathLst>
                <a:path w="1180" h="2656" extrusionOk="0">
                  <a:moveTo>
                    <a:pt x="644" y="0"/>
                  </a:moveTo>
                  <a:cubicBezTo>
                    <a:pt x="882" y="929"/>
                    <a:pt x="572" y="1941"/>
                    <a:pt x="1" y="2655"/>
                  </a:cubicBezTo>
                  <a:lnTo>
                    <a:pt x="477" y="2596"/>
                  </a:lnTo>
                  <a:cubicBezTo>
                    <a:pt x="477" y="2596"/>
                    <a:pt x="1180" y="1072"/>
                    <a:pt x="6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2"/>
            <p:cNvSpPr/>
            <p:nvPr/>
          </p:nvSpPr>
          <p:spPr>
            <a:xfrm>
              <a:off x="4424147" y="3025807"/>
              <a:ext cx="27903" cy="77431"/>
            </a:xfrm>
            <a:custGeom>
              <a:avLst/>
              <a:gdLst/>
              <a:ahLst/>
              <a:cxnLst/>
              <a:rect l="l" t="t" r="r" b="b"/>
              <a:pathLst>
                <a:path w="751" h="2084" extrusionOk="0">
                  <a:moveTo>
                    <a:pt x="262" y="0"/>
                  </a:moveTo>
                  <a:cubicBezTo>
                    <a:pt x="465" y="691"/>
                    <a:pt x="346" y="1572"/>
                    <a:pt x="0" y="2072"/>
                  </a:cubicBezTo>
                  <a:lnTo>
                    <a:pt x="286" y="2084"/>
                  </a:lnTo>
                  <a:cubicBezTo>
                    <a:pt x="286" y="2084"/>
                    <a:pt x="750" y="739"/>
                    <a:pt x="2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2"/>
            <p:cNvSpPr/>
            <p:nvPr/>
          </p:nvSpPr>
          <p:spPr>
            <a:xfrm>
              <a:off x="1177881" y="2025118"/>
              <a:ext cx="770223" cy="1093583"/>
            </a:xfrm>
            <a:custGeom>
              <a:avLst/>
              <a:gdLst/>
              <a:ahLst/>
              <a:cxnLst/>
              <a:rect l="l" t="t" r="r" b="b"/>
              <a:pathLst>
                <a:path w="20730" h="29433" extrusionOk="0">
                  <a:moveTo>
                    <a:pt x="465" y="1"/>
                  </a:moveTo>
                  <a:cubicBezTo>
                    <a:pt x="0" y="17443"/>
                    <a:pt x="7775" y="27159"/>
                    <a:pt x="18538" y="29433"/>
                  </a:cubicBezTo>
                  <a:cubicBezTo>
                    <a:pt x="20729" y="23706"/>
                    <a:pt x="19312" y="7359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2"/>
            <p:cNvSpPr/>
            <p:nvPr/>
          </p:nvSpPr>
          <p:spPr>
            <a:xfrm>
              <a:off x="1273855" y="2171996"/>
              <a:ext cx="592845" cy="946709"/>
            </a:xfrm>
            <a:custGeom>
              <a:avLst/>
              <a:gdLst/>
              <a:ahLst/>
              <a:cxnLst/>
              <a:rect l="l" t="t" r="r" b="b"/>
              <a:pathLst>
                <a:path w="15956" h="25480" extrusionOk="0">
                  <a:moveTo>
                    <a:pt x="1" y="0"/>
                  </a:moveTo>
                  <a:lnTo>
                    <a:pt x="1" y="0"/>
                  </a:lnTo>
                  <a:cubicBezTo>
                    <a:pt x="7621" y="14014"/>
                    <a:pt x="13776" y="23980"/>
                    <a:pt x="15955" y="25480"/>
                  </a:cubicBezTo>
                  <a:cubicBezTo>
                    <a:pt x="15396" y="22717"/>
                    <a:pt x="9335" y="13526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2"/>
            <p:cNvSpPr/>
            <p:nvPr/>
          </p:nvSpPr>
          <p:spPr>
            <a:xfrm>
              <a:off x="1780406" y="2895760"/>
              <a:ext cx="92479" cy="87166"/>
            </a:xfrm>
            <a:custGeom>
              <a:avLst/>
              <a:gdLst/>
              <a:ahLst/>
              <a:cxnLst/>
              <a:rect l="l" t="t" r="r" b="b"/>
              <a:pathLst>
                <a:path w="2489" h="2346" extrusionOk="0">
                  <a:moveTo>
                    <a:pt x="1915" y="1"/>
                  </a:moveTo>
                  <a:cubicBezTo>
                    <a:pt x="542" y="1"/>
                    <a:pt x="1" y="1738"/>
                    <a:pt x="1" y="1738"/>
                  </a:cubicBezTo>
                  <a:lnTo>
                    <a:pt x="239" y="2346"/>
                  </a:lnTo>
                  <a:cubicBezTo>
                    <a:pt x="320" y="1219"/>
                    <a:pt x="1341" y="93"/>
                    <a:pt x="2408" y="93"/>
                  </a:cubicBezTo>
                  <a:cubicBezTo>
                    <a:pt x="2435" y="93"/>
                    <a:pt x="2462" y="94"/>
                    <a:pt x="2489" y="95"/>
                  </a:cubicBezTo>
                  <a:cubicBezTo>
                    <a:pt x="2284" y="30"/>
                    <a:pt x="2093" y="1"/>
                    <a:pt x="191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2"/>
            <p:cNvSpPr/>
            <p:nvPr/>
          </p:nvSpPr>
          <p:spPr>
            <a:xfrm>
              <a:off x="1692829" y="2737475"/>
              <a:ext cx="156200" cy="120679"/>
            </a:xfrm>
            <a:custGeom>
              <a:avLst/>
              <a:gdLst/>
              <a:ahLst/>
              <a:cxnLst/>
              <a:rect l="l" t="t" r="r" b="b"/>
              <a:pathLst>
                <a:path w="4204" h="3248" extrusionOk="0">
                  <a:moveTo>
                    <a:pt x="3767" y="0"/>
                  </a:moveTo>
                  <a:cubicBezTo>
                    <a:pt x="1075" y="0"/>
                    <a:pt x="0" y="2462"/>
                    <a:pt x="0" y="2462"/>
                  </a:cubicBezTo>
                  <a:lnTo>
                    <a:pt x="512" y="3248"/>
                  </a:lnTo>
                  <a:cubicBezTo>
                    <a:pt x="1322" y="1283"/>
                    <a:pt x="2953" y="152"/>
                    <a:pt x="4203" y="21"/>
                  </a:cubicBezTo>
                  <a:cubicBezTo>
                    <a:pt x="4053" y="7"/>
                    <a:pt x="3908" y="0"/>
                    <a:pt x="3767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2"/>
            <p:cNvSpPr/>
            <p:nvPr/>
          </p:nvSpPr>
          <p:spPr>
            <a:xfrm>
              <a:off x="1596371" y="2561727"/>
              <a:ext cx="170356" cy="138960"/>
            </a:xfrm>
            <a:custGeom>
              <a:avLst/>
              <a:gdLst/>
              <a:ahLst/>
              <a:cxnLst/>
              <a:rect l="l" t="t" r="r" b="b"/>
              <a:pathLst>
                <a:path w="4585" h="3740" extrusionOk="0">
                  <a:moveTo>
                    <a:pt x="4585" y="1"/>
                  </a:moveTo>
                  <a:cubicBezTo>
                    <a:pt x="2084" y="1"/>
                    <a:pt x="322" y="1846"/>
                    <a:pt x="1" y="3204"/>
                  </a:cubicBezTo>
                  <a:cubicBezTo>
                    <a:pt x="120" y="3394"/>
                    <a:pt x="251" y="3585"/>
                    <a:pt x="417" y="3739"/>
                  </a:cubicBezTo>
                  <a:cubicBezTo>
                    <a:pt x="977" y="1799"/>
                    <a:pt x="2596" y="334"/>
                    <a:pt x="458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2"/>
            <p:cNvSpPr/>
            <p:nvPr/>
          </p:nvSpPr>
          <p:spPr>
            <a:xfrm>
              <a:off x="1479143" y="2385793"/>
              <a:ext cx="161067" cy="133498"/>
            </a:xfrm>
            <a:custGeom>
              <a:avLst/>
              <a:gdLst/>
              <a:ahLst/>
              <a:cxnLst/>
              <a:rect l="l" t="t" r="r" b="b"/>
              <a:pathLst>
                <a:path w="4335" h="3593" extrusionOk="0">
                  <a:moveTo>
                    <a:pt x="4106" y="0"/>
                  </a:moveTo>
                  <a:cubicBezTo>
                    <a:pt x="2136" y="0"/>
                    <a:pt x="218" y="1880"/>
                    <a:pt x="0" y="2855"/>
                  </a:cubicBezTo>
                  <a:cubicBezTo>
                    <a:pt x="120" y="3128"/>
                    <a:pt x="286" y="3390"/>
                    <a:pt x="512" y="3593"/>
                  </a:cubicBezTo>
                  <a:cubicBezTo>
                    <a:pt x="1417" y="1426"/>
                    <a:pt x="2108" y="604"/>
                    <a:pt x="4334" y="9"/>
                  </a:cubicBezTo>
                  <a:cubicBezTo>
                    <a:pt x="4258" y="3"/>
                    <a:pt x="4182" y="0"/>
                    <a:pt x="41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2"/>
            <p:cNvSpPr/>
            <p:nvPr/>
          </p:nvSpPr>
          <p:spPr>
            <a:xfrm>
              <a:off x="1390674" y="2277706"/>
              <a:ext cx="106189" cy="96937"/>
            </a:xfrm>
            <a:custGeom>
              <a:avLst/>
              <a:gdLst/>
              <a:ahLst/>
              <a:cxnLst/>
              <a:rect l="l" t="t" r="r" b="b"/>
              <a:pathLst>
                <a:path w="2858" h="2609" extrusionOk="0">
                  <a:moveTo>
                    <a:pt x="2858" y="1"/>
                  </a:moveTo>
                  <a:lnTo>
                    <a:pt x="2858" y="1"/>
                  </a:lnTo>
                  <a:cubicBezTo>
                    <a:pt x="1262" y="132"/>
                    <a:pt x="0" y="2013"/>
                    <a:pt x="0" y="2013"/>
                  </a:cubicBezTo>
                  <a:lnTo>
                    <a:pt x="262" y="2608"/>
                  </a:lnTo>
                  <a:cubicBezTo>
                    <a:pt x="691" y="1454"/>
                    <a:pt x="1631" y="382"/>
                    <a:pt x="28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2"/>
            <p:cNvSpPr/>
            <p:nvPr/>
          </p:nvSpPr>
          <p:spPr>
            <a:xfrm>
              <a:off x="1313687" y="2182140"/>
              <a:ext cx="89841" cy="65987"/>
            </a:xfrm>
            <a:custGeom>
              <a:avLst/>
              <a:gdLst/>
              <a:ahLst/>
              <a:cxnLst/>
              <a:rect l="l" t="t" r="r" b="b"/>
              <a:pathLst>
                <a:path w="2418" h="1776" extrusionOk="0">
                  <a:moveTo>
                    <a:pt x="2389" y="1"/>
                  </a:moveTo>
                  <a:cubicBezTo>
                    <a:pt x="1207" y="1"/>
                    <a:pt x="1" y="1454"/>
                    <a:pt x="1" y="1454"/>
                  </a:cubicBezTo>
                  <a:lnTo>
                    <a:pt x="227" y="1775"/>
                  </a:lnTo>
                  <a:cubicBezTo>
                    <a:pt x="560" y="1013"/>
                    <a:pt x="1477" y="263"/>
                    <a:pt x="2417" y="1"/>
                  </a:cubicBezTo>
                  <a:cubicBezTo>
                    <a:pt x="2408" y="1"/>
                    <a:pt x="2398" y="1"/>
                    <a:pt x="2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2"/>
            <p:cNvSpPr/>
            <p:nvPr/>
          </p:nvSpPr>
          <p:spPr>
            <a:xfrm>
              <a:off x="1663178" y="2974792"/>
              <a:ext cx="111948" cy="57256"/>
            </a:xfrm>
            <a:custGeom>
              <a:avLst/>
              <a:gdLst/>
              <a:ahLst/>
              <a:cxnLst/>
              <a:rect l="l" t="t" r="r" b="b"/>
              <a:pathLst>
                <a:path w="3013" h="1541" extrusionOk="0">
                  <a:moveTo>
                    <a:pt x="2135" y="1"/>
                  </a:moveTo>
                  <a:cubicBezTo>
                    <a:pt x="1451" y="1"/>
                    <a:pt x="190" y="188"/>
                    <a:pt x="0" y="1540"/>
                  </a:cubicBezTo>
                  <a:cubicBezTo>
                    <a:pt x="319" y="788"/>
                    <a:pt x="1230" y="338"/>
                    <a:pt x="2122" y="338"/>
                  </a:cubicBezTo>
                  <a:cubicBezTo>
                    <a:pt x="2430" y="338"/>
                    <a:pt x="2735" y="391"/>
                    <a:pt x="3013" y="504"/>
                  </a:cubicBezTo>
                  <a:lnTo>
                    <a:pt x="2572" y="28"/>
                  </a:lnTo>
                  <a:cubicBezTo>
                    <a:pt x="2572" y="28"/>
                    <a:pt x="2396" y="1"/>
                    <a:pt x="213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2"/>
            <p:cNvSpPr/>
            <p:nvPr/>
          </p:nvSpPr>
          <p:spPr>
            <a:xfrm>
              <a:off x="1529118" y="2839097"/>
              <a:ext cx="168164" cy="100467"/>
            </a:xfrm>
            <a:custGeom>
              <a:avLst/>
              <a:gdLst/>
              <a:ahLst/>
              <a:cxnLst/>
              <a:rect l="l" t="t" r="r" b="b"/>
              <a:pathLst>
                <a:path w="4526" h="2704" extrusionOk="0">
                  <a:moveTo>
                    <a:pt x="3976" y="0"/>
                  </a:moveTo>
                  <a:cubicBezTo>
                    <a:pt x="3549" y="0"/>
                    <a:pt x="982" y="110"/>
                    <a:pt x="1" y="2704"/>
                  </a:cubicBezTo>
                  <a:cubicBezTo>
                    <a:pt x="626" y="1699"/>
                    <a:pt x="2183" y="799"/>
                    <a:pt x="4133" y="799"/>
                  </a:cubicBezTo>
                  <a:cubicBezTo>
                    <a:pt x="4262" y="799"/>
                    <a:pt x="4393" y="802"/>
                    <a:pt x="4525" y="811"/>
                  </a:cubicBezTo>
                  <a:lnTo>
                    <a:pt x="4037" y="1"/>
                  </a:lnTo>
                  <a:cubicBezTo>
                    <a:pt x="4037" y="1"/>
                    <a:pt x="4016" y="0"/>
                    <a:pt x="3976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2"/>
            <p:cNvSpPr/>
            <p:nvPr/>
          </p:nvSpPr>
          <p:spPr>
            <a:xfrm>
              <a:off x="1406131" y="2685383"/>
              <a:ext cx="192946" cy="102882"/>
            </a:xfrm>
            <a:custGeom>
              <a:avLst/>
              <a:gdLst/>
              <a:ahLst/>
              <a:cxnLst/>
              <a:rect l="l" t="t" r="r" b="b"/>
              <a:pathLst>
                <a:path w="5193" h="2769" extrusionOk="0">
                  <a:moveTo>
                    <a:pt x="4271" y="1"/>
                  </a:moveTo>
                  <a:cubicBezTo>
                    <a:pt x="2885" y="1"/>
                    <a:pt x="954" y="843"/>
                    <a:pt x="1" y="2769"/>
                  </a:cubicBezTo>
                  <a:cubicBezTo>
                    <a:pt x="1005" y="1383"/>
                    <a:pt x="2594" y="590"/>
                    <a:pt x="4260" y="590"/>
                  </a:cubicBezTo>
                  <a:cubicBezTo>
                    <a:pt x="4569" y="590"/>
                    <a:pt x="4881" y="617"/>
                    <a:pt x="5192" y="673"/>
                  </a:cubicBezTo>
                  <a:cubicBezTo>
                    <a:pt x="5121" y="447"/>
                    <a:pt x="5025" y="245"/>
                    <a:pt x="4894" y="66"/>
                  </a:cubicBezTo>
                  <a:cubicBezTo>
                    <a:pt x="4705" y="23"/>
                    <a:pt x="4495" y="1"/>
                    <a:pt x="4271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2"/>
            <p:cNvSpPr/>
            <p:nvPr/>
          </p:nvSpPr>
          <p:spPr>
            <a:xfrm>
              <a:off x="1303952" y="2497707"/>
              <a:ext cx="181874" cy="99910"/>
            </a:xfrm>
            <a:custGeom>
              <a:avLst/>
              <a:gdLst/>
              <a:ahLst/>
              <a:cxnLst/>
              <a:rect l="l" t="t" r="r" b="b"/>
              <a:pathLst>
                <a:path w="4895" h="2689" extrusionOk="0">
                  <a:moveTo>
                    <a:pt x="4131" y="1"/>
                  </a:moveTo>
                  <a:cubicBezTo>
                    <a:pt x="2955" y="1"/>
                    <a:pt x="689" y="955"/>
                    <a:pt x="1" y="2688"/>
                  </a:cubicBezTo>
                  <a:cubicBezTo>
                    <a:pt x="1289" y="1209"/>
                    <a:pt x="2228" y="793"/>
                    <a:pt x="3897" y="793"/>
                  </a:cubicBezTo>
                  <a:cubicBezTo>
                    <a:pt x="4202" y="793"/>
                    <a:pt x="4533" y="807"/>
                    <a:pt x="4894" y="831"/>
                  </a:cubicBezTo>
                  <a:cubicBezTo>
                    <a:pt x="4823" y="533"/>
                    <a:pt x="4668" y="259"/>
                    <a:pt x="4465" y="33"/>
                  </a:cubicBezTo>
                  <a:cubicBezTo>
                    <a:pt x="4368" y="11"/>
                    <a:pt x="4256" y="1"/>
                    <a:pt x="41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2"/>
            <p:cNvSpPr/>
            <p:nvPr/>
          </p:nvSpPr>
          <p:spPr>
            <a:xfrm>
              <a:off x="1269879" y="2358669"/>
              <a:ext cx="129225" cy="62420"/>
            </a:xfrm>
            <a:custGeom>
              <a:avLst/>
              <a:gdLst/>
              <a:ahLst/>
              <a:cxnLst/>
              <a:rect l="l" t="t" r="r" b="b"/>
              <a:pathLst>
                <a:path w="3478" h="1680" extrusionOk="0">
                  <a:moveTo>
                    <a:pt x="3061" y="1"/>
                  </a:moveTo>
                  <a:cubicBezTo>
                    <a:pt x="3061" y="1"/>
                    <a:pt x="822" y="310"/>
                    <a:pt x="1" y="1680"/>
                  </a:cubicBezTo>
                  <a:cubicBezTo>
                    <a:pt x="772" y="867"/>
                    <a:pt x="1917" y="464"/>
                    <a:pt x="3013" y="464"/>
                  </a:cubicBezTo>
                  <a:cubicBezTo>
                    <a:pt x="3169" y="464"/>
                    <a:pt x="3324" y="473"/>
                    <a:pt x="3477" y="489"/>
                  </a:cubicBezTo>
                  <a:lnTo>
                    <a:pt x="30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2"/>
            <p:cNvSpPr/>
            <p:nvPr/>
          </p:nvSpPr>
          <p:spPr>
            <a:xfrm>
              <a:off x="1224772" y="2238357"/>
              <a:ext cx="95154" cy="57107"/>
            </a:xfrm>
            <a:custGeom>
              <a:avLst/>
              <a:gdLst/>
              <a:ahLst/>
              <a:cxnLst/>
              <a:rect l="l" t="t" r="r" b="b"/>
              <a:pathLst>
                <a:path w="2561" h="1537" extrusionOk="0">
                  <a:moveTo>
                    <a:pt x="2370" y="0"/>
                  </a:moveTo>
                  <a:cubicBezTo>
                    <a:pt x="2370" y="0"/>
                    <a:pt x="500" y="441"/>
                    <a:pt x="0" y="1536"/>
                  </a:cubicBezTo>
                  <a:cubicBezTo>
                    <a:pt x="622" y="834"/>
                    <a:pt x="1656" y="332"/>
                    <a:pt x="2477" y="332"/>
                  </a:cubicBezTo>
                  <a:cubicBezTo>
                    <a:pt x="2505" y="332"/>
                    <a:pt x="2533" y="333"/>
                    <a:pt x="2560" y="334"/>
                  </a:cubicBezTo>
                  <a:lnTo>
                    <a:pt x="23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2"/>
            <p:cNvSpPr/>
            <p:nvPr/>
          </p:nvSpPr>
          <p:spPr>
            <a:xfrm>
              <a:off x="968617" y="3817753"/>
              <a:ext cx="883472" cy="636539"/>
            </a:xfrm>
            <a:custGeom>
              <a:avLst/>
              <a:gdLst/>
              <a:ahLst/>
              <a:cxnLst/>
              <a:rect l="l" t="t" r="r" b="b"/>
              <a:pathLst>
                <a:path w="23778" h="17132" extrusionOk="0">
                  <a:moveTo>
                    <a:pt x="20549" y="1"/>
                  </a:moveTo>
                  <a:cubicBezTo>
                    <a:pt x="14409" y="1"/>
                    <a:pt x="4308" y="3707"/>
                    <a:pt x="1" y="17132"/>
                  </a:cubicBezTo>
                  <a:cubicBezTo>
                    <a:pt x="14669" y="16608"/>
                    <a:pt x="22408" y="9571"/>
                    <a:pt x="23777" y="427"/>
                  </a:cubicBezTo>
                  <a:cubicBezTo>
                    <a:pt x="22931" y="161"/>
                    <a:pt x="21826" y="1"/>
                    <a:pt x="20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2"/>
            <p:cNvSpPr/>
            <p:nvPr/>
          </p:nvSpPr>
          <p:spPr>
            <a:xfrm>
              <a:off x="1088074" y="3833618"/>
              <a:ext cx="764018" cy="546364"/>
            </a:xfrm>
            <a:custGeom>
              <a:avLst/>
              <a:gdLst/>
              <a:ahLst/>
              <a:cxnLst/>
              <a:rect l="l" t="t" r="r" b="b"/>
              <a:pathLst>
                <a:path w="20563" h="14705" extrusionOk="0">
                  <a:moveTo>
                    <a:pt x="20562" y="0"/>
                  </a:moveTo>
                  <a:cubicBezTo>
                    <a:pt x="18276" y="607"/>
                    <a:pt x="10871" y="6180"/>
                    <a:pt x="0" y="14704"/>
                  </a:cubicBezTo>
                  <a:cubicBezTo>
                    <a:pt x="11371" y="7584"/>
                    <a:pt x="19408" y="1905"/>
                    <a:pt x="205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2"/>
            <p:cNvSpPr/>
            <p:nvPr/>
          </p:nvSpPr>
          <p:spPr>
            <a:xfrm>
              <a:off x="1652997" y="3839786"/>
              <a:ext cx="88949" cy="74384"/>
            </a:xfrm>
            <a:custGeom>
              <a:avLst/>
              <a:gdLst/>
              <a:ahLst/>
              <a:cxnLst/>
              <a:rect l="l" t="t" r="r" b="b"/>
              <a:pathLst>
                <a:path w="2394" h="2002" extrusionOk="0">
                  <a:moveTo>
                    <a:pt x="394" y="1"/>
                  </a:moveTo>
                  <a:cubicBezTo>
                    <a:pt x="1" y="1537"/>
                    <a:pt x="1906" y="2001"/>
                    <a:pt x="1906" y="2001"/>
                  </a:cubicBezTo>
                  <a:lnTo>
                    <a:pt x="2394" y="1775"/>
                  </a:lnTo>
                  <a:cubicBezTo>
                    <a:pt x="1417" y="1763"/>
                    <a:pt x="394" y="918"/>
                    <a:pt x="394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2"/>
            <p:cNvSpPr/>
            <p:nvPr/>
          </p:nvSpPr>
          <p:spPr>
            <a:xfrm>
              <a:off x="1530456" y="3868099"/>
              <a:ext cx="111093" cy="126587"/>
            </a:xfrm>
            <a:custGeom>
              <a:avLst/>
              <a:gdLst/>
              <a:ahLst/>
              <a:cxnLst/>
              <a:rect l="l" t="t" r="r" b="b"/>
              <a:pathLst>
                <a:path w="2990" h="3407" extrusionOk="0">
                  <a:moveTo>
                    <a:pt x="84" y="1"/>
                  </a:moveTo>
                  <a:cubicBezTo>
                    <a:pt x="1" y="2549"/>
                    <a:pt x="2346" y="3406"/>
                    <a:pt x="2346" y="3406"/>
                  </a:cubicBezTo>
                  <a:lnTo>
                    <a:pt x="2989" y="2930"/>
                  </a:lnTo>
                  <a:cubicBezTo>
                    <a:pt x="1298" y="2346"/>
                    <a:pt x="251" y="1049"/>
                    <a:pt x="84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2"/>
            <p:cNvSpPr/>
            <p:nvPr/>
          </p:nvSpPr>
          <p:spPr>
            <a:xfrm>
              <a:off x="1389337" y="3946424"/>
              <a:ext cx="124804" cy="136730"/>
            </a:xfrm>
            <a:custGeom>
              <a:avLst/>
              <a:gdLst/>
              <a:ahLst/>
              <a:cxnLst/>
              <a:rect l="l" t="t" r="r" b="b"/>
              <a:pathLst>
                <a:path w="3359" h="3680" extrusionOk="0">
                  <a:moveTo>
                    <a:pt x="0" y="0"/>
                  </a:moveTo>
                  <a:lnTo>
                    <a:pt x="0" y="0"/>
                  </a:lnTo>
                  <a:cubicBezTo>
                    <a:pt x="143" y="2096"/>
                    <a:pt x="1775" y="3477"/>
                    <a:pt x="2929" y="3679"/>
                  </a:cubicBezTo>
                  <a:cubicBezTo>
                    <a:pt x="3096" y="3572"/>
                    <a:pt x="3239" y="3441"/>
                    <a:pt x="3358" y="3298"/>
                  </a:cubicBezTo>
                  <a:cubicBezTo>
                    <a:pt x="1703" y="2929"/>
                    <a:pt x="393" y="1655"/>
                    <a:pt x="0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2"/>
            <p:cNvSpPr/>
            <p:nvPr/>
          </p:nvSpPr>
          <p:spPr>
            <a:xfrm>
              <a:off x="1247771" y="4061422"/>
              <a:ext cx="119936" cy="130117"/>
            </a:xfrm>
            <a:custGeom>
              <a:avLst/>
              <a:gdLst/>
              <a:ahLst/>
              <a:cxnLst/>
              <a:rect l="l" t="t" r="r" b="b"/>
              <a:pathLst>
                <a:path w="3228" h="3502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1739"/>
                    <a:pt x="1775" y="3358"/>
                    <a:pt x="2632" y="3501"/>
                  </a:cubicBezTo>
                  <a:cubicBezTo>
                    <a:pt x="2870" y="3382"/>
                    <a:pt x="3072" y="3227"/>
                    <a:pt x="3227" y="3025"/>
                  </a:cubicBezTo>
                  <a:cubicBezTo>
                    <a:pt x="1358" y="2382"/>
                    <a:pt x="643" y="1846"/>
                    <a:pt x="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2"/>
            <p:cNvSpPr/>
            <p:nvPr/>
          </p:nvSpPr>
          <p:spPr>
            <a:xfrm>
              <a:off x="1165062" y="4187530"/>
              <a:ext cx="86274" cy="85419"/>
            </a:xfrm>
            <a:custGeom>
              <a:avLst/>
              <a:gdLst/>
              <a:ahLst/>
              <a:cxnLst/>
              <a:rect l="l" t="t" r="r" b="b"/>
              <a:pathLst>
                <a:path w="2322" h="2299" extrusionOk="0">
                  <a:moveTo>
                    <a:pt x="0" y="0"/>
                  </a:moveTo>
                  <a:lnTo>
                    <a:pt x="0" y="0"/>
                  </a:lnTo>
                  <a:cubicBezTo>
                    <a:pt x="202" y="1346"/>
                    <a:pt x="1845" y="2298"/>
                    <a:pt x="1845" y="2298"/>
                  </a:cubicBezTo>
                  <a:lnTo>
                    <a:pt x="2322" y="2048"/>
                  </a:lnTo>
                  <a:cubicBezTo>
                    <a:pt x="1334" y="1750"/>
                    <a:pt x="393" y="100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2"/>
            <p:cNvSpPr/>
            <p:nvPr/>
          </p:nvSpPr>
          <p:spPr>
            <a:xfrm>
              <a:off x="1089820" y="4270686"/>
              <a:ext cx="59337" cy="72601"/>
            </a:xfrm>
            <a:custGeom>
              <a:avLst/>
              <a:gdLst/>
              <a:ahLst/>
              <a:cxnLst/>
              <a:rect l="l" t="t" r="r" b="b"/>
              <a:pathLst>
                <a:path w="1597" h="1954" extrusionOk="0">
                  <a:moveTo>
                    <a:pt x="1" y="1"/>
                  </a:moveTo>
                  <a:lnTo>
                    <a:pt x="1" y="1"/>
                  </a:lnTo>
                  <a:cubicBezTo>
                    <a:pt x="37" y="1013"/>
                    <a:pt x="1334" y="1953"/>
                    <a:pt x="1334" y="1953"/>
                  </a:cubicBezTo>
                  <a:lnTo>
                    <a:pt x="1596" y="1751"/>
                  </a:lnTo>
                  <a:cubicBezTo>
                    <a:pt x="942" y="1513"/>
                    <a:pt x="275" y="774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2"/>
            <p:cNvSpPr/>
            <p:nvPr/>
          </p:nvSpPr>
          <p:spPr>
            <a:xfrm>
              <a:off x="1730877" y="3916774"/>
              <a:ext cx="58854" cy="92070"/>
            </a:xfrm>
            <a:custGeom>
              <a:avLst/>
              <a:gdLst/>
              <a:ahLst/>
              <a:cxnLst/>
              <a:rect l="l" t="t" r="r" b="b"/>
              <a:pathLst>
                <a:path w="1584" h="2478" extrusionOk="0">
                  <a:moveTo>
                    <a:pt x="560" y="1"/>
                  </a:moveTo>
                  <a:lnTo>
                    <a:pt x="179" y="393"/>
                  </a:lnTo>
                  <a:cubicBezTo>
                    <a:pt x="179" y="393"/>
                    <a:pt x="0" y="2358"/>
                    <a:pt x="1584" y="2477"/>
                  </a:cubicBezTo>
                  <a:cubicBezTo>
                    <a:pt x="703" y="2167"/>
                    <a:pt x="250" y="929"/>
                    <a:pt x="560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2"/>
            <p:cNvSpPr/>
            <p:nvPr/>
          </p:nvSpPr>
          <p:spPr>
            <a:xfrm>
              <a:off x="1626914" y="3988894"/>
              <a:ext cx="92033" cy="137622"/>
            </a:xfrm>
            <a:custGeom>
              <a:avLst/>
              <a:gdLst/>
              <a:ahLst/>
              <a:cxnLst/>
              <a:rect l="l" t="t" r="r" b="b"/>
              <a:pathLst>
                <a:path w="2477" h="3704" extrusionOk="0">
                  <a:moveTo>
                    <a:pt x="655" y="0"/>
                  </a:moveTo>
                  <a:lnTo>
                    <a:pt x="0" y="453"/>
                  </a:lnTo>
                  <a:cubicBezTo>
                    <a:pt x="0" y="453"/>
                    <a:pt x="48" y="2953"/>
                    <a:pt x="2477" y="3703"/>
                  </a:cubicBezTo>
                  <a:cubicBezTo>
                    <a:pt x="1548" y="3203"/>
                    <a:pt x="655" y="1786"/>
                    <a:pt x="655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2"/>
            <p:cNvSpPr/>
            <p:nvPr/>
          </p:nvSpPr>
          <p:spPr>
            <a:xfrm>
              <a:off x="1497721" y="4079146"/>
              <a:ext cx="100913" cy="157946"/>
            </a:xfrm>
            <a:custGeom>
              <a:avLst/>
              <a:gdLst/>
              <a:ahLst/>
              <a:cxnLst/>
              <a:rect l="l" t="t" r="r" b="b"/>
              <a:pathLst>
                <a:path w="2716" h="4251" extrusionOk="0">
                  <a:moveTo>
                    <a:pt x="679" y="0"/>
                  </a:moveTo>
                  <a:cubicBezTo>
                    <a:pt x="501" y="72"/>
                    <a:pt x="334" y="167"/>
                    <a:pt x="179" y="286"/>
                  </a:cubicBezTo>
                  <a:cubicBezTo>
                    <a:pt x="1" y="1441"/>
                    <a:pt x="774" y="3441"/>
                    <a:pt x="2715" y="4251"/>
                  </a:cubicBezTo>
                  <a:cubicBezTo>
                    <a:pt x="1274" y="3346"/>
                    <a:pt x="477" y="1691"/>
                    <a:pt x="679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2"/>
            <p:cNvSpPr/>
            <p:nvPr/>
          </p:nvSpPr>
          <p:spPr>
            <a:xfrm>
              <a:off x="1346867" y="4183555"/>
              <a:ext cx="96900" cy="149549"/>
            </a:xfrm>
            <a:custGeom>
              <a:avLst/>
              <a:gdLst/>
              <a:ahLst/>
              <a:cxnLst/>
              <a:rect l="l" t="t" r="r" b="b"/>
              <a:pathLst>
                <a:path w="2608" h="4025" extrusionOk="0">
                  <a:moveTo>
                    <a:pt x="798" y="0"/>
                  </a:moveTo>
                  <a:cubicBezTo>
                    <a:pt x="548" y="83"/>
                    <a:pt x="334" y="226"/>
                    <a:pt x="155" y="417"/>
                  </a:cubicBezTo>
                  <a:cubicBezTo>
                    <a:pt x="0" y="1262"/>
                    <a:pt x="965" y="3477"/>
                    <a:pt x="2608" y="4024"/>
                  </a:cubicBezTo>
                  <a:cubicBezTo>
                    <a:pt x="1060" y="2834"/>
                    <a:pt x="798" y="1976"/>
                    <a:pt x="798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2"/>
            <p:cNvSpPr/>
            <p:nvPr/>
          </p:nvSpPr>
          <p:spPr>
            <a:xfrm>
              <a:off x="1238928" y="4264481"/>
              <a:ext cx="58408" cy="106226"/>
            </a:xfrm>
            <a:custGeom>
              <a:avLst/>
              <a:gdLst/>
              <a:ahLst/>
              <a:cxnLst/>
              <a:rect l="l" t="t" r="r" b="b"/>
              <a:pathLst>
                <a:path w="1572" h="2859" extrusionOk="0">
                  <a:moveTo>
                    <a:pt x="393" y="1"/>
                  </a:moveTo>
                  <a:lnTo>
                    <a:pt x="0" y="382"/>
                  </a:lnTo>
                  <a:cubicBezTo>
                    <a:pt x="0" y="382"/>
                    <a:pt x="381" y="2239"/>
                    <a:pt x="1572" y="2858"/>
                  </a:cubicBezTo>
                  <a:cubicBezTo>
                    <a:pt x="739" y="2168"/>
                    <a:pt x="346" y="1037"/>
                    <a:pt x="3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2"/>
            <p:cNvSpPr/>
            <p:nvPr/>
          </p:nvSpPr>
          <p:spPr>
            <a:xfrm>
              <a:off x="1141579" y="4337492"/>
              <a:ext cx="52686" cy="77431"/>
            </a:xfrm>
            <a:custGeom>
              <a:avLst/>
              <a:gdLst/>
              <a:ahLst/>
              <a:cxnLst/>
              <a:rect l="l" t="t" r="r" b="b"/>
              <a:pathLst>
                <a:path w="1418" h="2084" extrusionOk="0">
                  <a:moveTo>
                    <a:pt x="275" y="0"/>
                  </a:moveTo>
                  <a:lnTo>
                    <a:pt x="1" y="179"/>
                  </a:lnTo>
                  <a:cubicBezTo>
                    <a:pt x="1" y="179"/>
                    <a:pt x="477" y="1715"/>
                    <a:pt x="1418" y="2084"/>
                  </a:cubicBezTo>
                  <a:cubicBezTo>
                    <a:pt x="763" y="1584"/>
                    <a:pt x="287" y="703"/>
                    <a:pt x="2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2"/>
            <p:cNvSpPr/>
            <p:nvPr/>
          </p:nvSpPr>
          <p:spPr>
            <a:xfrm>
              <a:off x="670884" y="3474133"/>
              <a:ext cx="1328960" cy="539008"/>
            </a:xfrm>
            <a:custGeom>
              <a:avLst/>
              <a:gdLst/>
              <a:ahLst/>
              <a:cxnLst/>
              <a:rect l="l" t="t" r="r" b="b"/>
              <a:pathLst>
                <a:path w="35768" h="14507" extrusionOk="0">
                  <a:moveTo>
                    <a:pt x="15699" y="0"/>
                  </a:moveTo>
                  <a:cubicBezTo>
                    <a:pt x="11030" y="0"/>
                    <a:pt x="5738" y="1177"/>
                    <a:pt x="1" y="4234"/>
                  </a:cubicBezTo>
                  <a:cubicBezTo>
                    <a:pt x="7884" y="11370"/>
                    <a:pt x="15591" y="14507"/>
                    <a:pt x="22463" y="14507"/>
                  </a:cubicBezTo>
                  <a:cubicBezTo>
                    <a:pt x="27412" y="14507"/>
                    <a:pt x="31929" y="12880"/>
                    <a:pt x="35767" y="9949"/>
                  </a:cubicBezTo>
                  <a:cubicBezTo>
                    <a:pt x="33645" y="6034"/>
                    <a:pt x="26269" y="0"/>
                    <a:pt x="156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2"/>
            <p:cNvSpPr/>
            <p:nvPr/>
          </p:nvSpPr>
          <p:spPr>
            <a:xfrm>
              <a:off x="841654" y="3669054"/>
              <a:ext cx="1158196" cy="180276"/>
            </a:xfrm>
            <a:custGeom>
              <a:avLst/>
              <a:gdLst/>
              <a:ahLst/>
              <a:cxnLst/>
              <a:rect l="l" t="t" r="r" b="b"/>
              <a:pathLst>
                <a:path w="31172" h="4852" extrusionOk="0">
                  <a:moveTo>
                    <a:pt x="1" y="0"/>
                  </a:moveTo>
                  <a:lnTo>
                    <a:pt x="1" y="0"/>
                  </a:lnTo>
                  <a:cubicBezTo>
                    <a:pt x="14076" y="3012"/>
                    <a:pt x="25022" y="4851"/>
                    <a:pt x="29510" y="4851"/>
                  </a:cubicBezTo>
                  <a:cubicBezTo>
                    <a:pt x="30239" y="4851"/>
                    <a:pt x="30797" y="4803"/>
                    <a:pt x="31171" y="4703"/>
                  </a:cubicBezTo>
                  <a:cubicBezTo>
                    <a:pt x="28587" y="3274"/>
                    <a:pt x="17134" y="181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2"/>
            <p:cNvSpPr/>
            <p:nvPr/>
          </p:nvSpPr>
          <p:spPr>
            <a:xfrm>
              <a:off x="1766695" y="3689378"/>
              <a:ext cx="72155" cy="123912"/>
            </a:xfrm>
            <a:custGeom>
              <a:avLst/>
              <a:gdLst/>
              <a:ahLst/>
              <a:cxnLst/>
              <a:rect l="l" t="t" r="r" b="b"/>
              <a:pathLst>
                <a:path w="1942" h="3335" extrusionOk="0">
                  <a:moveTo>
                    <a:pt x="1691" y="1"/>
                  </a:moveTo>
                  <a:lnTo>
                    <a:pt x="1691" y="1"/>
                  </a:lnTo>
                  <a:cubicBezTo>
                    <a:pt x="1" y="1037"/>
                    <a:pt x="1298" y="3096"/>
                    <a:pt x="1298" y="3096"/>
                  </a:cubicBezTo>
                  <a:lnTo>
                    <a:pt x="1941" y="3335"/>
                  </a:lnTo>
                  <a:cubicBezTo>
                    <a:pt x="1072" y="2465"/>
                    <a:pt x="893" y="834"/>
                    <a:pt x="1691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2"/>
            <p:cNvSpPr/>
            <p:nvPr/>
          </p:nvSpPr>
          <p:spPr>
            <a:xfrm>
              <a:off x="1599901" y="3598271"/>
              <a:ext cx="87203" cy="191125"/>
            </a:xfrm>
            <a:custGeom>
              <a:avLst/>
              <a:gdLst/>
              <a:ahLst/>
              <a:cxnLst/>
              <a:rect l="l" t="t" r="r" b="b"/>
              <a:pathLst>
                <a:path w="2347" h="5144" extrusionOk="0">
                  <a:moveTo>
                    <a:pt x="2287" y="0"/>
                  </a:moveTo>
                  <a:lnTo>
                    <a:pt x="2287" y="0"/>
                  </a:lnTo>
                  <a:cubicBezTo>
                    <a:pt x="1" y="2203"/>
                    <a:pt x="1358" y="5013"/>
                    <a:pt x="1358" y="5013"/>
                  </a:cubicBezTo>
                  <a:lnTo>
                    <a:pt x="2346" y="5144"/>
                  </a:lnTo>
                  <a:cubicBezTo>
                    <a:pt x="1334" y="3155"/>
                    <a:pt x="1537" y="1084"/>
                    <a:pt x="2287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2"/>
            <p:cNvSpPr/>
            <p:nvPr/>
          </p:nvSpPr>
          <p:spPr>
            <a:xfrm>
              <a:off x="1425155" y="3542946"/>
              <a:ext cx="68179" cy="218583"/>
            </a:xfrm>
            <a:custGeom>
              <a:avLst/>
              <a:gdLst/>
              <a:ahLst/>
              <a:cxnLst/>
              <a:rect l="l" t="t" r="r" b="b"/>
              <a:pathLst>
                <a:path w="1835" h="5883" extrusionOk="0">
                  <a:moveTo>
                    <a:pt x="1703" y="1"/>
                  </a:moveTo>
                  <a:lnTo>
                    <a:pt x="1703" y="1"/>
                  </a:lnTo>
                  <a:cubicBezTo>
                    <a:pt x="1" y="1989"/>
                    <a:pt x="263" y="4644"/>
                    <a:pt x="1120" y="5835"/>
                  </a:cubicBezTo>
                  <a:cubicBezTo>
                    <a:pt x="1271" y="5867"/>
                    <a:pt x="1432" y="5882"/>
                    <a:pt x="1594" y="5882"/>
                  </a:cubicBezTo>
                  <a:cubicBezTo>
                    <a:pt x="1674" y="5882"/>
                    <a:pt x="1755" y="5879"/>
                    <a:pt x="1834" y="5871"/>
                  </a:cubicBezTo>
                  <a:cubicBezTo>
                    <a:pt x="656" y="4097"/>
                    <a:pt x="608" y="1822"/>
                    <a:pt x="1703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2"/>
            <p:cNvSpPr/>
            <p:nvPr/>
          </p:nvSpPr>
          <p:spPr>
            <a:xfrm>
              <a:off x="1205748" y="3523476"/>
              <a:ext cx="65504" cy="204761"/>
            </a:xfrm>
            <a:custGeom>
              <a:avLst/>
              <a:gdLst/>
              <a:ahLst/>
              <a:cxnLst/>
              <a:rect l="l" t="t" r="r" b="b"/>
              <a:pathLst>
                <a:path w="1763" h="5511" extrusionOk="0">
                  <a:moveTo>
                    <a:pt x="1524" y="1"/>
                  </a:moveTo>
                  <a:lnTo>
                    <a:pt x="1524" y="1"/>
                  </a:lnTo>
                  <a:cubicBezTo>
                    <a:pt x="0" y="1537"/>
                    <a:pt x="179" y="4525"/>
                    <a:pt x="822" y="5394"/>
                  </a:cubicBezTo>
                  <a:cubicBezTo>
                    <a:pt x="1033" y="5470"/>
                    <a:pt x="1255" y="5510"/>
                    <a:pt x="1482" y="5510"/>
                  </a:cubicBezTo>
                  <a:cubicBezTo>
                    <a:pt x="1575" y="5510"/>
                    <a:pt x="1669" y="5504"/>
                    <a:pt x="1763" y="5490"/>
                  </a:cubicBezTo>
                  <a:cubicBezTo>
                    <a:pt x="655" y="3287"/>
                    <a:pt x="477" y="2192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2"/>
            <p:cNvSpPr/>
            <p:nvPr/>
          </p:nvSpPr>
          <p:spPr>
            <a:xfrm>
              <a:off x="1041629" y="3563753"/>
              <a:ext cx="47818" cy="142935"/>
            </a:xfrm>
            <a:custGeom>
              <a:avLst/>
              <a:gdLst/>
              <a:ahLst/>
              <a:cxnLst/>
              <a:rect l="l" t="t" r="r" b="b"/>
              <a:pathLst>
                <a:path w="1287" h="3847" extrusionOk="0">
                  <a:moveTo>
                    <a:pt x="988" y="0"/>
                  </a:moveTo>
                  <a:lnTo>
                    <a:pt x="988" y="0"/>
                  </a:lnTo>
                  <a:cubicBezTo>
                    <a:pt x="0" y="1358"/>
                    <a:pt x="631" y="3644"/>
                    <a:pt x="631" y="3644"/>
                  </a:cubicBezTo>
                  <a:lnTo>
                    <a:pt x="1286" y="3846"/>
                  </a:lnTo>
                  <a:cubicBezTo>
                    <a:pt x="643" y="2715"/>
                    <a:pt x="453" y="1239"/>
                    <a:pt x="9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2"/>
            <p:cNvSpPr/>
            <p:nvPr/>
          </p:nvSpPr>
          <p:spPr>
            <a:xfrm>
              <a:off x="907123" y="3572596"/>
              <a:ext cx="31433" cy="109756"/>
            </a:xfrm>
            <a:custGeom>
              <a:avLst/>
              <a:gdLst/>
              <a:ahLst/>
              <a:cxnLst/>
              <a:rect l="l" t="t" r="r" b="b"/>
              <a:pathLst>
                <a:path w="846" h="2954" extrusionOk="0">
                  <a:moveTo>
                    <a:pt x="846" y="1"/>
                  </a:moveTo>
                  <a:cubicBezTo>
                    <a:pt x="1" y="941"/>
                    <a:pt x="346" y="2918"/>
                    <a:pt x="346" y="2918"/>
                  </a:cubicBezTo>
                  <a:lnTo>
                    <a:pt x="751" y="2953"/>
                  </a:lnTo>
                  <a:cubicBezTo>
                    <a:pt x="370" y="2179"/>
                    <a:pt x="405" y="929"/>
                    <a:pt x="8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2"/>
            <p:cNvSpPr/>
            <p:nvPr/>
          </p:nvSpPr>
          <p:spPr>
            <a:xfrm>
              <a:off x="1743250" y="3831389"/>
              <a:ext cx="94262" cy="115515"/>
            </a:xfrm>
            <a:custGeom>
              <a:avLst/>
              <a:gdLst/>
              <a:ahLst/>
              <a:cxnLst/>
              <a:rect l="l" t="t" r="r" b="b"/>
              <a:pathLst>
                <a:path w="2537" h="3109" extrusionOk="0">
                  <a:moveTo>
                    <a:pt x="2537" y="1"/>
                  </a:moveTo>
                  <a:lnTo>
                    <a:pt x="1858" y="24"/>
                  </a:lnTo>
                  <a:cubicBezTo>
                    <a:pt x="1858" y="24"/>
                    <a:pt x="0" y="1620"/>
                    <a:pt x="1298" y="3108"/>
                  </a:cubicBezTo>
                  <a:cubicBezTo>
                    <a:pt x="786" y="2072"/>
                    <a:pt x="1453" y="560"/>
                    <a:pt x="2537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2"/>
            <p:cNvSpPr/>
            <p:nvPr/>
          </p:nvSpPr>
          <p:spPr>
            <a:xfrm>
              <a:off x="1569842" y="3802184"/>
              <a:ext cx="115478" cy="188041"/>
            </a:xfrm>
            <a:custGeom>
              <a:avLst/>
              <a:gdLst/>
              <a:ahLst/>
              <a:cxnLst/>
              <a:rect l="l" t="t" r="r" b="b"/>
              <a:pathLst>
                <a:path w="3108" h="5061" extrusionOk="0">
                  <a:moveTo>
                    <a:pt x="2131" y="1"/>
                  </a:moveTo>
                  <a:cubicBezTo>
                    <a:pt x="2131" y="1"/>
                    <a:pt x="0" y="2287"/>
                    <a:pt x="1524" y="5061"/>
                  </a:cubicBezTo>
                  <a:cubicBezTo>
                    <a:pt x="1131" y="3811"/>
                    <a:pt x="1548" y="1775"/>
                    <a:pt x="3108" y="179"/>
                  </a:cubicBezTo>
                  <a:lnTo>
                    <a:pt x="2131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2"/>
            <p:cNvSpPr/>
            <p:nvPr/>
          </p:nvSpPr>
          <p:spPr>
            <a:xfrm>
              <a:off x="1384023" y="3771233"/>
              <a:ext cx="107972" cy="213270"/>
            </a:xfrm>
            <a:custGeom>
              <a:avLst/>
              <a:gdLst/>
              <a:ahLst/>
              <a:cxnLst/>
              <a:rect l="l" t="t" r="r" b="b"/>
              <a:pathLst>
                <a:path w="2906" h="5740" extrusionOk="0">
                  <a:moveTo>
                    <a:pt x="2215" y="0"/>
                  </a:moveTo>
                  <a:cubicBezTo>
                    <a:pt x="1036" y="870"/>
                    <a:pt x="1" y="3334"/>
                    <a:pt x="1036" y="5739"/>
                  </a:cubicBezTo>
                  <a:cubicBezTo>
                    <a:pt x="536" y="3679"/>
                    <a:pt x="1263" y="1512"/>
                    <a:pt x="2906" y="179"/>
                  </a:cubicBezTo>
                  <a:cubicBezTo>
                    <a:pt x="2680" y="84"/>
                    <a:pt x="2453" y="24"/>
                    <a:pt x="2215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2"/>
            <p:cNvSpPr/>
            <p:nvPr/>
          </p:nvSpPr>
          <p:spPr>
            <a:xfrm>
              <a:off x="1163724" y="3736678"/>
              <a:ext cx="106635" cy="199151"/>
            </a:xfrm>
            <a:custGeom>
              <a:avLst/>
              <a:gdLst/>
              <a:ahLst/>
              <a:cxnLst/>
              <a:rect l="l" t="t" r="r" b="b"/>
              <a:pathLst>
                <a:path w="2870" h="5360" extrusionOk="0">
                  <a:moveTo>
                    <a:pt x="2021" y="0"/>
                  </a:moveTo>
                  <a:cubicBezTo>
                    <a:pt x="1994" y="0"/>
                    <a:pt x="1968" y="1"/>
                    <a:pt x="1941" y="2"/>
                  </a:cubicBezTo>
                  <a:cubicBezTo>
                    <a:pt x="1060" y="633"/>
                    <a:pt x="0" y="3443"/>
                    <a:pt x="1000" y="5360"/>
                  </a:cubicBezTo>
                  <a:cubicBezTo>
                    <a:pt x="643" y="2954"/>
                    <a:pt x="1143" y="1954"/>
                    <a:pt x="2870" y="192"/>
                  </a:cubicBezTo>
                  <a:cubicBezTo>
                    <a:pt x="2597" y="61"/>
                    <a:pt x="2314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2"/>
            <p:cNvSpPr/>
            <p:nvPr/>
          </p:nvSpPr>
          <p:spPr>
            <a:xfrm>
              <a:off x="1016845" y="3708848"/>
              <a:ext cx="73455" cy="133201"/>
            </a:xfrm>
            <a:custGeom>
              <a:avLst/>
              <a:gdLst/>
              <a:ahLst/>
              <a:cxnLst/>
              <a:rect l="l" t="t" r="r" b="b"/>
              <a:pathLst>
                <a:path w="1977" h="3585" extrusionOk="0">
                  <a:moveTo>
                    <a:pt x="1286" y="1"/>
                  </a:moveTo>
                  <a:cubicBezTo>
                    <a:pt x="1286" y="1"/>
                    <a:pt x="0" y="1989"/>
                    <a:pt x="536" y="3584"/>
                  </a:cubicBezTo>
                  <a:cubicBezTo>
                    <a:pt x="405" y="2251"/>
                    <a:pt x="1036" y="906"/>
                    <a:pt x="1977" y="13"/>
                  </a:cubicBezTo>
                  <a:lnTo>
                    <a:pt x="12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2"/>
            <p:cNvSpPr/>
            <p:nvPr/>
          </p:nvSpPr>
          <p:spPr>
            <a:xfrm>
              <a:off x="886761" y="3683619"/>
              <a:ext cx="48710" cy="108864"/>
            </a:xfrm>
            <a:custGeom>
              <a:avLst/>
              <a:gdLst/>
              <a:ahLst/>
              <a:cxnLst/>
              <a:rect l="l" t="t" r="r" b="b"/>
              <a:pathLst>
                <a:path w="1311" h="2930" extrusionOk="0">
                  <a:moveTo>
                    <a:pt x="918" y="1"/>
                  </a:moveTo>
                  <a:cubicBezTo>
                    <a:pt x="918" y="1"/>
                    <a:pt x="1" y="1787"/>
                    <a:pt x="525" y="2930"/>
                  </a:cubicBezTo>
                  <a:cubicBezTo>
                    <a:pt x="394" y="1918"/>
                    <a:pt x="715" y="715"/>
                    <a:pt x="1311" y="84"/>
                  </a:cubicBezTo>
                  <a:lnTo>
                    <a:pt x="9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2"/>
            <p:cNvSpPr/>
            <p:nvPr/>
          </p:nvSpPr>
          <p:spPr>
            <a:xfrm>
              <a:off x="3661441" y="3440061"/>
              <a:ext cx="839257" cy="546922"/>
            </a:xfrm>
            <a:custGeom>
              <a:avLst/>
              <a:gdLst/>
              <a:ahLst/>
              <a:cxnLst/>
              <a:rect l="l" t="t" r="r" b="b"/>
              <a:pathLst>
                <a:path w="22588" h="14720" extrusionOk="0">
                  <a:moveTo>
                    <a:pt x="21827" y="1"/>
                  </a:moveTo>
                  <a:cubicBezTo>
                    <a:pt x="8841" y="1"/>
                    <a:pt x="1660" y="5999"/>
                    <a:pt x="1" y="14152"/>
                  </a:cubicBezTo>
                  <a:cubicBezTo>
                    <a:pt x="927" y="14498"/>
                    <a:pt x="2210" y="14719"/>
                    <a:pt x="3711" y="14719"/>
                  </a:cubicBezTo>
                  <a:cubicBezTo>
                    <a:pt x="9393" y="14719"/>
                    <a:pt x="18199" y="11553"/>
                    <a:pt x="22587" y="8"/>
                  </a:cubicBezTo>
                  <a:cubicBezTo>
                    <a:pt x="22331" y="3"/>
                    <a:pt x="22078" y="1"/>
                    <a:pt x="218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2"/>
            <p:cNvSpPr/>
            <p:nvPr/>
          </p:nvSpPr>
          <p:spPr>
            <a:xfrm>
              <a:off x="3661441" y="3502260"/>
              <a:ext cx="726009" cy="463657"/>
            </a:xfrm>
            <a:custGeom>
              <a:avLst/>
              <a:gdLst/>
              <a:ahLst/>
              <a:cxnLst/>
              <a:rect l="l" t="t" r="r" b="b"/>
              <a:pathLst>
                <a:path w="19540" h="12479" extrusionOk="0">
                  <a:moveTo>
                    <a:pt x="19539" y="0"/>
                  </a:moveTo>
                  <a:lnTo>
                    <a:pt x="19539" y="0"/>
                  </a:lnTo>
                  <a:cubicBezTo>
                    <a:pt x="8788" y="5977"/>
                    <a:pt x="1144" y="10787"/>
                    <a:pt x="1" y="12478"/>
                  </a:cubicBezTo>
                  <a:cubicBezTo>
                    <a:pt x="2120" y="12038"/>
                    <a:pt x="9181" y="7287"/>
                    <a:pt x="19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2"/>
            <p:cNvSpPr/>
            <p:nvPr/>
          </p:nvSpPr>
          <p:spPr>
            <a:xfrm>
              <a:off x="3765850" y="3898641"/>
              <a:ext cx="80998" cy="70817"/>
            </a:xfrm>
            <a:custGeom>
              <a:avLst/>
              <a:gdLst/>
              <a:ahLst/>
              <a:cxnLst/>
              <a:rect l="l" t="t" r="r" b="b"/>
              <a:pathLst>
                <a:path w="2180" h="1906" extrusionOk="0">
                  <a:moveTo>
                    <a:pt x="453" y="0"/>
                  </a:moveTo>
                  <a:lnTo>
                    <a:pt x="1" y="179"/>
                  </a:lnTo>
                  <a:cubicBezTo>
                    <a:pt x="894" y="239"/>
                    <a:pt x="1787" y="1060"/>
                    <a:pt x="1751" y="1905"/>
                  </a:cubicBezTo>
                  <a:cubicBezTo>
                    <a:pt x="2180" y="512"/>
                    <a:pt x="453" y="0"/>
                    <a:pt x="453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2"/>
            <p:cNvSpPr/>
            <p:nvPr/>
          </p:nvSpPr>
          <p:spPr>
            <a:xfrm>
              <a:off x="3861416" y="3830051"/>
              <a:ext cx="100913" cy="119490"/>
            </a:xfrm>
            <a:custGeom>
              <a:avLst/>
              <a:gdLst/>
              <a:ahLst/>
              <a:cxnLst/>
              <a:rect l="l" t="t" r="r" b="b"/>
              <a:pathLst>
                <a:path w="2716" h="3216" extrusionOk="0">
                  <a:moveTo>
                    <a:pt x="608" y="1"/>
                  </a:moveTo>
                  <a:lnTo>
                    <a:pt x="1" y="406"/>
                  </a:lnTo>
                  <a:cubicBezTo>
                    <a:pt x="1525" y="1013"/>
                    <a:pt x="2406" y="2251"/>
                    <a:pt x="2513" y="3216"/>
                  </a:cubicBezTo>
                  <a:cubicBezTo>
                    <a:pt x="2715" y="894"/>
                    <a:pt x="608" y="1"/>
                    <a:pt x="608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2"/>
            <p:cNvSpPr/>
            <p:nvPr/>
          </p:nvSpPr>
          <p:spPr>
            <a:xfrm>
              <a:off x="3982211" y="3754847"/>
              <a:ext cx="108418" cy="130117"/>
            </a:xfrm>
            <a:custGeom>
              <a:avLst/>
              <a:gdLst/>
              <a:ahLst/>
              <a:cxnLst/>
              <a:rect l="l" t="t" r="r" b="b"/>
              <a:pathLst>
                <a:path w="2918" h="3502" extrusionOk="0">
                  <a:moveTo>
                    <a:pt x="417" y="1"/>
                  </a:moveTo>
                  <a:cubicBezTo>
                    <a:pt x="262" y="84"/>
                    <a:pt x="119" y="191"/>
                    <a:pt x="0" y="322"/>
                  </a:cubicBezTo>
                  <a:cubicBezTo>
                    <a:pt x="1500" y="727"/>
                    <a:pt x="2631" y="1965"/>
                    <a:pt x="2917" y="3501"/>
                  </a:cubicBezTo>
                  <a:cubicBezTo>
                    <a:pt x="2893" y="1573"/>
                    <a:pt x="1464" y="227"/>
                    <a:pt x="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2"/>
            <p:cNvSpPr/>
            <p:nvPr/>
          </p:nvSpPr>
          <p:spPr>
            <a:xfrm>
              <a:off x="4121547" y="3662849"/>
              <a:ext cx="107527" cy="123466"/>
            </a:xfrm>
            <a:custGeom>
              <a:avLst/>
              <a:gdLst/>
              <a:ahLst/>
              <a:cxnLst/>
              <a:rect l="l" t="t" r="r" b="b"/>
              <a:pathLst>
                <a:path w="2894" h="3323" extrusionOk="0">
                  <a:moveTo>
                    <a:pt x="560" y="0"/>
                  </a:moveTo>
                  <a:cubicBezTo>
                    <a:pt x="346" y="84"/>
                    <a:pt x="155" y="227"/>
                    <a:pt x="0" y="405"/>
                  </a:cubicBezTo>
                  <a:cubicBezTo>
                    <a:pt x="1679" y="1084"/>
                    <a:pt x="2310" y="1608"/>
                    <a:pt x="2787" y="3322"/>
                  </a:cubicBezTo>
                  <a:cubicBezTo>
                    <a:pt x="2894" y="1739"/>
                    <a:pt x="1334" y="167"/>
                    <a:pt x="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2"/>
            <p:cNvSpPr/>
            <p:nvPr/>
          </p:nvSpPr>
          <p:spPr>
            <a:xfrm>
              <a:off x="4232161" y="3593404"/>
              <a:ext cx="75648" cy="81407"/>
            </a:xfrm>
            <a:custGeom>
              <a:avLst/>
              <a:gdLst/>
              <a:ahLst/>
              <a:cxnLst/>
              <a:rect l="l" t="t" r="r" b="b"/>
              <a:pathLst>
                <a:path w="2036" h="2191" extrusionOk="0">
                  <a:moveTo>
                    <a:pt x="452" y="0"/>
                  </a:moveTo>
                  <a:lnTo>
                    <a:pt x="0" y="214"/>
                  </a:lnTo>
                  <a:cubicBezTo>
                    <a:pt x="893" y="536"/>
                    <a:pt x="1726" y="1250"/>
                    <a:pt x="2036" y="2191"/>
                  </a:cubicBezTo>
                  <a:cubicBezTo>
                    <a:pt x="1917" y="965"/>
                    <a:pt x="452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2"/>
            <p:cNvSpPr/>
            <p:nvPr/>
          </p:nvSpPr>
          <p:spPr>
            <a:xfrm>
              <a:off x="4329473" y="3533657"/>
              <a:ext cx="51348" cy="68625"/>
            </a:xfrm>
            <a:custGeom>
              <a:avLst/>
              <a:gdLst/>
              <a:ahLst/>
              <a:cxnLst/>
              <a:rect l="l" t="t" r="r" b="b"/>
              <a:pathLst>
                <a:path w="1382" h="1847" extrusionOk="0">
                  <a:moveTo>
                    <a:pt x="239" y="1"/>
                  </a:moveTo>
                  <a:lnTo>
                    <a:pt x="0" y="167"/>
                  </a:lnTo>
                  <a:cubicBezTo>
                    <a:pt x="584" y="417"/>
                    <a:pt x="1167" y="1132"/>
                    <a:pt x="1370" y="1846"/>
                  </a:cubicBezTo>
                  <a:cubicBezTo>
                    <a:pt x="1382" y="929"/>
                    <a:pt x="239" y="1"/>
                    <a:pt x="2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2"/>
            <p:cNvSpPr/>
            <p:nvPr/>
          </p:nvSpPr>
          <p:spPr>
            <a:xfrm>
              <a:off x="3726947" y="3808389"/>
              <a:ext cx="53540" cy="85865"/>
            </a:xfrm>
            <a:custGeom>
              <a:avLst/>
              <a:gdLst/>
              <a:ahLst/>
              <a:cxnLst/>
              <a:rect l="l" t="t" r="r" b="b"/>
              <a:pathLst>
                <a:path w="1441" h="2311" extrusionOk="0">
                  <a:moveTo>
                    <a:pt x="0" y="1"/>
                  </a:moveTo>
                  <a:cubicBezTo>
                    <a:pt x="786" y="322"/>
                    <a:pt x="1155" y="1477"/>
                    <a:pt x="822" y="2310"/>
                  </a:cubicBezTo>
                  <a:lnTo>
                    <a:pt x="1191" y="1977"/>
                  </a:lnTo>
                  <a:cubicBezTo>
                    <a:pt x="1191" y="1977"/>
                    <a:pt x="1441" y="191"/>
                    <a:pt x="0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2"/>
            <p:cNvSpPr/>
            <p:nvPr/>
          </p:nvSpPr>
          <p:spPr>
            <a:xfrm>
              <a:off x="3797284" y="3704426"/>
              <a:ext cx="81407" cy="128779"/>
            </a:xfrm>
            <a:custGeom>
              <a:avLst/>
              <a:gdLst/>
              <a:ahLst/>
              <a:cxnLst/>
              <a:rect l="l" t="t" r="r" b="b"/>
              <a:pathLst>
                <a:path w="2191" h="3466" extrusionOk="0">
                  <a:moveTo>
                    <a:pt x="0" y="1"/>
                  </a:moveTo>
                  <a:lnTo>
                    <a:pt x="0" y="1"/>
                  </a:lnTo>
                  <a:cubicBezTo>
                    <a:pt x="834" y="489"/>
                    <a:pt x="1584" y="1834"/>
                    <a:pt x="1488" y="3465"/>
                  </a:cubicBezTo>
                  <a:lnTo>
                    <a:pt x="2120" y="3096"/>
                  </a:lnTo>
                  <a:cubicBezTo>
                    <a:pt x="2120" y="3096"/>
                    <a:pt x="2191" y="798"/>
                    <a:pt x="0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2"/>
            <p:cNvSpPr/>
            <p:nvPr/>
          </p:nvSpPr>
          <p:spPr>
            <a:xfrm>
              <a:off x="3913174" y="3608415"/>
              <a:ext cx="87203" cy="148694"/>
            </a:xfrm>
            <a:custGeom>
              <a:avLst/>
              <a:gdLst/>
              <a:ahLst/>
              <a:cxnLst/>
              <a:rect l="l" t="t" r="r" b="b"/>
              <a:pathLst>
                <a:path w="2347" h="4002" extrusionOk="0">
                  <a:moveTo>
                    <a:pt x="1" y="1"/>
                  </a:moveTo>
                  <a:lnTo>
                    <a:pt x="1" y="1"/>
                  </a:lnTo>
                  <a:cubicBezTo>
                    <a:pt x="1275" y="906"/>
                    <a:pt x="1918" y="2454"/>
                    <a:pt x="1656" y="4001"/>
                  </a:cubicBezTo>
                  <a:cubicBezTo>
                    <a:pt x="1822" y="3942"/>
                    <a:pt x="1977" y="3859"/>
                    <a:pt x="2120" y="3751"/>
                  </a:cubicBezTo>
                  <a:cubicBezTo>
                    <a:pt x="2346" y="2704"/>
                    <a:pt x="1739" y="846"/>
                    <a:pt x="1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2"/>
            <p:cNvSpPr/>
            <p:nvPr/>
          </p:nvSpPr>
          <p:spPr>
            <a:xfrm>
              <a:off x="4059607" y="3528343"/>
              <a:ext cx="83636" cy="139851"/>
            </a:xfrm>
            <a:custGeom>
              <a:avLst/>
              <a:gdLst/>
              <a:ahLst/>
              <a:cxnLst/>
              <a:rect l="l" t="t" r="r" b="b"/>
              <a:pathLst>
                <a:path w="2251" h="3764" extrusionOk="0">
                  <a:moveTo>
                    <a:pt x="1" y="1"/>
                  </a:moveTo>
                  <a:lnTo>
                    <a:pt x="1" y="1"/>
                  </a:lnTo>
                  <a:cubicBezTo>
                    <a:pt x="1358" y="1168"/>
                    <a:pt x="1560" y="1954"/>
                    <a:pt x="1465" y="3763"/>
                  </a:cubicBezTo>
                  <a:cubicBezTo>
                    <a:pt x="1691" y="3704"/>
                    <a:pt x="1894" y="3585"/>
                    <a:pt x="2072" y="3430"/>
                  </a:cubicBezTo>
                  <a:cubicBezTo>
                    <a:pt x="2251" y="2656"/>
                    <a:pt x="1489" y="57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2"/>
            <p:cNvSpPr/>
            <p:nvPr/>
          </p:nvSpPr>
          <p:spPr>
            <a:xfrm>
              <a:off x="4195413" y="3500476"/>
              <a:ext cx="49156" cy="99575"/>
            </a:xfrm>
            <a:custGeom>
              <a:avLst/>
              <a:gdLst/>
              <a:ahLst/>
              <a:cxnLst/>
              <a:rect l="l" t="t" r="r" b="b"/>
              <a:pathLst>
                <a:path w="1323" h="2680" extrusionOk="0">
                  <a:moveTo>
                    <a:pt x="1" y="1"/>
                  </a:moveTo>
                  <a:cubicBezTo>
                    <a:pt x="727" y="679"/>
                    <a:pt x="1037" y="1739"/>
                    <a:pt x="941" y="2680"/>
                  </a:cubicBezTo>
                  <a:lnTo>
                    <a:pt x="1322" y="2358"/>
                  </a:lnTo>
                  <a:cubicBezTo>
                    <a:pt x="1322" y="2358"/>
                    <a:pt x="1072" y="63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2"/>
            <p:cNvSpPr/>
            <p:nvPr/>
          </p:nvSpPr>
          <p:spPr>
            <a:xfrm>
              <a:off x="4291871" y="3465104"/>
              <a:ext cx="44697" cy="73010"/>
            </a:xfrm>
            <a:custGeom>
              <a:avLst/>
              <a:gdLst/>
              <a:ahLst/>
              <a:cxnLst/>
              <a:rect l="l" t="t" r="r" b="b"/>
              <a:pathLst>
                <a:path w="1203" h="1965" extrusionOk="0">
                  <a:moveTo>
                    <a:pt x="0" y="0"/>
                  </a:moveTo>
                  <a:lnTo>
                    <a:pt x="0" y="0"/>
                  </a:lnTo>
                  <a:cubicBezTo>
                    <a:pt x="572" y="500"/>
                    <a:pt x="965" y="1322"/>
                    <a:pt x="953" y="1965"/>
                  </a:cubicBezTo>
                  <a:lnTo>
                    <a:pt x="1203" y="1822"/>
                  </a:lnTo>
                  <a:cubicBezTo>
                    <a:pt x="1203" y="1822"/>
                    <a:pt x="846" y="38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2"/>
            <p:cNvSpPr/>
            <p:nvPr/>
          </p:nvSpPr>
          <p:spPr>
            <a:xfrm>
              <a:off x="3764549" y="4103595"/>
              <a:ext cx="461428" cy="420595"/>
            </a:xfrm>
            <a:custGeom>
              <a:avLst/>
              <a:gdLst/>
              <a:ahLst/>
              <a:cxnLst/>
              <a:rect l="l" t="t" r="r" b="b"/>
              <a:pathLst>
                <a:path w="12419" h="11320" extrusionOk="0">
                  <a:moveTo>
                    <a:pt x="946" y="1"/>
                  </a:moveTo>
                  <a:cubicBezTo>
                    <a:pt x="727" y="1"/>
                    <a:pt x="507" y="7"/>
                    <a:pt x="286" y="21"/>
                  </a:cubicBezTo>
                  <a:cubicBezTo>
                    <a:pt x="0" y="2950"/>
                    <a:pt x="2750" y="10332"/>
                    <a:pt x="12418" y="11320"/>
                  </a:cubicBezTo>
                  <a:cubicBezTo>
                    <a:pt x="10479" y="3529"/>
                    <a:pt x="5950" y="1"/>
                    <a:pt x="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2"/>
            <p:cNvSpPr/>
            <p:nvPr/>
          </p:nvSpPr>
          <p:spPr>
            <a:xfrm>
              <a:off x="3775139" y="4104338"/>
              <a:ext cx="395106" cy="361927"/>
            </a:xfrm>
            <a:custGeom>
              <a:avLst/>
              <a:gdLst/>
              <a:ahLst/>
              <a:cxnLst/>
              <a:rect l="l" t="t" r="r" b="b"/>
              <a:pathLst>
                <a:path w="10634" h="9741" extrusionOk="0">
                  <a:moveTo>
                    <a:pt x="1" y="1"/>
                  </a:moveTo>
                  <a:cubicBezTo>
                    <a:pt x="608" y="1203"/>
                    <a:pt x="4597" y="4680"/>
                    <a:pt x="10633" y="9740"/>
                  </a:cubicBezTo>
                  <a:cubicBezTo>
                    <a:pt x="5311" y="4228"/>
                    <a:pt x="1192" y="41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2"/>
            <p:cNvSpPr/>
            <p:nvPr/>
          </p:nvSpPr>
          <p:spPr>
            <a:xfrm>
              <a:off x="3800368" y="4156988"/>
              <a:ext cx="35000" cy="49602"/>
            </a:xfrm>
            <a:custGeom>
              <a:avLst/>
              <a:gdLst/>
              <a:ahLst/>
              <a:cxnLst/>
              <a:rect l="l" t="t" r="r" b="b"/>
              <a:pathLst>
                <a:path w="942" h="1335" extrusionOk="0">
                  <a:moveTo>
                    <a:pt x="751" y="1"/>
                  </a:moveTo>
                  <a:lnTo>
                    <a:pt x="751" y="1"/>
                  </a:lnTo>
                  <a:cubicBezTo>
                    <a:pt x="858" y="548"/>
                    <a:pt x="513" y="1227"/>
                    <a:pt x="1" y="1334"/>
                  </a:cubicBezTo>
                  <a:cubicBezTo>
                    <a:pt x="15" y="1335"/>
                    <a:pt x="29" y="1335"/>
                    <a:pt x="43" y="1335"/>
                  </a:cubicBezTo>
                  <a:cubicBezTo>
                    <a:pt x="907" y="1335"/>
                    <a:pt x="941" y="251"/>
                    <a:pt x="941" y="251"/>
                  </a:cubicBezTo>
                  <a:lnTo>
                    <a:pt x="751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2"/>
            <p:cNvSpPr/>
            <p:nvPr/>
          </p:nvSpPr>
          <p:spPr>
            <a:xfrm>
              <a:off x="3832211" y="4204771"/>
              <a:ext cx="60228" cy="73455"/>
            </a:xfrm>
            <a:custGeom>
              <a:avLst/>
              <a:gdLst/>
              <a:ahLst/>
              <a:cxnLst/>
              <a:rect l="l" t="t" r="r" b="b"/>
              <a:pathLst>
                <a:path w="1621" h="1977" extrusionOk="0">
                  <a:moveTo>
                    <a:pt x="1287" y="1"/>
                  </a:moveTo>
                  <a:cubicBezTo>
                    <a:pt x="1168" y="1024"/>
                    <a:pt x="560" y="1751"/>
                    <a:pt x="1" y="1977"/>
                  </a:cubicBezTo>
                  <a:cubicBezTo>
                    <a:pt x="1430" y="1715"/>
                    <a:pt x="1620" y="310"/>
                    <a:pt x="1620" y="310"/>
                  </a:cubicBezTo>
                  <a:lnTo>
                    <a:pt x="1287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2"/>
            <p:cNvSpPr/>
            <p:nvPr/>
          </p:nvSpPr>
          <p:spPr>
            <a:xfrm>
              <a:off x="3892404" y="4264926"/>
              <a:ext cx="64613" cy="84082"/>
            </a:xfrm>
            <a:custGeom>
              <a:avLst/>
              <a:gdLst/>
              <a:ahLst/>
              <a:cxnLst/>
              <a:rect l="l" t="t" r="r" b="b"/>
              <a:pathLst>
                <a:path w="1739" h="2263" extrusionOk="0">
                  <a:moveTo>
                    <a:pt x="1453" y="1"/>
                  </a:moveTo>
                  <a:cubicBezTo>
                    <a:pt x="1441" y="977"/>
                    <a:pt x="881" y="1858"/>
                    <a:pt x="0" y="2263"/>
                  </a:cubicBezTo>
                  <a:cubicBezTo>
                    <a:pt x="1155" y="1941"/>
                    <a:pt x="1738" y="870"/>
                    <a:pt x="1715" y="203"/>
                  </a:cubicBezTo>
                  <a:cubicBezTo>
                    <a:pt x="1631" y="120"/>
                    <a:pt x="1548" y="60"/>
                    <a:pt x="1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2"/>
            <p:cNvSpPr/>
            <p:nvPr/>
          </p:nvSpPr>
          <p:spPr>
            <a:xfrm>
              <a:off x="3973776" y="4334408"/>
              <a:ext cx="61529" cy="79660"/>
            </a:xfrm>
            <a:custGeom>
              <a:avLst/>
              <a:gdLst/>
              <a:ahLst/>
              <a:cxnLst/>
              <a:rect l="l" t="t" r="r" b="b"/>
              <a:pathLst>
                <a:path w="1656" h="2144" extrusionOk="0">
                  <a:moveTo>
                    <a:pt x="1299" y="0"/>
                  </a:moveTo>
                  <a:cubicBezTo>
                    <a:pt x="1168" y="1119"/>
                    <a:pt x="953" y="1584"/>
                    <a:pt x="1" y="2143"/>
                  </a:cubicBezTo>
                  <a:cubicBezTo>
                    <a:pt x="965" y="1953"/>
                    <a:pt x="1656" y="774"/>
                    <a:pt x="1632" y="274"/>
                  </a:cubicBezTo>
                  <a:cubicBezTo>
                    <a:pt x="1549" y="155"/>
                    <a:pt x="1430" y="60"/>
                    <a:pt x="1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2"/>
            <p:cNvSpPr/>
            <p:nvPr/>
          </p:nvSpPr>
          <p:spPr>
            <a:xfrm>
              <a:off x="4053848" y="4388805"/>
              <a:ext cx="39421" cy="57107"/>
            </a:xfrm>
            <a:custGeom>
              <a:avLst/>
              <a:gdLst/>
              <a:ahLst/>
              <a:cxnLst/>
              <a:rect l="l" t="t" r="r" b="b"/>
              <a:pathLst>
                <a:path w="1061" h="1537" extrusionOk="0">
                  <a:moveTo>
                    <a:pt x="870" y="0"/>
                  </a:moveTo>
                  <a:cubicBezTo>
                    <a:pt x="822" y="620"/>
                    <a:pt x="501" y="1179"/>
                    <a:pt x="1" y="1536"/>
                  </a:cubicBezTo>
                  <a:cubicBezTo>
                    <a:pt x="727" y="1274"/>
                    <a:pt x="1060" y="239"/>
                    <a:pt x="1060" y="239"/>
                  </a:cubicBezTo>
                  <a:lnTo>
                    <a:pt x="8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2"/>
            <p:cNvSpPr/>
            <p:nvPr/>
          </p:nvSpPr>
          <p:spPr>
            <a:xfrm>
              <a:off x="4109174" y="4437480"/>
              <a:ext cx="34517" cy="40722"/>
            </a:xfrm>
            <a:custGeom>
              <a:avLst/>
              <a:gdLst/>
              <a:ahLst/>
              <a:cxnLst/>
              <a:rect l="l" t="t" r="r" b="b"/>
              <a:pathLst>
                <a:path w="929" h="1096" extrusionOk="0">
                  <a:moveTo>
                    <a:pt x="786" y="0"/>
                  </a:moveTo>
                  <a:cubicBezTo>
                    <a:pt x="691" y="453"/>
                    <a:pt x="405" y="846"/>
                    <a:pt x="0" y="1096"/>
                  </a:cubicBezTo>
                  <a:cubicBezTo>
                    <a:pt x="560" y="941"/>
                    <a:pt x="929" y="107"/>
                    <a:pt x="929" y="107"/>
                  </a:cubicBezTo>
                  <a:lnTo>
                    <a:pt x="7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2"/>
            <p:cNvSpPr/>
            <p:nvPr/>
          </p:nvSpPr>
          <p:spPr>
            <a:xfrm>
              <a:off x="3833549" y="4118494"/>
              <a:ext cx="50902" cy="38084"/>
            </a:xfrm>
            <a:custGeom>
              <a:avLst/>
              <a:gdLst/>
              <a:ahLst/>
              <a:cxnLst/>
              <a:rect l="l" t="t" r="r" b="b"/>
              <a:pathLst>
                <a:path w="1370" h="1025" extrusionOk="0">
                  <a:moveTo>
                    <a:pt x="1263" y="1"/>
                  </a:moveTo>
                  <a:lnTo>
                    <a:pt x="1263" y="1"/>
                  </a:lnTo>
                  <a:cubicBezTo>
                    <a:pt x="1196" y="490"/>
                    <a:pt x="641" y="876"/>
                    <a:pt x="112" y="876"/>
                  </a:cubicBezTo>
                  <a:cubicBezTo>
                    <a:pt x="74" y="876"/>
                    <a:pt x="37" y="874"/>
                    <a:pt x="1" y="870"/>
                  </a:cubicBezTo>
                  <a:lnTo>
                    <a:pt x="1" y="870"/>
                  </a:lnTo>
                  <a:lnTo>
                    <a:pt x="262" y="1025"/>
                  </a:lnTo>
                  <a:cubicBezTo>
                    <a:pt x="262" y="1025"/>
                    <a:pt x="1370" y="894"/>
                    <a:pt x="1263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2"/>
            <p:cNvSpPr/>
            <p:nvPr/>
          </p:nvSpPr>
          <p:spPr>
            <a:xfrm>
              <a:off x="3885307" y="4144169"/>
              <a:ext cx="69034" cy="65504"/>
            </a:xfrm>
            <a:custGeom>
              <a:avLst/>
              <a:gdLst/>
              <a:ahLst/>
              <a:cxnLst/>
              <a:rect l="l" t="t" r="r" b="b"/>
              <a:pathLst>
                <a:path w="1858" h="1763" extrusionOk="0">
                  <a:moveTo>
                    <a:pt x="1858" y="0"/>
                  </a:moveTo>
                  <a:lnTo>
                    <a:pt x="1858" y="0"/>
                  </a:lnTo>
                  <a:cubicBezTo>
                    <a:pt x="1679" y="572"/>
                    <a:pt x="1001" y="1239"/>
                    <a:pt x="1" y="1441"/>
                  </a:cubicBezTo>
                  <a:lnTo>
                    <a:pt x="334" y="1762"/>
                  </a:lnTo>
                  <a:cubicBezTo>
                    <a:pt x="334" y="1762"/>
                    <a:pt x="1727" y="1441"/>
                    <a:pt x="1858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2"/>
            <p:cNvSpPr/>
            <p:nvPr/>
          </p:nvSpPr>
          <p:spPr>
            <a:xfrm>
              <a:off x="3951222" y="4198120"/>
              <a:ext cx="79214" cy="69963"/>
            </a:xfrm>
            <a:custGeom>
              <a:avLst/>
              <a:gdLst/>
              <a:ahLst/>
              <a:cxnLst/>
              <a:rect l="l" t="t" r="r" b="b"/>
              <a:pathLst>
                <a:path w="2132" h="1883" extrusionOk="0">
                  <a:moveTo>
                    <a:pt x="2132" y="1"/>
                  </a:moveTo>
                  <a:cubicBezTo>
                    <a:pt x="1787" y="906"/>
                    <a:pt x="965" y="1549"/>
                    <a:pt x="1" y="1644"/>
                  </a:cubicBezTo>
                  <a:cubicBezTo>
                    <a:pt x="60" y="1727"/>
                    <a:pt x="132" y="1811"/>
                    <a:pt x="215" y="1882"/>
                  </a:cubicBezTo>
                  <a:cubicBezTo>
                    <a:pt x="882" y="1846"/>
                    <a:pt x="1906" y="1180"/>
                    <a:pt x="2132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2"/>
            <p:cNvSpPr/>
            <p:nvPr/>
          </p:nvSpPr>
          <p:spPr>
            <a:xfrm>
              <a:off x="4026873" y="4273324"/>
              <a:ext cx="75239" cy="66842"/>
            </a:xfrm>
            <a:custGeom>
              <a:avLst/>
              <a:gdLst/>
              <a:ahLst/>
              <a:cxnLst/>
              <a:rect l="l" t="t" r="r" b="b"/>
              <a:pathLst>
                <a:path w="2025" h="1799" extrusionOk="0">
                  <a:moveTo>
                    <a:pt x="2025" y="1"/>
                  </a:moveTo>
                  <a:lnTo>
                    <a:pt x="2025" y="1"/>
                  </a:lnTo>
                  <a:cubicBezTo>
                    <a:pt x="1548" y="1001"/>
                    <a:pt x="1096" y="1251"/>
                    <a:pt x="1" y="1489"/>
                  </a:cubicBezTo>
                  <a:cubicBezTo>
                    <a:pt x="72" y="1608"/>
                    <a:pt x="179" y="1715"/>
                    <a:pt x="298" y="1799"/>
                  </a:cubicBezTo>
                  <a:cubicBezTo>
                    <a:pt x="798" y="1775"/>
                    <a:pt x="1917" y="977"/>
                    <a:pt x="2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2"/>
            <p:cNvSpPr/>
            <p:nvPr/>
          </p:nvSpPr>
          <p:spPr>
            <a:xfrm>
              <a:off x="4086137" y="4350311"/>
              <a:ext cx="54469" cy="43843"/>
            </a:xfrm>
            <a:custGeom>
              <a:avLst/>
              <a:gdLst/>
              <a:ahLst/>
              <a:cxnLst/>
              <a:rect l="l" t="t" r="r" b="b"/>
              <a:pathLst>
                <a:path w="1466" h="1180" extrusionOk="0">
                  <a:moveTo>
                    <a:pt x="1465" y="1"/>
                  </a:moveTo>
                  <a:lnTo>
                    <a:pt x="1465" y="1"/>
                  </a:lnTo>
                  <a:cubicBezTo>
                    <a:pt x="1156" y="536"/>
                    <a:pt x="620" y="906"/>
                    <a:pt x="1" y="1001"/>
                  </a:cubicBezTo>
                  <a:lnTo>
                    <a:pt x="263" y="1179"/>
                  </a:lnTo>
                  <a:cubicBezTo>
                    <a:pt x="263" y="1179"/>
                    <a:pt x="1263" y="75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2"/>
            <p:cNvSpPr/>
            <p:nvPr/>
          </p:nvSpPr>
          <p:spPr>
            <a:xfrm>
              <a:off x="4139233" y="4402961"/>
              <a:ext cx="38084" cy="37638"/>
            </a:xfrm>
            <a:custGeom>
              <a:avLst/>
              <a:gdLst/>
              <a:ahLst/>
              <a:cxnLst/>
              <a:rect l="l" t="t" r="r" b="b"/>
              <a:pathLst>
                <a:path w="1025" h="1013" extrusionOk="0">
                  <a:moveTo>
                    <a:pt x="1025" y="0"/>
                  </a:moveTo>
                  <a:lnTo>
                    <a:pt x="1025" y="0"/>
                  </a:lnTo>
                  <a:cubicBezTo>
                    <a:pt x="822" y="417"/>
                    <a:pt x="441" y="739"/>
                    <a:pt x="1" y="882"/>
                  </a:cubicBezTo>
                  <a:lnTo>
                    <a:pt x="132" y="1013"/>
                  </a:lnTo>
                  <a:cubicBezTo>
                    <a:pt x="132" y="1013"/>
                    <a:pt x="929" y="560"/>
                    <a:pt x="10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2"/>
            <p:cNvSpPr/>
            <p:nvPr/>
          </p:nvSpPr>
          <p:spPr>
            <a:xfrm>
              <a:off x="991170" y="4617538"/>
              <a:ext cx="3388647" cy="137585"/>
            </a:xfrm>
            <a:custGeom>
              <a:avLst/>
              <a:gdLst/>
              <a:ahLst/>
              <a:cxnLst/>
              <a:rect l="l" t="t" r="r" b="b"/>
              <a:pathLst>
                <a:path w="91203" h="3703" extrusionOk="0">
                  <a:moveTo>
                    <a:pt x="45602" y="0"/>
                  </a:moveTo>
                  <a:cubicBezTo>
                    <a:pt x="20420" y="0"/>
                    <a:pt x="1" y="833"/>
                    <a:pt x="1" y="1857"/>
                  </a:cubicBezTo>
                  <a:cubicBezTo>
                    <a:pt x="1" y="2881"/>
                    <a:pt x="20420" y="3703"/>
                    <a:pt x="45602" y="3703"/>
                  </a:cubicBezTo>
                  <a:cubicBezTo>
                    <a:pt x="70784" y="3703"/>
                    <a:pt x="91203" y="2881"/>
                    <a:pt x="91203" y="1857"/>
                  </a:cubicBezTo>
                  <a:cubicBezTo>
                    <a:pt x="91203" y="833"/>
                    <a:pt x="70784" y="0"/>
                    <a:pt x="456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2"/>
            <p:cNvSpPr/>
            <p:nvPr/>
          </p:nvSpPr>
          <p:spPr>
            <a:xfrm>
              <a:off x="2326306" y="4316685"/>
              <a:ext cx="718466" cy="326072"/>
            </a:xfrm>
            <a:custGeom>
              <a:avLst/>
              <a:gdLst/>
              <a:ahLst/>
              <a:cxnLst/>
              <a:rect l="l" t="t" r="r" b="b"/>
              <a:pathLst>
                <a:path w="19337" h="8776" extrusionOk="0">
                  <a:moveTo>
                    <a:pt x="2430" y="1"/>
                  </a:moveTo>
                  <a:lnTo>
                    <a:pt x="1" y="8776"/>
                  </a:lnTo>
                  <a:lnTo>
                    <a:pt x="19337" y="8776"/>
                  </a:lnTo>
                  <a:lnTo>
                    <a:pt x="169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2"/>
            <p:cNvSpPr/>
            <p:nvPr/>
          </p:nvSpPr>
          <p:spPr>
            <a:xfrm>
              <a:off x="2392667" y="4316685"/>
              <a:ext cx="585749" cy="85865"/>
            </a:xfrm>
            <a:custGeom>
              <a:avLst/>
              <a:gdLst/>
              <a:ahLst/>
              <a:cxnLst/>
              <a:rect l="l" t="t" r="r" b="b"/>
              <a:pathLst>
                <a:path w="15765" h="2311" extrusionOk="0">
                  <a:moveTo>
                    <a:pt x="644" y="1"/>
                  </a:moveTo>
                  <a:lnTo>
                    <a:pt x="1" y="2311"/>
                  </a:lnTo>
                  <a:lnTo>
                    <a:pt x="15765" y="2311"/>
                  </a:lnTo>
                  <a:lnTo>
                    <a:pt x="151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2"/>
            <p:cNvSpPr/>
            <p:nvPr/>
          </p:nvSpPr>
          <p:spPr>
            <a:xfrm>
              <a:off x="2326306" y="4579044"/>
              <a:ext cx="718466" cy="63721"/>
            </a:xfrm>
            <a:custGeom>
              <a:avLst/>
              <a:gdLst/>
              <a:ahLst/>
              <a:cxnLst/>
              <a:rect l="l" t="t" r="r" b="b"/>
              <a:pathLst>
                <a:path w="19337" h="1715" extrusionOk="0">
                  <a:moveTo>
                    <a:pt x="477" y="0"/>
                  </a:moveTo>
                  <a:lnTo>
                    <a:pt x="1" y="1715"/>
                  </a:lnTo>
                  <a:lnTo>
                    <a:pt x="19337" y="1715"/>
                  </a:lnTo>
                  <a:lnTo>
                    <a:pt x="188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2"/>
            <p:cNvSpPr/>
            <p:nvPr/>
          </p:nvSpPr>
          <p:spPr>
            <a:xfrm>
              <a:off x="2223680" y="4621068"/>
              <a:ext cx="920627" cy="50011"/>
            </a:xfrm>
            <a:custGeom>
              <a:avLst/>
              <a:gdLst/>
              <a:ahLst/>
              <a:cxnLst/>
              <a:rect l="l" t="t" r="r" b="b"/>
              <a:pathLst>
                <a:path w="24778" h="1346" extrusionOk="0">
                  <a:moveTo>
                    <a:pt x="453" y="0"/>
                  </a:moveTo>
                  <a:cubicBezTo>
                    <a:pt x="203" y="0"/>
                    <a:pt x="1" y="203"/>
                    <a:pt x="1" y="453"/>
                  </a:cubicBezTo>
                  <a:lnTo>
                    <a:pt x="1" y="1346"/>
                  </a:lnTo>
                  <a:lnTo>
                    <a:pt x="24778" y="1346"/>
                  </a:lnTo>
                  <a:lnTo>
                    <a:pt x="24778" y="453"/>
                  </a:lnTo>
                  <a:cubicBezTo>
                    <a:pt x="24778" y="203"/>
                    <a:pt x="24575" y="0"/>
                    <a:pt x="24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2"/>
            <p:cNvSpPr/>
            <p:nvPr/>
          </p:nvSpPr>
          <p:spPr>
            <a:xfrm>
              <a:off x="1339770" y="4101700"/>
              <a:ext cx="2691917" cy="238015"/>
            </a:xfrm>
            <a:custGeom>
              <a:avLst/>
              <a:gdLst/>
              <a:ahLst/>
              <a:cxnLst/>
              <a:rect l="l" t="t" r="r" b="b"/>
              <a:pathLst>
                <a:path w="72451" h="6406" extrusionOk="0">
                  <a:moveTo>
                    <a:pt x="1" y="0"/>
                  </a:moveTo>
                  <a:lnTo>
                    <a:pt x="1" y="4465"/>
                  </a:lnTo>
                  <a:cubicBezTo>
                    <a:pt x="1" y="5537"/>
                    <a:pt x="858" y="6406"/>
                    <a:pt x="1930" y="6406"/>
                  </a:cubicBezTo>
                  <a:lnTo>
                    <a:pt x="70510" y="6406"/>
                  </a:lnTo>
                  <a:cubicBezTo>
                    <a:pt x="71581" y="6406"/>
                    <a:pt x="72451" y="5537"/>
                    <a:pt x="72451" y="4465"/>
                  </a:cubicBezTo>
                  <a:lnTo>
                    <a:pt x="724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2"/>
            <p:cNvSpPr/>
            <p:nvPr/>
          </p:nvSpPr>
          <p:spPr>
            <a:xfrm>
              <a:off x="1339362" y="2498933"/>
              <a:ext cx="2691880" cy="1602755"/>
            </a:xfrm>
            <a:custGeom>
              <a:avLst/>
              <a:gdLst/>
              <a:ahLst/>
              <a:cxnLst/>
              <a:rect l="l" t="t" r="r" b="b"/>
              <a:pathLst>
                <a:path w="72450" h="43137" extrusionOk="0">
                  <a:moveTo>
                    <a:pt x="1941" y="0"/>
                  </a:moveTo>
                  <a:cubicBezTo>
                    <a:pt x="869" y="0"/>
                    <a:pt x="0" y="869"/>
                    <a:pt x="0" y="1929"/>
                  </a:cubicBezTo>
                  <a:lnTo>
                    <a:pt x="0" y="43136"/>
                  </a:lnTo>
                  <a:lnTo>
                    <a:pt x="72450" y="43136"/>
                  </a:lnTo>
                  <a:lnTo>
                    <a:pt x="72450" y="1929"/>
                  </a:lnTo>
                  <a:cubicBezTo>
                    <a:pt x="72450" y="869"/>
                    <a:pt x="71580" y="0"/>
                    <a:pt x="705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2"/>
            <p:cNvSpPr/>
            <p:nvPr/>
          </p:nvSpPr>
          <p:spPr>
            <a:xfrm>
              <a:off x="1434036" y="2594461"/>
              <a:ext cx="2499454" cy="1409475"/>
            </a:xfrm>
            <a:custGeom>
              <a:avLst/>
              <a:gdLst/>
              <a:ahLst/>
              <a:cxnLst/>
              <a:rect l="l" t="t" r="r" b="b"/>
              <a:pathLst>
                <a:path w="67271" h="37935" extrusionOk="0">
                  <a:moveTo>
                    <a:pt x="0" y="1"/>
                  </a:moveTo>
                  <a:lnTo>
                    <a:pt x="67270" y="1"/>
                  </a:lnTo>
                  <a:lnTo>
                    <a:pt x="67270" y="37934"/>
                  </a:lnTo>
                  <a:lnTo>
                    <a:pt x="0" y="3793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2"/>
            <p:cNvSpPr/>
            <p:nvPr/>
          </p:nvSpPr>
          <p:spPr>
            <a:xfrm>
              <a:off x="2647930" y="4171590"/>
              <a:ext cx="85419" cy="85865"/>
            </a:xfrm>
            <a:custGeom>
              <a:avLst/>
              <a:gdLst/>
              <a:ahLst/>
              <a:cxnLst/>
              <a:rect l="l" t="t" r="r" b="b"/>
              <a:pathLst>
                <a:path w="2299" h="2311" extrusionOk="0">
                  <a:moveTo>
                    <a:pt x="1144" y="1"/>
                  </a:moveTo>
                  <a:cubicBezTo>
                    <a:pt x="513" y="1"/>
                    <a:pt x="1" y="513"/>
                    <a:pt x="1" y="1155"/>
                  </a:cubicBezTo>
                  <a:cubicBezTo>
                    <a:pt x="1" y="1786"/>
                    <a:pt x="513" y="2310"/>
                    <a:pt x="1144" y="2310"/>
                  </a:cubicBezTo>
                  <a:cubicBezTo>
                    <a:pt x="1787" y="2310"/>
                    <a:pt x="2299" y="1786"/>
                    <a:pt x="2299" y="1155"/>
                  </a:cubicBezTo>
                  <a:cubicBezTo>
                    <a:pt x="2299" y="513"/>
                    <a:pt x="1787" y="1"/>
                    <a:pt x="11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2"/>
            <p:cNvSpPr/>
            <p:nvPr/>
          </p:nvSpPr>
          <p:spPr>
            <a:xfrm>
              <a:off x="1443779" y="2597606"/>
              <a:ext cx="2499528" cy="1386459"/>
            </a:xfrm>
            <a:custGeom>
              <a:avLst/>
              <a:gdLst/>
              <a:ahLst/>
              <a:cxnLst/>
              <a:rect l="l" t="t" r="r" b="b"/>
              <a:pathLst>
                <a:path w="71903" h="39970" extrusionOk="0">
                  <a:moveTo>
                    <a:pt x="1394" y="0"/>
                  </a:moveTo>
                  <a:cubicBezTo>
                    <a:pt x="870" y="0"/>
                    <a:pt x="358" y="214"/>
                    <a:pt x="1" y="595"/>
                  </a:cubicBezTo>
                  <a:lnTo>
                    <a:pt x="71903" y="39969"/>
                  </a:lnTo>
                  <a:lnTo>
                    <a:pt x="71903" y="1929"/>
                  </a:lnTo>
                  <a:cubicBezTo>
                    <a:pt x="71903" y="869"/>
                    <a:pt x="71033" y="0"/>
                    <a:pt x="699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2"/>
            <p:cNvSpPr/>
            <p:nvPr/>
          </p:nvSpPr>
          <p:spPr>
            <a:xfrm>
              <a:off x="1830827" y="2499379"/>
              <a:ext cx="1708944" cy="1165664"/>
            </a:xfrm>
            <a:custGeom>
              <a:avLst/>
              <a:gdLst/>
              <a:ahLst/>
              <a:cxnLst/>
              <a:rect l="l" t="t" r="r" b="b"/>
              <a:pathLst>
                <a:path w="45995" h="31373" extrusionOk="0">
                  <a:moveTo>
                    <a:pt x="1" y="0"/>
                  </a:moveTo>
                  <a:cubicBezTo>
                    <a:pt x="1751" y="7858"/>
                    <a:pt x="5537" y="15061"/>
                    <a:pt x="11324" y="21526"/>
                  </a:cubicBezTo>
                  <a:cubicBezTo>
                    <a:pt x="16134" y="26896"/>
                    <a:pt x="21015" y="30158"/>
                    <a:pt x="23004" y="31373"/>
                  </a:cubicBezTo>
                  <a:cubicBezTo>
                    <a:pt x="24980" y="30147"/>
                    <a:pt x="29862" y="26872"/>
                    <a:pt x="34684" y="21491"/>
                  </a:cubicBezTo>
                  <a:cubicBezTo>
                    <a:pt x="40470" y="15026"/>
                    <a:pt x="44245" y="7834"/>
                    <a:pt x="459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2"/>
            <p:cNvSpPr/>
            <p:nvPr/>
          </p:nvSpPr>
          <p:spPr>
            <a:xfrm>
              <a:off x="1790587" y="1550449"/>
              <a:ext cx="1789905" cy="1933658"/>
            </a:xfrm>
            <a:custGeom>
              <a:avLst/>
              <a:gdLst/>
              <a:ahLst/>
              <a:cxnLst/>
              <a:rect l="l" t="t" r="r" b="b"/>
              <a:pathLst>
                <a:path w="48174" h="52043" extrusionOk="0">
                  <a:moveTo>
                    <a:pt x="35767" y="42172"/>
                  </a:moveTo>
                  <a:cubicBezTo>
                    <a:pt x="30945" y="47554"/>
                    <a:pt x="26063" y="50828"/>
                    <a:pt x="24087" y="52042"/>
                  </a:cubicBezTo>
                  <a:cubicBezTo>
                    <a:pt x="22098" y="50828"/>
                    <a:pt x="17217" y="47566"/>
                    <a:pt x="12407" y="42196"/>
                  </a:cubicBezTo>
                  <a:cubicBezTo>
                    <a:pt x="4561" y="33445"/>
                    <a:pt x="393" y="23324"/>
                    <a:pt x="0" y="12061"/>
                  </a:cubicBezTo>
                  <a:cubicBezTo>
                    <a:pt x="12633" y="10466"/>
                    <a:pt x="20813" y="3382"/>
                    <a:pt x="24063" y="0"/>
                  </a:cubicBezTo>
                  <a:cubicBezTo>
                    <a:pt x="27135" y="3239"/>
                    <a:pt x="34802" y="9787"/>
                    <a:pt x="48173" y="11990"/>
                  </a:cubicBezTo>
                  <a:cubicBezTo>
                    <a:pt x="47792" y="23241"/>
                    <a:pt x="43625" y="33385"/>
                    <a:pt x="35767" y="4217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2"/>
            <p:cNvSpPr/>
            <p:nvPr/>
          </p:nvSpPr>
          <p:spPr>
            <a:xfrm>
              <a:off x="1838370" y="1615026"/>
              <a:ext cx="1693896" cy="1804061"/>
            </a:xfrm>
            <a:custGeom>
              <a:avLst/>
              <a:gdLst/>
              <a:ahLst/>
              <a:cxnLst/>
              <a:rect l="l" t="t" r="r" b="b"/>
              <a:pathLst>
                <a:path w="45590" h="48555" fill="none" extrusionOk="0">
                  <a:moveTo>
                    <a:pt x="33850" y="39351"/>
                  </a:moveTo>
                  <a:cubicBezTo>
                    <a:pt x="29290" y="44363"/>
                    <a:pt x="24670" y="47423"/>
                    <a:pt x="22801" y="48554"/>
                  </a:cubicBezTo>
                  <a:cubicBezTo>
                    <a:pt x="20920" y="47423"/>
                    <a:pt x="16300" y="44387"/>
                    <a:pt x="11752" y="39374"/>
                  </a:cubicBezTo>
                  <a:cubicBezTo>
                    <a:pt x="4322" y="31207"/>
                    <a:pt x="369" y="21765"/>
                    <a:pt x="0" y="11264"/>
                  </a:cubicBezTo>
                  <a:cubicBezTo>
                    <a:pt x="11966" y="9775"/>
                    <a:pt x="19705" y="3156"/>
                    <a:pt x="22765" y="0"/>
                  </a:cubicBezTo>
                  <a:cubicBezTo>
                    <a:pt x="25670" y="3025"/>
                    <a:pt x="32933" y="9144"/>
                    <a:pt x="45589" y="11192"/>
                  </a:cubicBezTo>
                  <a:cubicBezTo>
                    <a:pt x="45244" y="21694"/>
                    <a:pt x="41291" y="31147"/>
                    <a:pt x="33850" y="39351"/>
                  </a:cubicBezTo>
                  <a:close/>
                </a:path>
              </a:pathLst>
            </a:custGeom>
            <a:noFill/>
            <a:ln w="1775" cap="flat" cmpd="sng">
              <a:solidFill>
                <a:srgbClr val="FFFFFF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2"/>
            <p:cNvSpPr/>
            <p:nvPr/>
          </p:nvSpPr>
          <p:spPr>
            <a:xfrm>
              <a:off x="1790587" y="1550449"/>
              <a:ext cx="894952" cy="1933658"/>
            </a:xfrm>
            <a:custGeom>
              <a:avLst/>
              <a:gdLst/>
              <a:ahLst/>
              <a:cxnLst/>
              <a:rect l="l" t="t" r="r" b="b"/>
              <a:pathLst>
                <a:path w="24087" h="52043" extrusionOk="0">
                  <a:moveTo>
                    <a:pt x="24063" y="0"/>
                  </a:moveTo>
                  <a:cubicBezTo>
                    <a:pt x="20813" y="3382"/>
                    <a:pt x="12633" y="10466"/>
                    <a:pt x="0" y="12061"/>
                  </a:cubicBezTo>
                  <a:cubicBezTo>
                    <a:pt x="393" y="23324"/>
                    <a:pt x="4561" y="33445"/>
                    <a:pt x="12407" y="42196"/>
                  </a:cubicBezTo>
                  <a:cubicBezTo>
                    <a:pt x="17217" y="47566"/>
                    <a:pt x="22098" y="50828"/>
                    <a:pt x="24087" y="52042"/>
                  </a:cubicBezTo>
                  <a:cubicBezTo>
                    <a:pt x="24087" y="45518"/>
                    <a:pt x="24063" y="9275"/>
                    <a:pt x="240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2"/>
            <p:cNvSpPr/>
            <p:nvPr/>
          </p:nvSpPr>
          <p:spPr>
            <a:xfrm>
              <a:off x="1906477" y="1566559"/>
              <a:ext cx="22182" cy="22182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2"/>
            <p:cNvSpPr/>
            <p:nvPr/>
          </p:nvSpPr>
          <p:spPr>
            <a:xfrm>
              <a:off x="3436274" y="1566559"/>
              <a:ext cx="22144" cy="22182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44" y="1"/>
                    <a:pt x="1" y="132"/>
                    <a:pt x="1" y="299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2"/>
            <p:cNvSpPr/>
            <p:nvPr/>
          </p:nvSpPr>
          <p:spPr>
            <a:xfrm>
              <a:off x="1514516" y="1933120"/>
              <a:ext cx="73047" cy="73455"/>
            </a:xfrm>
            <a:custGeom>
              <a:avLst/>
              <a:gdLst/>
              <a:ahLst/>
              <a:cxnLst/>
              <a:rect l="l" t="t" r="r" b="b"/>
              <a:pathLst>
                <a:path w="1966" h="1977" extrusionOk="0">
                  <a:moveTo>
                    <a:pt x="989" y="0"/>
                  </a:moveTo>
                  <a:cubicBezTo>
                    <a:pt x="441" y="0"/>
                    <a:pt x="1" y="441"/>
                    <a:pt x="1" y="988"/>
                  </a:cubicBezTo>
                  <a:cubicBezTo>
                    <a:pt x="1" y="1536"/>
                    <a:pt x="441" y="1976"/>
                    <a:pt x="989" y="1976"/>
                  </a:cubicBezTo>
                  <a:cubicBezTo>
                    <a:pt x="1525" y="1976"/>
                    <a:pt x="1965" y="1536"/>
                    <a:pt x="1965" y="988"/>
                  </a:cubicBezTo>
                  <a:cubicBezTo>
                    <a:pt x="1965" y="441"/>
                    <a:pt x="1525" y="0"/>
                    <a:pt x="9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2"/>
            <p:cNvSpPr/>
            <p:nvPr/>
          </p:nvSpPr>
          <p:spPr>
            <a:xfrm>
              <a:off x="1343783" y="1891059"/>
              <a:ext cx="18615" cy="18652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50" y="1"/>
                  </a:moveTo>
                  <a:cubicBezTo>
                    <a:pt x="107" y="1"/>
                    <a:pt x="0" y="120"/>
                    <a:pt x="0" y="251"/>
                  </a:cubicBezTo>
                  <a:cubicBezTo>
                    <a:pt x="0" y="394"/>
                    <a:pt x="107" y="501"/>
                    <a:pt x="250" y="501"/>
                  </a:cubicBezTo>
                  <a:cubicBezTo>
                    <a:pt x="393" y="501"/>
                    <a:pt x="500" y="394"/>
                    <a:pt x="500" y="251"/>
                  </a:cubicBezTo>
                  <a:cubicBezTo>
                    <a:pt x="500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>
              <a:off x="1020821" y="2187045"/>
              <a:ext cx="45589" cy="45589"/>
            </a:xfrm>
            <a:custGeom>
              <a:avLst/>
              <a:gdLst/>
              <a:ahLst/>
              <a:cxnLst/>
              <a:rect l="l" t="t" r="r" b="b"/>
              <a:pathLst>
                <a:path w="1227" h="1227" extrusionOk="0">
                  <a:moveTo>
                    <a:pt x="620" y="0"/>
                  </a:moveTo>
                  <a:cubicBezTo>
                    <a:pt x="274" y="0"/>
                    <a:pt x="1" y="274"/>
                    <a:pt x="1" y="619"/>
                  </a:cubicBezTo>
                  <a:cubicBezTo>
                    <a:pt x="1" y="953"/>
                    <a:pt x="274" y="1227"/>
                    <a:pt x="620" y="1227"/>
                  </a:cubicBezTo>
                  <a:cubicBezTo>
                    <a:pt x="953" y="1227"/>
                    <a:pt x="1227" y="953"/>
                    <a:pt x="1227" y="619"/>
                  </a:cubicBezTo>
                  <a:cubicBezTo>
                    <a:pt x="1227" y="274"/>
                    <a:pt x="953" y="0"/>
                    <a:pt x="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>
              <a:off x="884123" y="2302935"/>
              <a:ext cx="27012" cy="27012"/>
            </a:xfrm>
            <a:custGeom>
              <a:avLst/>
              <a:gdLst/>
              <a:ahLst/>
              <a:cxnLst/>
              <a:rect l="l" t="t" r="r" b="b"/>
              <a:pathLst>
                <a:path w="727" h="727" extrusionOk="0">
                  <a:moveTo>
                    <a:pt x="370" y="1"/>
                  </a:moveTo>
                  <a:cubicBezTo>
                    <a:pt x="167" y="1"/>
                    <a:pt x="1" y="167"/>
                    <a:pt x="1" y="358"/>
                  </a:cubicBezTo>
                  <a:cubicBezTo>
                    <a:pt x="1" y="560"/>
                    <a:pt x="167" y="727"/>
                    <a:pt x="370" y="727"/>
                  </a:cubicBezTo>
                  <a:cubicBezTo>
                    <a:pt x="572" y="727"/>
                    <a:pt x="727" y="560"/>
                    <a:pt x="727" y="358"/>
                  </a:cubicBezTo>
                  <a:cubicBezTo>
                    <a:pt x="727" y="167"/>
                    <a:pt x="572" y="1"/>
                    <a:pt x="3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>
              <a:off x="633727" y="3342117"/>
              <a:ext cx="45589" cy="45589"/>
            </a:xfrm>
            <a:custGeom>
              <a:avLst/>
              <a:gdLst/>
              <a:ahLst/>
              <a:cxnLst/>
              <a:rect l="l" t="t" r="r" b="b"/>
              <a:pathLst>
                <a:path w="1227" h="1227" extrusionOk="0">
                  <a:moveTo>
                    <a:pt x="620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53"/>
                    <a:pt x="274" y="1227"/>
                    <a:pt x="620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>
              <a:off x="538607" y="3190817"/>
              <a:ext cx="16868" cy="16831"/>
            </a:xfrm>
            <a:custGeom>
              <a:avLst/>
              <a:gdLst/>
              <a:ahLst/>
              <a:cxnLst/>
              <a:rect l="l" t="t" r="r" b="b"/>
              <a:pathLst>
                <a:path w="454" h="453" extrusionOk="0">
                  <a:moveTo>
                    <a:pt x="227" y="0"/>
                  </a:moveTo>
                  <a:cubicBezTo>
                    <a:pt x="96" y="0"/>
                    <a:pt x="1" y="108"/>
                    <a:pt x="1" y="227"/>
                  </a:cubicBezTo>
                  <a:cubicBezTo>
                    <a:pt x="1" y="346"/>
                    <a:pt x="96" y="453"/>
                    <a:pt x="227" y="453"/>
                  </a:cubicBezTo>
                  <a:cubicBezTo>
                    <a:pt x="346" y="453"/>
                    <a:pt x="453" y="346"/>
                    <a:pt x="453" y="227"/>
                  </a:cubicBezTo>
                  <a:cubicBezTo>
                    <a:pt x="453" y="108"/>
                    <a:pt x="346" y="0"/>
                    <a:pt x="2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>
              <a:off x="470500" y="3607114"/>
              <a:ext cx="18615" cy="18615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7" y="0"/>
                    <a:pt x="0" y="107"/>
                    <a:pt x="0" y="250"/>
                  </a:cubicBezTo>
                  <a:cubicBezTo>
                    <a:pt x="0" y="381"/>
                    <a:pt x="107" y="500"/>
                    <a:pt x="250" y="500"/>
                  </a:cubicBezTo>
                  <a:cubicBezTo>
                    <a:pt x="381" y="500"/>
                    <a:pt x="500" y="381"/>
                    <a:pt x="500" y="250"/>
                  </a:cubicBezTo>
                  <a:cubicBezTo>
                    <a:pt x="500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>
              <a:off x="869967" y="4043736"/>
              <a:ext cx="30987" cy="31024"/>
            </a:xfrm>
            <a:custGeom>
              <a:avLst/>
              <a:gdLst/>
              <a:ahLst/>
              <a:cxnLst/>
              <a:rect l="l" t="t" r="r" b="b"/>
              <a:pathLst>
                <a:path w="834" h="835" extrusionOk="0">
                  <a:moveTo>
                    <a:pt x="417" y="1"/>
                  </a:moveTo>
                  <a:cubicBezTo>
                    <a:pt x="179" y="1"/>
                    <a:pt x="1" y="179"/>
                    <a:pt x="1" y="417"/>
                  </a:cubicBezTo>
                  <a:cubicBezTo>
                    <a:pt x="1" y="644"/>
                    <a:pt x="179" y="834"/>
                    <a:pt x="417" y="834"/>
                  </a:cubicBezTo>
                  <a:cubicBezTo>
                    <a:pt x="643" y="834"/>
                    <a:pt x="834" y="644"/>
                    <a:pt x="834" y="417"/>
                  </a:cubicBezTo>
                  <a:cubicBezTo>
                    <a:pt x="834" y="179"/>
                    <a:pt x="643" y="1"/>
                    <a:pt x="417" y="1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>
              <a:off x="617379" y="4132651"/>
              <a:ext cx="22590" cy="22590"/>
            </a:xfrm>
            <a:custGeom>
              <a:avLst/>
              <a:gdLst/>
              <a:ahLst/>
              <a:cxnLst/>
              <a:rect l="l" t="t" r="r" b="b"/>
              <a:pathLst>
                <a:path w="608" h="608" extrusionOk="0">
                  <a:moveTo>
                    <a:pt x="310" y="1"/>
                  </a:moveTo>
                  <a:cubicBezTo>
                    <a:pt x="131" y="1"/>
                    <a:pt x="0" y="132"/>
                    <a:pt x="0" y="310"/>
                  </a:cubicBezTo>
                  <a:cubicBezTo>
                    <a:pt x="0" y="477"/>
                    <a:pt x="131" y="608"/>
                    <a:pt x="310" y="608"/>
                  </a:cubicBezTo>
                  <a:cubicBezTo>
                    <a:pt x="476" y="608"/>
                    <a:pt x="607" y="477"/>
                    <a:pt x="607" y="310"/>
                  </a:cubicBezTo>
                  <a:cubicBezTo>
                    <a:pt x="607" y="132"/>
                    <a:pt x="47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>
              <a:off x="813787" y="4393227"/>
              <a:ext cx="29241" cy="29241"/>
            </a:xfrm>
            <a:custGeom>
              <a:avLst/>
              <a:gdLst/>
              <a:ahLst/>
              <a:cxnLst/>
              <a:rect l="l" t="t" r="r" b="b"/>
              <a:pathLst>
                <a:path w="787" h="787" extrusionOk="0">
                  <a:moveTo>
                    <a:pt x="393" y="1"/>
                  </a:moveTo>
                  <a:cubicBezTo>
                    <a:pt x="179" y="1"/>
                    <a:pt x="0" y="179"/>
                    <a:pt x="0" y="393"/>
                  </a:cubicBezTo>
                  <a:cubicBezTo>
                    <a:pt x="0" y="608"/>
                    <a:pt x="179" y="786"/>
                    <a:pt x="393" y="786"/>
                  </a:cubicBezTo>
                  <a:cubicBezTo>
                    <a:pt x="608" y="786"/>
                    <a:pt x="786" y="608"/>
                    <a:pt x="786" y="393"/>
                  </a:cubicBezTo>
                  <a:cubicBezTo>
                    <a:pt x="786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>
              <a:off x="4672759" y="3340334"/>
              <a:ext cx="28349" cy="28349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2"/>
            <p:cNvSpPr/>
            <p:nvPr/>
          </p:nvSpPr>
          <p:spPr>
            <a:xfrm>
              <a:off x="4696205" y="3654897"/>
              <a:ext cx="51794" cy="51348"/>
            </a:xfrm>
            <a:custGeom>
              <a:avLst/>
              <a:gdLst/>
              <a:ahLst/>
              <a:cxnLst/>
              <a:rect l="l" t="t" r="r" b="b"/>
              <a:pathLst>
                <a:path w="1394" h="1382" extrusionOk="0">
                  <a:moveTo>
                    <a:pt x="703" y="0"/>
                  </a:moveTo>
                  <a:cubicBezTo>
                    <a:pt x="310" y="0"/>
                    <a:pt x="1" y="310"/>
                    <a:pt x="1" y="691"/>
                  </a:cubicBezTo>
                  <a:cubicBezTo>
                    <a:pt x="1" y="1072"/>
                    <a:pt x="310" y="1381"/>
                    <a:pt x="703" y="1381"/>
                  </a:cubicBezTo>
                  <a:cubicBezTo>
                    <a:pt x="1084" y="1381"/>
                    <a:pt x="1394" y="1072"/>
                    <a:pt x="1394" y="691"/>
                  </a:cubicBezTo>
                  <a:cubicBezTo>
                    <a:pt x="1394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2"/>
            <p:cNvSpPr/>
            <p:nvPr/>
          </p:nvSpPr>
          <p:spPr>
            <a:xfrm>
              <a:off x="4672759" y="1919372"/>
              <a:ext cx="28349" cy="28349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cubicBezTo>
                    <a:pt x="179" y="1"/>
                    <a:pt x="1" y="180"/>
                    <a:pt x="1" y="382"/>
                  </a:cubicBezTo>
                  <a:cubicBezTo>
                    <a:pt x="1" y="596"/>
                    <a:pt x="179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>
              <a:off x="3828681" y="1844614"/>
              <a:ext cx="56661" cy="56216"/>
            </a:xfrm>
            <a:custGeom>
              <a:avLst/>
              <a:gdLst/>
              <a:ahLst/>
              <a:cxnLst/>
              <a:rect l="l" t="t" r="r" b="b"/>
              <a:pathLst>
                <a:path w="1525" h="1513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cubicBezTo>
                    <a:pt x="1" y="1180"/>
                    <a:pt x="346" y="1513"/>
                    <a:pt x="763" y="1513"/>
                  </a:cubicBezTo>
                  <a:cubicBezTo>
                    <a:pt x="1179" y="1513"/>
                    <a:pt x="1525" y="1180"/>
                    <a:pt x="1525" y="751"/>
                  </a:cubicBezTo>
                  <a:cubicBezTo>
                    <a:pt x="1525" y="334"/>
                    <a:pt x="1179" y="1"/>
                    <a:pt x="7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>
              <a:off x="4293208" y="1417727"/>
              <a:ext cx="46927" cy="46927"/>
            </a:xfrm>
            <a:custGeom>
              <a:avLst/>
              <a:gdLst/>
              <a:ahLst/>
              <a:cxnLst/>
              <a:rect l="l" t="t" r="r" b="b"/>
              <a:pathLst>
                <a:path w="1263" h="1263" extrusionOk="0">
                  <a:moveTo>
                    <a:pt x="631" y="0"/>
                  </a:moveTo>
                  <a:cubicBezTo>
                    <a:pt x="274" y="0"/>
                    <a:pt x="0" y="286"/>
                    <a:pt x="0" y="631"/>
                  </a:cubicBezTo>
                  <a:cubicBezTo>
                    <a:pt x="0" y="977"/>
                    <a:pt x="274" y="1262"/>
                    <a:pt x="631" y="1262"/>
                  </a:cubicBezTo>
                  <a:cubicBezTo>
                    <a:pt x="976" y="1262"/>
                    <a:pt x="1262" y="977"/>
                    <a:pt x="1262" y="631"/>
                  </a:cubicBezTo>
                  <a:cubicBezTo>
                    <a:pt x="1262" y="286"/>
                    <a:pt x="976" y="0"/>
                    <a:pt x="6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>
              <a:off x="1115604" y="4878581"/>
              <a:ext cx="15225" cy="78042"/>
            </a:xfrm>
            <a:custGeom>
              <a:avLst/>
              <a:gdLst/>
              <a:ahLst/>
              <a:cxnLst/>
              <a:rect l="l" t="t" r="r" b="b"/>
              <a:pathLst>
                <a:path w="453" h="2322" extrusionOk="0">
                  <a:moveTo>
                    <a:pt x="0" y="0"/>
                  </a:moveTo>
                  <a:lnTo>
                    <a:pt x="0" y="2322"/>
                  </a:lnTo>
                  <a:lnTo>
                    <a:pt x="453" y="2322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>
              <a:off x="1084379" y="4909772"/>
              <a:ext cx="77673" cy="15259"/>
            </a:xfrm>
            <a:custGeom>
              <a:avLst/>
              <a:gdLst/>
              <a:ahLst/>
              <a:cxnLst/>
              <a:rect l="l" t="t" r="r" b="b"/>
              <a:pathLst>
                <a:path w="2311" h="454" extrusionOk="0">
                  <a:moveTo>
                    <a:pt x="0" y="1"/>
                  </a:moveTo>
                  <a:lnTo>
                    <a:pt x="0" y="453"/>
                  </a:lnTo>
                  <a:lnTo>
                    <a:pt x="2310" y="453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>
              <a:off x="4423255" y="4679440"/>
              <a:ext cx="16831" cy="86311"/>
            </a:xfrm>
            <a:custGeom>
              <a:avLst/>
              <a:gdLst/>
              <a:ahLst/>
              <a:cxnLst/>
              <a:rect l="l" t="t" r="r" b="b"/>
              <a:pathLst>
                <a:path w="453" h="2323" extrusionOk="0">
                  <a:moveTo>
                    <a:pt x="1" y="1"/>
                  </a:moveTo>
                  <a:lnTo>
                    <a:pt x="1" y="2323"/>
                  </a:lnTo>
                  <a:lnTo>
                    <a:pt x="453" y="2323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>
              <a:off x="4388291" y="4713958"/>
              <a:ext cx="86311" cy="16831"/>
            </a:xfrm>
            <a:custGeom>
              <a:avLst/>
              <a:gdLst/>
              <a:ahLst/>
              <a:cxnLst/>
              <a:rect l="l" t="t" r="r" b="b"/>
              <a:pathLst>
                <a:path w="2323" h="453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>
              <a:off x="1923273" y="1251245"/>
              <a:ext cx="16831" cy="86274"/>
            </a:xfrm>
            <a:custGeom>
              <a:avLst/>
              <a:gdLst/>
              <a:ahLst/>
              <a:cxnLst/>
              <a:rect l="l" t="t" r="r" b="b"/>
              <a:pathLst>
                <a:path w="453" h="2322" extrusionOk="0">
                  <a:moveTo>
                    <a:pt x="1" y="0"/>
                  </a:moveTo>
                  <a:lnTo>
                    <a:pt x="1" y="2322"/>
                  </a:lnTo>
                  <a:lnTo>
                    <a:pt x="453" y="2322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>
              <a:off x="1888309" y="1286171"/>
              <a:ext cx="86311" cy="16868"/>
            </a:xfrm>
            <a:custGeom>
              <a:avLst/>
              <a:gdLst/>
              <a:ahLst/>
              <a:cxnLst/>
              <a:rect l="l" t="t" r="r" b="b"/>
              <a:pathLst>
                <a:path w="2323" h="454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>
              <a:off x="3097855" y="1150745"/>
              <a:ext cx="16831" cy="85828"/>
            </a:xfrm>
            <a:custGeom>
              <a:avLst/>
              <a:gdLst/>
              <a:ahLst/>
              <a:cxnLst/>
              <a:rect l="l" t="t" r="r" b="b"/>
              <a:pathLst>
                <a:path w="453" h="2310" extrusionOk="0">
                  <a:moveTo>
                    <a:pt x="0" y="0"/>
                  </a:moveTo>
                  <a:lnTo>
                    <a:pt x="0" y="2310"/>
                  </a:lnTo>
                  <a:lnTo>
                    <a:pt x="453" y="2310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2"/>
            <p:cNvSpPr/>
            <p:nvPr/>
          </p:nvSpPr>
          <p:spPr>
            <a:xfrm>
              <a:off x="3062891" y="1185225"/>
              <a:ext cx="86311" cy="16868"/>
            </a:xfrm>
            <a:custGeom>
              <a:avLst/>
              <a:gdLst/>
              <a:ahLst/>
              <a:cxnLst/>
              <a:rect l="l" t="t" r="r" b="b"/>
              <a:pathLst>
                <a:path w="2323" h="454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2"/>
            <p:cNvSpPr/>
            <p:nvPr/>
          </p:nvSpPr>
          <p:spPr>
            <a:xfrm>
              <a:off x="4455990" y="1713676"/>
              <a:ext cx="30133" cy="154416"/>
            </a:xfrm>
            <a:custGeom>
              <a:avLst/>
              <a:gdLst/>
              <a:ahLst/>
              <a:cxnLst/>
              <a:rect l="l" t="t" r="r" b="b"/>
              <a:pathLst>
                <a:path w="811" h="4156" extrusionOk="0">
                  <a:moveTo>
                    <a:pt x="1" y="1"/>
                  </a:moveTo>
                  <a:lnTo>
                    <a:pt x="1" y="4156"/>
                  </a:lnTo>
                  <a:lnTo>
                    <a:pt x="810" y="4156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2"/>
            <p:cNvSpPr/>
            <p:nvPr/>
          </p:nvSpPr>
          <p:spPr>
            <a:xfrm>
              <a:off x="4393605" y="1776061"/>
              <a:ext cx="154453" cy="30096"/>
            </a:xfrm>
            <a:custGeom>
              <a:avLst/>
              <a:gdLst/>
              <a:ahLst/>
              <a:cxnLst/>
              <a:rect l="l" t="t" r="r" b="b"/>
              <a:pathLst>
                <a:path w="4157" h="810" extrusionOk="0">
                  <a:moveTo>
                    <a:pt x="1" y="0"/>
                  </a:moveTo>
                  <a:lnTo>
                    <a:pt x="1" y="810"/>
                  </a:lnTo>
                  <a:lnTo>
                    <a:pt x="4156" y="810"/>
                  </a:lnTo>
                  <a:lnTo>
                    <a:pt x="41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2"/>
            <p:cNvSpPr/>
            <p:nvPr/>
          </p:nvSpPr>
          <p:spPr>
            <a:xfrm>
              <a:off x="4789987" y="4308163"/>
              <a:ext cx="16423" cy="84973"/>
            </a:xfrm>
            <a:custGeom>
              <a:avLst/>
              <a:gdLst/>
              <a:ahLst/>
              <a:cxnLst/>
              <a:rect l="l" t="t" r="r" b="b"/>
              <a:pathLst>
                <a:path w="442" h="2287" extrusionOk="0">
                  <a:moveTo>
                    <a:pt x="1" y="0"/>
                  </a:moveTo>
                  <a:lnTo>
                    <a:pt x="1" y="2286"/>
                  </a:lnTo>
                  <a:lnTo>
                    <a:pt x="441" y="2286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2"/>
            <p:cNvSpPr/>
            <p:nvPr/>
          </p:nvSpPr>
          <p:spPr>
            <a:xfrm>
              <a:off x="4755506" y="4342198"/>
              <a:ext cx="85419" cy="16868"/>
            </a:xfrm>
            <a:custGeom>
              <a:avLst/>
              <a:gdLst/>
              <a:ahLst/>
              <a:cxnLst/>
              <a:rect l="l" t="t" r="r" b="b"/>
              <a:pathLst>
                <a:path w="2299" h="454" extrusionOk="0">
                  <a:moveTo>
                    <a:pt x="0" y="1"/>
                  </a:moveTo>
                  <a:lnTo>
                    <a:pt x="0" y="453"/>
                  </a:lnTo>
                  <a:lnTo>
                    <a:pt x="2298" y="453"/>
                  </a:lnTo>
                  <a:lnTo>
                    <a:pt x="22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2"/>
            <p:cNvSpPr/>
            <p:nvPr/>
          </p:nvSpPr>
          <p:spPr>
            <a:xfrm>
              <a:off x="697004" y="1448678"/>
              <a:ext cx="30096" cy="154416"/>
            </a:xfrm>
            <a:custGeom>
              <a:avLst/>
              <a:gdLst/>
              <a:ahLst/>
              <a:cxnLst/>
              <a:rect l="l" t="t" r="r" b="b"/>
              <a:pathLst>
                <a:path w="810" h="4156" extrusionOk="0">
                  <a:moveTo>
                    <a:pt x="0" y="1"/>
                  </a:moveTo>
                  <a:lnTo>
                    <a:pt x="0" y="4156"/>
                  </a:lnTo>
                  <a:lnTo>
                    <a:pt x="810" y="4156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2"/>
            <p:cNvSpPr/>
            <p:nvPr/>
          </p:nvSpPr>
          <p:spPr>
            <a:xfrm>
              <a:off x="635065" y="1510617"/>
              <a:ext cx="154416" cy="30133"/>
            </a:xfrm>
            <a:custGeom>
              <a:avLst/>
              <a:gdLst/>
              <a:ahLst/>
              <a:cxnLst/>
              <a:rect l="l" t="t" r="r" b="b"/>
              <a:pathLst>
                <a:path w="4156" h="811" extrusionOk="0">
                  <a:moveTo>
                    <a:pt x="0" y="1"/>
                  </a:moveTo>
                  <a:lnTo>
                    <a:pt x="0" y="810"/>
                  </a:lnTo>
                  <a:lnTo>
                    <a:pt x="4156" y="810"/>
                  </a:lnTo>
                  <a:lnTo>
                    <a:pt x="41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2"/>
            <p:cNvSpPr/>
            <p:nvPr/>
          </p:nvSpPr>
          <p:spPr>
            <a:xfrm>
              <a:off x="2382932" y="2258719"/>
              <a:ext cx="624687" cy="503004"/>
            </a:xfrm>
            <a:custGeom>
              <a:avLst/>
              <a:gdLst/>
              <a:ahLst/>
              <a:cxnLst/>
              <a:rect l="l" t="t" r="r" b="b"/>
              <a:pathLst>
                <a:path w="16813" h="13538" extrusionOk="0">
                  <a:moveTo>
                    <a:pt x="14681" y="0"/>
                  </a:moveTo>
                  <a:cubicBezTo>
                    <a:pt x="9097" y="5251"/>
                    <a:pt x="6335" y="10311"/>
                    <a:pt x="6335" y="10311"/>
                  </a:cubicBezTo>
                  <a:lnTo>
                    <a:pt x="3632" y="5763"/>
                  </a:lnTo>
                  <a:lnTo>
                    <a:pt x="1" y="5763"/>
                  </a:lnTo>
                  <a:lnTo>
                    <a:pt x="5764" y="13537"/>
                  </a:lnTo>
                  <a:lnTo>
                    <a:pt x="7442" y="13537"/>
                  </a:lnTo>
                  <a:cubicBezTo>
                    <a:pt x="11574" y="4727"/>
                    <a:pt x="16813" y="0"/>
                    <a:pt x="168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8" name="Google Shape;848;p22"/>
            <p:cNvSpPr/>
            <p:nvPr/>
          </p:nvSpPr>
          <p:spPr>
            <a:xfrm>
              <a:off x="2295800" y="2060937"/>
              <a:ext cx="820642" cy="820642"/>
            </a:xfrm>
            <a:custGeom>
              <a:avLst/>
              <a:gdLst/>
              <a:ahLst/>
              <a:cxnLst/>
              <a:rect l="l" t="t" r="r" b="b"/>
              <a:pathLst>
                <a:path w="22087" h="22087" fill="none" extrusionOk="0">
                  <a:moveTo>
                    <a:pt x="22086" y="11050"/>
                  </a:moveTo>
                  <a:cubicBezTo>
                    <a:pt x="22086" y="17146"/>
                    <a:pt x="17145" y="22087"/>
                    <a:pt x="11049" y="22087"/>
                  </a:cubicBezTo>
                  <a:cubicBezTo>
                    <a:pt x="4953" y="22087"/>
                    <a:pt x="0" y="17146"/>
                    <a:pt x="0" y="11050"/>
                  </a:cubicBezTo>
                  <a:cubicBezTo>
                    <a:pt x="0" y="4954"/>
                    <a:pt x="4953" y="1"/>
                    <a:pt x="11049" y="1"/>
                  </a:cubicBezTo>
                  <a:cubicBezTo>
                    <a:pt x="17145" y="1"/>
                    <a:pt x="22086" y="4954"/>
                    <a:pt x="22086" y="11050"/>
                  </a:cubicBezTo>
                  <a:close/>
                </a:path>
              </a:pathLst>
            </a:custGeom>
            <a:noFill/>
            <a:ln w="3875" cap="flat" cmpd="sng">
              <a:solidFill>
                <a:srgbClr val="FFFFFF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22"/>
          <p:cNvGrpSpPr/>
          <p:nvPr/>
        </p:nvGrpSpPr>
        <p:grpSpPr>
          <a:xfrm>
            <a:off x="5157216" y="912271"/>
            <a:ext cx="3712851" cy="682514"/>
            <a:chOff x="5157216" y="1465519"/>
            <a:chExt cx="3712851" cy="682514"/>
          </a:xfrm>
        </p:grpSpPr>
        <p:sp>
          <p:nvSpPr>
            <p:cNvPr id="850" name="Google Shape;850;p22"/>
            <p:cNvSpPr/>
            <p:nvPr/>
          </p:nvSpPr>
          <p:spPr>
            <a:xfrm>
              <a:off x="5542385" y="1466487"/>
              <a:ext cx="3327682" cy="681546"/>
            </a:xfrm>
            <a:custGeom>
              <a:avLst/>
              <a:gdLst/>
              <a:ahLst/>
              <a:cxnLst/>
              <a:rect l="l" t="t" r="r" b="b"/>
              <a:pathLst>
                <a:path w="94799" h="25301" extrusionOk="0">
                  <a:moveTo>
                    <a:pt x="1" y="0"/>
                  </a:moveTo>
                  <a:lnTo>
                    <a:pt x="1" y="25301"/>
                  </a:lnTo>
                  <a:lnTo>
                    <a:pt x="94798" y="25301"/>
                  </a:lnTo>
                  <a:lnTo>
                    <a:pt x="947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2"/>
            <p:cNvSpPr/>
            <p:nvPr/>
          </p:nvSpPr>
          <p:spPr>
            <a:xfrm>
              <a:off x="5157216" y="1465519"/>
              <a:ext cx="681249" cy="681249"/>
            </a:xfrm>
            <a:custGeom>
              <a:avLst/>
              <a:gdLst/>
              <a:ahLst/>
              <a:cxnLst/>
              <a:rect l="l" t="t" r="r" b="b"/>
              <a:pathLst>
                <a:path w="25290" h="25290" extrusionOk="0">
                  <a:moveTo>
                    <a:pt x="12645" y="0"/>
                  </a:moveTo>
                  <a:cubicBezTo>
                    <a:pt x="5656" y="0"/>
                    <a:pt x="0" y="5668"/>
                    <a:pt x="0" y="12645"/>
                  </a:cubicBezTo>
                  <a:cubicBezTo>
                    <a:pt x="0" y="19634"/>
                    <a:pt x="5656" y="25289"/>
                    <a:pt x="12645" y="25289"/>
                  </a:cubicBezTo>
                  <a:cubicBezTo>
                    <a:pt x="19634" y="25289"/>
                    <a:pt x="25289" y="19634"/>
                    <a:pt x="25289" y="12645"/>
                  </a:cubicBezTo>
                  <a:cubicBezTo>
                    <a:pt x="25289" y="5668"/>
                    <a:pt x="19634" y="0"/>
                    <a:pt x="12645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2"/>
            <p:cNvSpPr/>
            <p:nvPr/>
          </p:nvSpPr>
          <p:spPr>
            <a:xfrm>
              <a:off x="5219738" y="1528068"/>
              <a:ext cx="556179" cy="556475"/>
            </a:xfrm>
            <a:custGeom>
              <a:avLst/>
              <a:gdLst/>
              <a:ahLst/>
              <a:cxnLst/>
              <a:rect l="l" t="t" r="r" b="b"/>
              <a:pathLst>
                <a:path w="20647" h="20658" fill="none" extrusionOk="0">
                  <a:moveTo>
                    <a:pt x="20646" y="10323"/>
                  </a:moveTo>
                  <a:cubicBezTo>
                    <a:pt x="20646" y="16026"/>
                    <a:pt x="16027" y="20657"/>
                    <a:pt x="10324" y="20657"/>
                  </a:cubicBezTo>
                  <a:cubicBezTo>
                    <a:pt x="4621" y="20657"/>
                    <a:pt x="1" y="16026"/>
                    <a:pt x="1" y="10323"/>
                  </a:cubicBezTo>
                  <a:cubicBezTo>
                    <a:pt x="1" y="4620"/>
                    <a:pt x="4621" y="0"/>
                    <a:pt x="10324" y="0"/>
                  </a:cubicBezTo>
                  <a:cubicBezTo>
                    <a:pt x="16027" y="0"/>
                    <a:pt x="20646" y="4620"/>
                    <a:pt x="20646" y="1032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2"/>
            <p:cNvSpPr/>
            <p:nvPr/>
          </p:nvSpPr>
          <p:spPr>
            <a:xfrm>
              <a:off x="5339071" y="1745831"/>
              <a:ext cx="119010" cy="119010"/>
            </a:xfrm>
            <a:custGeom>
              <a:avLst/>
              <a:gdLst/>
              <a:ahLst/>
              <a:cxnLst/>
              <a:rect l="l" t="t" r="r" b="b"/>
              <a:pathLst>
                <a:path w="4418" h="4418" fill="none" extrusionOk="0">
                  <a:moveTo>
                    <a:pt x="4417" y="2203"/>
                  </a:moveTo>
                  <a:cubicBezTo>
                    <a:pt x="4417" y="3429"/>
                    <a:pt x="3429" y="4418"/>
                    <a:pt x="2215" y="4418"/>
                  </a:cubicBezTo>
                  <a:cubicBezTo>
                    <a:pt x="1000" y="4418"/>
                    <a:pt x="0" y="3429"/>
                    <a:pt x="0" y="2203"/>
                  </a:cubicBezTo>
                  <a:cubicBezTo>
                    <a:pt x="0" y="989"/>
                    <a:pt x="1000" y="0"/>
                    <a:pt x="2215" y="0"/>
                  </a:cubicBezTo>
                  <a:cubicBezTo>
                    <a:pt x="3429" y="0"/>
                    <a:pt x="4417" y="989"/>
                    <a:pt x="4417" y="2203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2"/>
            <p:cNvSpPr/>
            <p:nvPr/>
          </p:nvSpPr>
          <p:spPr>
            <a:xfrm>
              <a:off x="5458054" y="1806117"/>
              <a:ext cx="167443" cy="27"/>
            </a:xfrm>
            <a:custGeom>
              <a:avLst/>
              <a:gdLst/>
              <a:ahLst/>
              <a:cxnLst/>
              <a:rect l="l" t="t" r="r" b="b"/>
              <a:pathLst>
                <a:path w="6216" h="1" fill="none" extrusionOk="0">
                  <a:moveTo>
                    <a:pt x="6215" y="1"/>
                  </a:moveTo>
                  <a:lnTo>
                    <a:pt x="0" y="1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2"/>
            <p:cNvSpPr/>
            <p:nvPr/>
          </p:nvSpPr>
          <p:spPr>
            <a:xfrm>
              <a:off x="5568067" y="1810292"/>
              <a:ext cx="27" cy="41726"/>
            </a:xfrm>
            <a:custGeom>
              <a:avLst/>
              <a:gdLst/>
              <a:ahLst/>
              <a:cxnLst/>
              <a:rect l="l" t="t" r="r" b="b"/>
              <a:pathLst>
                <a:path w="1" h="1549" fill="none" extrusionOk="0">
                  <a:moveTo>
                    <a:pt x="0" y="1548"/>
                  </a:moveTo>
                  <a:lnTo>
                    <a:pt x="0" y="0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2"/>
            <p:cNvSpPr/>
            <p:nvPr/>
          </p:nvSpPr>
          <p:spPr>
            <a:xfrm>
              <a:off x="5614238" y="1810292"/>
              <a:ext cx="27" cy="41726"/>
            </a:xfrm>
            <a:custGeom>
              <a:avLst/>
              <a:gdLst/>
              <a:ahLst/>
              <a:cxnLst/>
              <a:rect l="l" t="t" r="r" b="b"/>
              <a:pathLst>
                <a:path w="1" h="1549" fill="none" extrusionOk="0">
                  <a:moveTo>
                    <a:pt x="1" y="1548"/>
                  </a:moveTo>
                  <a:lnTo>
                    <a:pt x="1" y="0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2"/>
            <p:cNvSpPr txBox="1"/>
            <p:nvPr/>
          </p:nvSpPr>
          <p:spPr>
            <a:xfrm>
              <a:off x="5884610" y="1566044"/>
              <a:ext cx="2848344" cy="48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Открива дупки в практиките за осигуряване на сигурност нагоре по веригата</a:t>
              </a:r>
              <a:r>
                <a:rPr lang="en-BG" sz="1200" dirty="0">
                  <a:effectLst/>
                </a:rPr>
                <a:t> 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853" name="Google Shape;853;p22"/>
            <p:cNvSpPr/>
            <p:nvPr/>
          </p:nvSpPr>
          <p:spPr>
            <a:xfrm>
              <a:off x="5248615" y="1556918"/>
              <a:ext cx="498425" cy="498425"/>
            </a:xfrm>
            <a:custGeom>
              <a:avLst/>
              <a:gdLst/>
              <a:ahLst/>
              <a:cxnLst/>
              <a:rect l="l" t="t" r="r" b="b"/>
              <a:pathLst>
                <a:path w="18503" h="18503" extrusionOk="0">
                  <a:moveTo>
                    <a:pt x="9252" y="1"/>
                  </a:moveTo>
                  <a:cubicBezTo>
                    <a:pt x="4144" y="1"/>
                    <a:pt x="0" y="4144"/>
                    <a:pt x="0" y="9252"/>
                  </a:cubicBezTo>
                  <a:cubicBezTo>
                    <a:pt x="0" y="14359"/>
                    <a:pt x="4144" y="18503"/>
                    <a:pt x="9252" y="18503"/>
                  </a:cubicBezTo>
                  <a:cubicBezTo>
                    <a:pt x="14359" y="18503"/>
                    <a:pt x="18503" y="14359"/>
                    <a:pt x="18503" y="9252"/>
                  </a:cubicBezTo>
                  <a:cubicBezTo>
                    <a:pt x="18503" y="4144"/>
                    <a:pt x="14359" y="1"/>
                    <a:pt x="9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>
                  <a:solidFill>
                    <a:schemeClr val="bg1"/>
                  </a:solidFill>
                </a:rPr>
                <a:t>+</a:t>
              </a:r>
              <a:endParaRPr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61" name="Google Shape;861;p22"/>
          <p:cNvGrpSpPr/>
          <p:nvPr/>
        </p:nvGrpSpPr>
        <p:grpSpPr>
          <a:xfrm>
            <a:off x="5157216" y="2680271"/>
            <a:ext cx="3712851" cy="683181"/>
            <a:chOff x="5157216" y="3334819"/>
            <a:chExt cx="3712851" cy="683181"/>
          </a:xfrm>
        </p:grpSpPr>
        <p:sp>
          <p:nvSpPr>
            <p:cNvPr id="862" name="Google Shape;862;p22"/>
            <p:cNvSpPr/>
            <p:nvPr/>
          </p:nvSpPr>
          <p:spPr>
            <a:xfrm>
              <a:off x="5542385" y="3336427"/>
              <a:ext cx="3327682" cy="681573"/>
            </a:xfrm>
            <a:custGeom>
              <a:avLst/>
              <a:gdLst/>
              <a:ahLst/>
              <a:cxnLst/>
              <a:rect l="l" t="t" r="r" b="b"/>
              <a:pathLst>
                <a:path w="94799" h="25302" extrusionOk="0">
                  <a:moveTo>
                    <a:pt x="1" y="0"/>
                  </a:moveTo>
                  <a:lnTo>
                    <a:pt x="1" y="25301"/>
                  </a:lnTo>
                  <a:lnTo>
                    <a:pt x="94798" y="25301"/>
                  </a:lnTo>
                  <a:lnTo>
                    <a:pt x="947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2"/>
            <p:cNvSpPr/>
            <p:nvPr/>
          </p:nvSpPr>
          <p:spPr>
            <a:xfrm>
              <a:off x="5157216" y="3334819"/>
              <a:ext cx="681249" cy="681249"/>
            </a:xfrm>
            <a:custGeom>
              <a:avLst/>
              <a:gdLst/>
              <a:ahLst/>
              <a:cxnLst/>
              <a:rect l="l" t="t" r="r" b="b"/>
              <a:pathLst>
                <a:path w="25290" h="25290" extrusionOk="0">
                  <a:moveTo>
                    <a:pt x="12645" y="1"/>
                  </a:moveTo>
                  <a:cubicBezTo>
                    <a:pt x="5656" y="1"/>
                    <a:pt x="0" y="5656"/>
                    <a:pt x="0" y="12645"/>
                  </a:cubicBezTo>
                  <a:cubicBezTo>
                    <a:pt x="0" y="19634"/>
                    <a:pt x="5656" y="25290"/>
                    <a:pt x="12645" y="25290"/>
                  </a:cubicBezTo>
                  <a:cubicBezTo>
                    <a:pt x="19634" y="25290"/>
                    <a:pt x="25289" y="19634"/>
                    <a:pt x="25289" y="12645"/>
                  </a:cubicBezTo>
                  <a:cubicBezTo>
                    <a:pt x="25289" y="5656"/>
                    <a:pt x="19634" y="1"/>
                    <a:pt x="12645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2"/>
            <p:cNvSpPr/>
            <p:nvPr/>
          </p:nvSpPr>
          <p:spPr>
            <a:xfrm>
              <a:off x="5219738" y="3397368"/>
              <a:ext cx="556179" cy="556152"/>
            </a:xfrm>
            <a:custGeom>
              <a:avLst/>
              <a:gdLst/>
              <a:ahLst/>
              <a:cxnLst/>
              <a:rect l="l" t="t" r="r" b="b"/>
              <a:pathLst>
                <a:path w="20647" h="20646" fill="none" extrusionOk="0">
                  <a:moveTo>
                    <a:pt x="20646" y="10323"/>
                  </a:moveTo>
                  <a:cubicBezTo>
                    <a:pt x="20646" y="16026"/>
                    <a:pt x="16027" y="20646"/>
                    <a:pt x="10324" y="20646"/>
                  </a:cubicBezTo>
                  <a:cubicBezTo>
                    <a:pt x="4621" y="20646"/>
                    <a:pt x="1" y="16026"/>
                    <a:pt x="1" y="10323"/>
                  </a:cubicBezTo>
                  <a:cubicBezTo>
                    <a:pt x="1" y="4620"/>
                    <a:pt x="4621" y="0"/>
                    <a:pt x="10324" y="0"/>
                  </a:cubicBezTo>
                  <a:cubicBezTo>
                    <a:pt x="16027" y="0"/>
                    <a:pt x="20646" y="4620"/>
                    <a:pt x="20646" y="1032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2"/>
            <p:cNvSpPr/>
            <p:nvPr/>
          </p:nvSpPr>
          <p:spPr>
            <a:xfrm>
              <a:off x="5366332" y="3637112"/>
              <a:ext cx="43315" cy="36419"/>
            </a:xfrm>
            <a:custGeom>
              <a:avLst/>
              <a:gdLst/>
              <a:ahLst/>
              <a:cxnLst/>
              <a:rect l="l" t="t" r="r" b="b"/>
              <a:pathLst>
                <a:path w="1608" h="1352" extrusionOk="0">
                  <a:moveTo>
                    <a:pt x="804" y="161"/>
                  </a:moveTo>
                  <a:cubicBezTo>
                    <a:pt x="1128" y="161"/>
                    <a:pt x="1453" y="375"/>
                    <a:pt x="1453" y="804"/>
                  </a:cubicBezTo>
                  <a:lnTo>
                    <a:pt x="1453" y="1197"/>
                  </a:lnTo>
                  <a:lnTo>
                    <a:pt x="155" y="1197"/>
                  </a:lnTo>
                  <a:lnTo>
                    <a:pt x="155" y="804"/>
                  </a:lnTo>
                  <a:cubicBezTo>
                    <a:pt x="155" y="375"/>
                    <a:pt x="479" y="161"/>
                    <a:pt x="804" y="161"/>
                  </a:cubicBezTo>
                  <a:close/>
                  <a:moveTo>
                    <a:pt x="804" y="0"/>
                  </a:moveTo>
                  <a:cubicBezTo>
                    <a:pt x="402" y="0"/>
                    <a:pt x="0" y="268"/>
                    <a:pt x="0" y="804"/>
                  </a:cubicBezTo>
                  <a:lnTo>
                    <a:pt x="0" y="1352"/>
                  </a:lnTo>
                  <a:lnTo>
                    <a:pt x="1607" y="1352"/>
                  </a:lnTo>
                  <a:lnTo>
                    <a:pt x="1607" y="804"/>
                  </a:lnTo>
                  <a:cubicBezTo>
                    <a:pt x="1607" y="268"/>
                    <a:pt x="1206" y="0"/>
                    <a:pt x="804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2"/>
            <p:cNvSpPr/>
            <p:nvPr/>
          </p:nvSpPr>
          <p:spPr>
            <a:xfrm>
              <a:off x="5358951" y="3668063"/>
              <a:ext cx="58077" cy="46844"/>
            </a:xfrm>
            <a:custGeom>
              <a:avLst/>
              <a:gdLst/>
              <a:ahLst/>
              <a:cxnLst/>
              <a:rect l="l" t="t" r="r" b="b"/>
              <a:pathLst>
                <a:path w="2156" h="1739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584"/>
                  </a:lnTo>
                  <a:cubicBezTo>
                    <a:pt x="0" y="1667"/>
                    <a:pt x="60" y="1739"/>
                    <a:pt x="143" y="1739"/>
                  </a:cubicBezTo>
                  <a:lnTo>
                    <a:pt x="2000" y="1739"/>
                  </a:lnTo>
                  <a:cubicBezTo>
                    <a:pt x="2084" y="1739"/>
                    <a:pt x="2155" y="1667"/>
                    <a:pt x="2155" y="1584"/>
                  </a:cubicBezTo>
                  <a:lnTo>
                    <a:pt x="2155" y="155"/>
                  </a:lnTo>
                  <a:cubicBezTo>
                    <a:pt x="2155" y="72"/>
                    <a:pt x="2084" y="0"/>
                    <a:pt x="200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2"/>
            <p:cNvSpPr/>
            <p:nvPr/>
          </p:nvSpPr>
          <p:spPr>
            <a:xfrm>
              <a:off x="5381713" y="3679296"/>
              <a:ext cx="14465" cy="25348"/>
            </a:xfrm>
            <a:custGeom>
              <a:avLst/>
              <a:gdLst/>
              <a:ahLst/>
              <a:cxnLst/>
              <a:rect l="l" t="t" r="r" b="b"/>
              <a:pathLst>
                <a:path w="537" h="941" extrusionOk="0">
                  <a:moveTo>
                    <a:pt x="215" y="0"/>
                  </a:moveTo>
                  <a:cubicBezTo>
                    <a:pt x="96" y="12"/>
                    <a:pt x="1" y="107"/>
                    <a:pt x="1" y="226"/>
                  </a:cubicBezTo>
                  <a:cubicBezTo>
                    <a:pt x="12" y="298"/>
                    <a:pt x="36" y="357"/>
                    <a:pt x="84" y="393"/>
                  </a:cubicBezTo>
                  <a:cubicBezTo>
                    <a:pt x="108" y="417"/>
                    <a:pt x="120" y="441"/>
                    <a:pt x="120" y="476"/>
                  </a:cubicBezTo>
                  <a:lnTo>
                    <a:pt x="48" y="881"/>
                  </a:lnTo>
                  <a:cubicBezTo>
                    <a:pt x="48" y="905"/>
                    <a:pt x="72" y="941"/>
                    <a:pt x="96" y="941"/>
                  </a:cubicBezTo>
                  <a:lnTo>
                    <a:pt x="346" y="941"/>
                  </a:lnTo>
                  <a:cubicBezTo>
                    <a:pt x="382" y="941"/>
                    <a:pt x="405" y="905"/>
                    <a:pt x="393" y="881"/>
                  </a:cubicBezTo>
                  <a:lnTo>
                    <a:pt x="334" y="476"/>
                  </a:lnTo>
                  <a:cubicBezTo>
                    <a:pt x="334" y="441"/>
                    <a:pt x="346" y="417"/>
                    <a:pt x="370" y="393"/>
                  </a:cubicBezTo>
                  <a:cubicBezTo>
                    <a:pt x="536" y="262"/>
                    <a:pt x="429" y="0"/>
                    <a:pt x="215" y="0"/>
                  </a:cubicBezTo>
                  <a:close/>
                </a:path>
              </a:pathLst>
            </a:custGeom>
            <a:solidFill>
              <a:srgbClr val="323D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2"/>
            <p:cNvSpPr/>
            <p:nvPr/>
          </p:nvSpPr>
          <p:spPr>
            <a:xfrm>
              <a:off x="5309224" y="3600719"/>
              <a:ext cx="156857" cy="156857"/>
            </a:xfrm>
            <a:custGeom>
              <a:avLst/>
              <a:gdLst/>
              <a:ahLst/>
              <a:cxnLst/>
              <a:rect l="l" t="t" r="r" b="b"/>
              <a:pathLst>
                <a:path w="5823" h="5823" fill="none" extrusionOk="0">
                  <a:moveTo>
                    <a:pt x="4870" y="1179"/>
                  </a:moveTo>
                  <a:cubicBezTo>
                    <a:pt x="5823" y="2250"/>
                    <a:pt x="5728" y="3905"/>
                    <a:pt x="4644" y="4870"/>
                  </a:cubicBezTo>
                  <a:cubicBezTo>
                    <a:pt x="3573" y="5822"/>
                    <a:pt x="1918" y="5727"/>
                    <a:pt x="953" y="4643"/>
                  </a:cubicBezTo>
                  <a:cubicBezTo>
                    <a:pt x="1" y="3572"/>
                    <a:pt x="96" y="1917"/>
                    <a:pt x="1179" y="953"/>
                  </a:cubicBezTo>
                  <a:cubicBezTo>
                    <a:pt x="2251" y="0"/>
                    <a:pt x="3906" y="95"/>
                    <a:pt x="4870" y="1179"/>
                  </a:cubicBezTo>
                  <a:close/>
                </a:path>
              </a:pathLst>
            </a:custGeom>
            <a:noFill/>
            <a:ln w="7450" cap="flat" cmpd="sng">
              <a:solidFill>
                <a:srgbClr val="F5F5F5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2"/>
            <p:cNvSpPr/>
            <p:nvPr/>
          </p:nvSpPr>
          <p:spPr>
            <a:xfrm>
              <a:off x="5428531" y="3727083"/>
              <a:ext cx="29874" cy="31113"/>
            </a:xfrm>
            <a:custGeom>
              <a:avLst/>
              <a:gdLst/>
              <a:ahLst/>
              <a:cxnLst/>
              <a:rect l="l" t="t" r="r" b="b"/>
              <a:pathLst>
                <a:path w="1109" h="1155" extrusionOk="0">
                  <a:moveTo>
                    <a:pt x="418" y="0"/>
                  </a:moveTo>
                  <a:lnTo>
                    <a:pt x="1" y="369"/>
                  </a:lnTo>
                  <a:lnTo>
                    <a:pt x="691" y="1155"/>
                  </a:lnTo>
                  <a:lnTo>
                    <a:pt x="1108" y="774"/>
                  </a:lnTo>
                  <a:lnTo>
                    <a:pt x="41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2"/>
            <p:cNvSpPr/>
            <p:nvPr/>
          </p:nvSpPr>
          <p:spPr>
            <a:xfrm>
              <a:off x="5441380" y="3743407"/>
              <a:ext cx="81648" cy="79493"/>
            </a:xfrm>
            <a:custGeom>
              <a:avLst/>
              <a:gdLst/>
              <a:ahLst/>
              <a:cxnLst/>
              <a:rect l="l" t="t" r="r" b="b"/>
              <a:pathLst>
                <a:path w="3031" h="2951" extrusionOk="0">
                  <a:moveTo>
                    <a:pt x="798" y="1"/>
                  </a:moveTo>
                  <a:cubicBezTo>
                    <a:pt x="772" y="1"/>
                    <a:pt x="747" y="10"/>
                    <a:pt x="726" y="25"/>
                  </a:cubicBezTo>
                  <a:lnTo>
                    <a:pt x="60" y="620"/>
                  </a:lnTo>
                  <a:cubicBezTo>
                    <a:pt x="12" y="668"/>
                    <a:pt x="0" y="739"/>
                    <a:pt x="48" y="787"/>
                  </a:cubicBezTo>
                  <a:lnTo>
                    <a:pt x="1762" y="2716"/>
                  </a:lnTo>
                  <a:cubicBezTo>
                    <a:pt x="1889" y="2882"/>
                    <a:pt x="2045" y="2951"/>
                    <a:pt x="2197" y="2951"/>
                  </a:cubicBezTo>
                  <a:cubicBezTo>
                    <a:pt x="2631" y="2951"/>
                    <a:pt x="3031" y="2392"/>
                    <a:pt x="2608" y="1978"/>
                  </a:cubicBezTo>
                  <a:lnTo>
                    <a:pt x="893" y="49"/>
                  </a:lnTo>
                  <a:cubicBezTo>
                    <a:pt x="866" y="15"/>
                    <a:pt x="832" y="1"/>
                    <a:pt x="798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2"/>
            <p:cNvSpPr txBox="1"/>
            <p:nvPr/>
          </p:nvSpPr>
          <p:spPr>
            <a:xfrm>
              <a:off x="6031230" y="3443340"/>
              <a:ext cx="2793148" cy="48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Намира както известни, така и неизвестни софтуерни пропуски и уязвимости в сигурността</a:t>
              </a:r>
              <a:r>
                <a:rPr lang="en-BG" sz="1200" dirty="0">
                  <a:effectLst/>
                </a:rPr>
                <a:t> 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865" name="Google Shape;865;p22"/>
            <p:cNvSpPr/>
            <p:nvPr/>
          </p:nvSpPr>
          <p:spPr>
            <a:xfrm>
              <a:off x="5248615" y="3426245"/>
              <a:ext cx="498425" cy="498425"/>
            </a:xfrm>
            <a:custGeom>
              <a:avLst/>
              <a:gdLst/>
              <a:ahLst/>
              <a:cxnLst/>
              <a:rect l="l" t="t" r="r" b="b"/>
              <a:pathLst>
                <a:path w="18503" h="18503" extrusionOk="0">
                  <a:moveTo>
                    <a:pt x="9252" y="0"/>
                  </a:moveTo>
                  <a:cubicBezTo>
                    <a:pt x="4144" y="0"/>
                    <a:pt x="0" y="4143"/>
                    <a:pt x="0" y="9251"/>
                  </a:cubicBezTo>
                  <a:cubicBezTo>
                    <a:pt x="0" y="14359"/>
                    <a:pt x="4144" y="18502"/>
                    <a:pt x="9252" y="18502"/>
                  </a:cubicBezTo>
                  <a:cubicBezTo>
                    <a:pt x="14359" y="18502"/>
                    <a:pt x="18503" y="14359"/>
                    <a:pt x="18503" y="9251"/>
                  </a:cubicBezTo>
                  <a:cubicBezTo>
                    <a:pt x="18503" y="4143"/>
                    <a:pt x="14359" y="0"/>
                    <a:pt x="9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bg1"/>
                  </a:solidFill>
                </a:rPr>
                <a:t>+</a:t>
              </a:r>
              <a:endParaRPr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Google Shape;849;p22">
            <a:extLst>
              <a:ext uri="{FF2B5EF4-FFF2-40B4-BE49-F238E27FC236}">
                <a16:creationId xmlns:a16="http://schemas.microsoft.com/office/drawing/2014/main" id="{15180C84-1DDE-7E83-1307-DD7B749FDEF0}"/>
              </a:ext>
            </a:extLst>
          </p:cNvPr>
          <p:cNvGrpSpPr/>
          <p:nvPr/>
        </p:nvGrpSpPr>
        <p:grpSpPr>
          <a:xfrm>
            <a:off x="5095019" y="4407294"/>
            <a:ext cx="3712851" cy="682514"/>
            <a:chOff x="5157216" y="1465519"/>
            <a:chExt cx="3712851" cy="682514"/>
          </a:xfrm>
        </p:grpSpPr>
        <p:sp>
          <p:nvSpPr>
            <p:cNvPr id="3" name="Google Shape;850;p22">
              <a:extLst>
                <a:ext uri="{FF2B5EF4-FFF2-40B4-BE49-F238E27FC236}">
                  <a16:creationId xmlns:a16="http://schemas.microsoft.com/office/drawing/2014/main" id="{52A5E148-16C0-1814-7BA8-46845B5075E2}"/>
                </a:ext>
              </a:extLst>
            </p:cNvPr>
            <p:cNvSpPr/>
            <p:nvPr/>
          </p:nvSpPr>
          <p:spPr>
            <a:xfrm>
              <a:off x="5542385" y="1466487"/>
              <a:ext cx="3327682" cy="681546"/>
            </a:xfrm>
            <a:custGeom>
              <a:avLst/>
              <a:gdLst/>
              <a:ahLst/>
              <a:cxnLst/>
              <a:rect l="l" t="t" r="r" b="b"/>
              <a:pathLst>
                <a:path w="94799" h="25301" extrusionOk="0">
                  <a:moveTo>
                    <a:pt x="1" y="0"/>
                  </a:moveTo>
                  <a:lnTo>
                    <a:pt x="1" y="25301"/>
                  </a:lnTo>
                  <a:lnTo>
                    <a:pt x="94798" y="25301"/>
                  </a:lnTo>
                  <a:lnTo>
                    <a:pt x="947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851;p22">
              <a:extLst>
                <a:ext uri="{FF2B5EF4-FFF2-40B4-BE49-F238E27FC236}">
                  <a16:creationId xmlns:a16="http://schemas.microsoft.com/office/drawing/2014/main" id="{6C4DF65D-0EE6-C803-BFCB-DB6049A69B15}"/>
                </a:ext>
              </a:extLst>
            </p:cNvPr>
            <p:cNvSpPr/>
            <p:nvPr/>
          </p:nvSpPr>
          <p:spPr>
            <a:xfrm>
              <a:off x="5157216" y="1465519"/>
              <a:ext cx="681249" cy="681249"/>
            </a:xfrm>
            <a:custGeom>
              <a:avLst/>
              <a:gdLst/>
              <a:ahLst/>
              <a:cxnLst/>
              <a:rect l="l" t="t" r="r" b="b"/>
              <a:pathLst>
                <a:path w="25290" h="25290" extrusionOk="0">
                  <a:moveTo>
                    <a:pt x="12645" y="0"/>
                  </a:moveTo>
                  <a:cubicBezTo>
                    <a:pt x="5656" y="0"/>
                    <a:pt x="0" y="5668"/>
                    <a:pt x="0" y="12645"/>
                  </a:cubicBezTo>
                  <a:cubicBezTo>
                    <a:pt x="0" y="19634"/>
                    <a:pt x="5656" y="25289"/>
                    <a:pt x="12645" y="25289"/>
                  </a:cubicBezTo>
                  <a:cubicBezTo>
                    <a:pt x="19634" y="25289"/>
                    <a:pt x="25289" y="19634"/>
                    <a:pt x="25289" y="12645"/>
                  </a:cubicBezTo>
                  <a:cubicBezTo>
                    <a:pt x="25289" y="5668"/>
                    <a:pt x="19634" y="0"/>
                    <a:pt x="12645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852;p22">
              <a:extLst>
                <a:ext uri="{FF2B5EF4-FFF2-40B4-BE49-F238E27FC236}">
                  <a16:creationId xmlns:a16="http://schemas.microsoft.com/office/drawing/2014/main" id="{7407B4AB-6C52-CBDA-7922-A9780C176585}"/>
                </a:ext>
              </a:extLst>
            </p:cNvPr>
            <p:cNvSpPr/>
            <p:nvPr/>
          </p:nvSpPr>
          <p:spPr>
            <a:xfrm>
              <a:off x="5219738" y="1528068"/>
              <a:ext cx="556179" cy="556475"/>
            </a:xfrm>
            <a:custGeom>
              <a:avLst/>
              <a:gdLst/>
              <a:ahLst/>
              <a:cxnLst/>
              <a:rect l="l" t="t" r="r" b="b"/>
              <a:pathLst>
                <a:path w="20647" h="20658" fill="none" extrusionOk="0">
                  <a:moveTo>
                    <a:pt x="20646" y="10323"/>
                  </a:moveTo>
                  <a:cubicBezTo>
                    <a:pt x="20646" y="16026"/>
                    <a:pt x="16027" y="20657"/>
                    <a:pt x="10324" y="20657"/>
                  </a:cubicBezTo>
                  <a:cubicBezTo>
                    <a:pt x="4621" y="20657"/>
                    <a:pt x="1" y="16026"/>
                    <a:pt x="1" y="10323"/>
                  </a:cubicBezTo>
                  <a:cubicBezTo>
                    <a:pt x="1" y="4620"/>
                    <a:pt x="4621" y="0"/>
                    <a:pt x="10324" y="0"/>
                  </a:cubicBezTo>
                  <a:cubicBezTo>
                    <a:pt x="16027" y="0"/>
                    <a:pt x="20646" y="4620"/>
                    <a:pt x="20646" y="1032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54;p22">
              <a:extLst>
                <a:ext uri="{FF2B5EF4-FFF2-40B4-BE49-F238E27FC236}">
                  <a16:creationId xmlns:a16="http://schemas.microsoft.com/office/drawing/2014/main" id="{B8FAE470-5893-0D4A-BEF1-043657AF0BB9}"/>
                </a:ext>
              </a:extLst>
            </p:cNvPr>
            <p:cNvSpPr/>
            <p:nvPr/>
          </p:nvSpPr>
          <p:spPr>
            <a:xfrm>
              <a:off x="5339071" y="1745831"/>
              <a:ext cx="119010" cy="119010"/>
            </a:xfrm>
            <a:custGeom>
              <a:avLst/>
              <a:gdLst/>
              <a:ahLst/>
              <a:cxnLst/>
              <a:rect l="l" t="t" r="r" b="b"/>
              <a:pathLst>
                <a:path w="4418" h="4418" fill="none" extrusionOk="0">
                  <a:moveTo>
                    <a:pt x="4417" y="2203"/>
                  </a:moveTo>
                  <a:cubicBezTo>
                    <a:pt x="4417" y="3429"/>
                    <a:pt x="3429" y="4418"/>
                    <a:pt x="2215" y="4418"/>
                  </a:cubicBezTo>
                  <a:cubicBezTo>
                    <a:pt x="1000" y="4418"/>
                    <a:pt x="0" y="3429"/>
                    <a:pt x="0" y="2203"/>
                  </a:cubicBezTo>
                  <a:cubicBezTo>
                    <a:pt x="0" y="989"/>
                    <a:pt x="1000" y="0"/>
                    <a:pt x="2215" y="0"/>
                  </a:cubicBezTo>
                  <a:cubicBezTo>
                    <a:pt x="3429" y="0"/>
                    <a:pt x="4417" y="989"/>
                    <a:pt x="4417" y="2203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55;p22">
              <a:extLst>
                <a:ext uri="{FF2B5EF4-FFF2-40B4-BE49-F238E27FC236}">
                  <a16:creationId xmlns:a16="http://schemas.microsoft.com/office/drawing/2014/main" id="{B0FA417A-4231-AB95-7DDB-6C18CB5D0AB4}"/>
                </a:ext>
              </a:extLst>
            </p:cNvPr>
            <p:cNvSpPr/>
            <p:nvPr/>
          </p:nvSpPr>
          <p:spPr>
            <a:xfrm>
              <a:off x="5458054" y="1806117"/>
              <a:ext cx="167443" cy="27"/>
            </a:xfrm>
            <a:custGeom>
              <a:avLst/>
              <a:gdLst/>
              <a:ahLst/>
              <a:cxnLst/>
              <a:rect l="l" t="t" r="r" b="b"/>
              <a:pathLst>
                <a:path w="6216" h="1" fill="none" extrusionOk="0">
                  <a:moveTo>
                    <a:pt x="6215" y="1"/>
                  </a:moveTo>
                  <a:lnTo>
                    <a:pt x="0" y="1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56;p22">
              <a:extLst>
                <a:ext uri="{FF2B5EF4-FFF2-40B4-BE49-F238E27FC236}">
                  <a16:creationId xmlns:a16="http://schemas.microsoft.com/office/drawing/2014/main" id="{C10268A4-71C1-1A82-0AFB-8D88536A61FA}"/>
                </a:ext>
              </a:extLst>
            </p:cNvPr>
            <p:cNvSpPr/>
            <p:nvPr/>
          </p:nvSpPr>
          <p:spPr>
            <a:xfrm>
              <a:off x="5568067" y="1810292"/>
              <a:ext cx="27" cy="41726"/>
            </a:xfrm>
            <a:custGeom>
              <a:avLst/>
              <a:gdLst/>
              <a:ahLst/>
              <a:cxnLst/>
              <a:rect l="l" t="t" r="r" b="b"/>
              <a:pathLst>
                <a:path w="1" h="1549" fill="none" extrusionOk="0">
                  <a:moveTo>
                    <a:pt x="0" y="1548"/>
                  </a:moveTo>
                  <a:lnTo>
                    <a:pt x="0" y="0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57;p22">
              <a:extLst>
                <a:ext uri="{FF2B5EF4-FFF2-40B4-BE49-F238E27FC236}">
                  <a16:creationId xmlns:a16="http://schemas.microsoft.com/office/drawing/2014/main" id="{75EAAC11-5989-4390-22F0-F152403763B1}"/>
                </a:ext>
              </a:extLst>
            </p:cNvPr>
            <p:cNvSpPr/>
            <p:nvPr/>
          </p:nvSpPr>
          <p:spPr>
            <a:xfrm>
              <a:off x="5614238" y="1810292"/>
              <a:ext cx="27" cy="41726"/>
            </a:xfrm>
            <a:custGeom>
              <a:avLst/>
              <a:gdLst/>
              <a:ahLst/>
              <a:cxnLst/>
              <a:rect l="l" t="t" r="r" b="b"/>
              <a:pathLst>
                <a:path w="1" h="1549" fill="none" extrusionOk="0">
                  <a:moveTo>
                    <a:pt x="1" y="1548"/>
                  </a:moveTo>
                  <a:lnTo>
                    <a:pt x="1" y="0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59;p22">
              <a:extLst>
                <a:ext uri="{FF2B5EF4-FFF2-40B4-BE49-F238E27FC236}">
                  <a16:creationId xmlns:a16="http://schemas.microsoft.com/office/drawing/2014/main" id="{2A447F5D-6B88-42DE-DA21-7674A18C764E}"/>
                </a:ext>
              </a:extLst>
            </p:cNvPr>
            <p:cNvSpPr txBox="1"/>
            <p:nvPr/>
          </p:nvSpPr>
          <p:spPr>
            <a:xfrm>
              <a:off x="5957098" y="1571810"/>
              <a:ext cx="2838053" cy="48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Може да атакува всяка система, имитирайки начина, по който биха се държали повечето злонамерени хакери</a:t>
              </a:r>
              <a:r>
                <a:rPr lang="en-BG" sz="1200" dirty="0">
                  <a:effectLst/>
                </a:rPr>
                <a:t> 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" name="Google Shape;853;p22">
              <a:extLst>
                <a:ext uri="{FF2B5EF4-FFF2-40B4-BE49-F238E27FC236}">
                  <a16:creationId xmlns:a16="http://schemas.microsoft.com/office/drawing/2014/main" id="{837B0442-0520-3C82-591C-8BAC13BDBA08}"/>
                </a:ext>
              </a:extLst>
            </p:cNvPr>
            <p:cNvSpPr/>
            <p:nvPr/>
          </p:nvSpPr>
          <p:spPr>
            <a:xfrm>
              <a:off x="5248615" y="1556918"/>
              <a:ext cx="498425" cy="498425"/>
            </a:xfrm>
            <a:custGeom>
              <a:avLst/>
              <a:gdLst/>
              <a:ahLst/>
              <a:cxnLst/>
              <a:rect l="l" t="t" r="r" b="b"/>
              <a:pathLst>
                <a:path w="18503" h="18503" extrusionOk="0">
                  <a:moveTo>
                    <a:pt x="9252" y="1"/>
                  </a:moveTo>
                  <a:cubicBezTo>
                    <a:pt x="4144" y="1"/>
                    <a:pt x="0" y="4144"/>
                    <a:pt x="0" y="9252"/>
                  </a:cubicBezTo>
                  <a:cubicBezTo>
                    <a:pt x="0" y="14359"/>
                    <a:pt x="4144" y="18503"/>
                    <a:pt x="9252" y="18503"/>
                  </a:cubicBezTo>
                  <a:cubicBezTo>
                    <a:pt x="14359" y="18503"/>
                    <a:pt x="18503" y="14359"/>
                    <a:pt x="18503" y="9252"/>
                  </a:cubicBezTo>
                  <a:cubicBezTo>
                    <a:pt x="18503" y="4144"/>
                    <a:pt x="14359" y="1"/>
                    <a:pt x="9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bg1"/>
                  </a:solidFill>
                </a:rPr>
                <a:t>+</a:t>
              </a:r>
              <a:endParaRPr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86272A3-50F9-C815-5F8A-200153B7C801}"/>
              </a:ext>
            </a:extLst>
          </p:cNvPr>
          <p:cNvGrpSpPr/>
          <p:nvPr/>
        </p:nvGrpSpPr>
        <p:grpSpPr>
          <a:xfrm>
            <a:off x="4828461" y="3564779"/>
            <a:ext cx="4041633" cy="682542"/>
            <a:chOff x="4828461" y="3564779"/>
            <a:chExt cx="4041633" cy="682542"/>
          </a:xfrm>
        </p:grpSpPr>
        <p:grpSp>
          <p:nvGrpSpPr>
            <p:cNvPr id="684" name="Google Shape;684;p22"/>
            <p:cNvGrpSpPr/>
            <p:nvPr/>
          </p:nvGrpSpPr>
          <p:grpSpPr>
            <a:xfrm>
              <a:off x="4828461" y="3564779"/>
              <a:ext cx="4041633" cy="682542"/>
              <a:chOff x="4828461" y="4118027"/>
              <a:chExt cx="4041633" cy="682542"/>
            </a:xfrm>
          </p:grpSpPr>
          <p:grpSp>
            <p:nvGrpSpPr>
              <p:cNvPr id="685" name="Google Shape;685;p22"/>
              <p:cNvGrpSpPr/>
              <p:nvPr/>
            </p:nvGrpSpPr>
            <p:grpSpPr>
              <a:xfrm>
                <a:off x="4828461" y="4118027"/>
                <a:ext cx="4041633" cy="682542"/>
                <a:chOff x="4828461" y="4118027"/>
                <a:chExt cx="4041633" cy="682542"/>
              </a:xfrm>
            </p:grpSpPr>
            <p:sp>
              <p:nvSpPr>
                <p:cNvPr id="686" name="Google Shape;686;p22"/>
                <p:cNvSpPr/>
                <p:nvPr/>
              </p:nvSpPr>
              <p:spPr>
                <a:xfrm>
                  <a:off x="5225628" y="4118027"/>
                  <a:ext cx="3327577" cy="681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191" h="25302" extrusionOk="0">
                      <a:moveTo>
                        <a:pt x="0" y="1"/>
                      </a:moveTo>
                      <a:lnTo>
                        <a:pt x="0" y="25302"/>
                      </a:lnTo>
                      <a:lnTo>
                        <a:pt x="97191" y="25302"/>
                      </a:lnTo>
                      <a:lnTo>
                        <a:pt x="9719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" name="Google Shape;687;p22"/>
                <p:cNvSpPr/>
                <p:nvPr/>
              </p:nvSpPr>
              <p:spPr>
                <a:xfrm>
                  <a:off x="8188845" y="4119320"/>
                  <a:ext cx="681249" cy="681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90" h="25290" extrusionOk="0">
                      <a:moveTo>
                        <a:pt x="12645" y="0"/>
                      </a:moveTo>
                      <a:cubicBezTo>
                        <a:pt x="5668" y="0"/>
                        <a:pt x="0" y="5668"/>
                        <a:pt x="0" y="12645"/>
                      </a:cubicBezTo>
                      <a:cubicBezTo>
                        <a:pt x="0" y="19634"/>
                        <a:pt x="5668" y="25289"/>
                        <a:pt x="12645" y="25289"/>
                      </a:cubicBezTo>
                      <a:cubicBezTo>
                        <a:pt x="19634" y="25289"/>
                        <a:pt x="25289" y="19634"/>
                        <a:pt x="25289" y="12645"/>
                      </a:cubicBezTo>
                      <a:cubicBezTo>
                        <a:pt x="25289" y="5668"/>
                        <a:pt x="19634" y="0"/>
                        <a:pt x="12645" y="0"/>
                      </a:cubicBezTo>
                      <a:close/>
                    </a:path>
                  </a:pathLst>
                </a:custGeom>
                <a:solidFill>
                  <a:srgbClr val="F5F5F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" name="Google Shape;688;p22"/>
                <p:cNvSpPr/>
                <p:nvPr/>
              </p:nvSpPr>
              <p:spPr>
                <a:xfrm>
                  <a:off x="8251394" y="4181869"/>
                  <a:ext cx="556475" cy="556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58" h="20646" fill="none" extrusionOk="0">
                      <a:moveTo>
                        <a:pt x="20657" y="10323"/>
                      </a:moveTo>
                      <a:cubicBezTo>
                        <a:pt x="20657" y="16026"/>
                        <a:pt x="16026" y="20646"/>
                        <a:pt x="10323" y="20646"/>
                      </a:cubicBezTo>
                      <a:cubicBezTo>
                        <a:pt x="4620" y="20646"/>
                        <a:pt x="0" y="16026"/>
                        <a:pt x="0" y="10323"/>
                      </a:cubicBezTo>
                      <a:cubicBezTo>
                        <a:pt x="0" y="4620"/>
                        <a:pt x="4620" y="0"/>
                        <a:pt x="10323" y="0"/>
                      </a:cubicBezTo>
                      <a:cubicBezTo>
                        <a:pt x="16026" y="0"/>
                        <a:pt x="20657" y="4620"/>
                        <a:pt x="20657" y="10323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accent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" name="Google Shape;690;p22"/>
                <p:cNvSpPr/>
                <p:nvPr/>
              </p:nvSpPr>
              <p:spPr>
                <a:xfrm>
                  <a:off x="8391226" y="4320732"/>
                  <a:ext cx="274251" cy="308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81" h="11467" fill="none" extrusionOk="0">
                      <a:moveTo>
                        <a:pt x="5132" y="11466"/>
                      </a:moveTo>
                      <a:lnTo>
                        <a:pt x="5132" y="11466"/>
                      </a:lnTo>
                      <a:lnTo>
                        <a:pt x="5096" y="11454"/>
                      </a:lnTo>
                      <a:cubicBezTo>
                        <a:pt x="2024" y="10383"/>
                        <a:pt x="0" y="7728"/>
                        <a:pt x="0" y="4763"/>
                      </a:cubicBezTo>
                      <a:lnTo>
                        <a:pt x="0" y="489"/>
                      </a:lnTo>
                      <a:lnTo>
                        <a:pt x="5084" y="1"/>
                      </a:lnTo>
                      <a:lnTo>
                        <a:pt x="10180" y="489"/>
                      </a:lnTo>
                      <a:lnTo>
                        <a:pt x="10180" y="4799"/>
                      </a:lnTo>
                      <a:cubicBezTo>
                        <a:pt x="10180" y="7740"/>
                        <a:pt x="8180" y="10383"/>
                        <a:pt x="5132" y="11466"/>
                      </a:cubicBezTo>
                      <a:close/>
                    </a:path>
                  </a:pathLst>
                </a:custGeom>
                <a:noFill/>
                <a:ln w="44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" name="Google Shape;692;p22"/>
                <p:cNvSpPr txBox="1"/>
                <p:nvPr/>
              </p:nvSpPr>
              <p:spPr>
                <a:xfrm>
                  <a:off x="4828461" y="4220353"/>
                  <a:ext cx="3445571" cy="481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457200" lvl="1"/>
                  <a:r>
                    <a:rPr lang="bg-BG" sz="1200" dirty="0">
                      <a:effectLst/>
                      <a:latin typeface="Calibri" panose="020F0502020204030204" pitchFamily="34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Не предотвратява изчерпателно появата на грешки и недостатъци в производството</a:t>
                  </a:r>
                  <a:endParaRPr lang="en-BG" sz="12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694" name="Google Shape;694;p22"/>
              <p:cNvSpPr/>
              <p:nvPr/>
            </p:nvSpPr>
            <p:spPr>
              <a:xfrm>
                <a:off x="8507974" y="4387133"/>
                <a:ext cx="9967" cy="25671"/>
              </a:xfrm>
              <a:custGeom>
                <a:avLst/>
                <a:gdLst/>
                <a:ahLst/>
                <a:cxnLst/>
                <a:rect l="l" t="t" r="r" b="b"/>
                <a:pathLst>
                  <a:path w="370" h="953" fill="none" extrusionOk="0">
                    <a:moveTo>
                      <a:pt x="369" y="953"/>
                    </a:moveTo>
                    <a:lnTo>
                      <a:pt x="0" y="0"/>
                    </a:lnTo>
                  </a:path>
                </a:pathLst>
              </a:custGeom>
              <a:noFill/>
              <a:ln w="44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2"/>
              <p:cNvSpPr/>
              <p:nvPr/>
            </p:nvSpPr>
            <p:spPr>
              <a:xfrm>
                <a:off x="8541645" y="4387133"/>
                <a:ext cx="9967" cy="25671"/>
              </a:xfrm>
              <a:custGeom>
                <a:avLst/>
                <a:gdLst/>
                <a:ahLst/>
                <a:cxnLst/>
                <a:rect l="l" t="t" r="r" b="b"/>
                <a:pathLst>
                  <a:path w="370" h="953" fill="none" extrusionOk="0">
                    <a:moveTo>
                      <a:pt x="0" y="953"/>
                    </a:moveTo>
                    <a:lnTo>
                      <a:pt x="369" y="0"/>
                    </a:lnTo>
                  </a:path>
                </a:pathLst>
              </a:custGeom>
              <a:noFill/>
              <a:ln w="44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2"/>
              <p:cNvSpPr/>
              <p:nvPr/>
            </p:nvSpPr>
            <p:spPr>
              <a:xfrm>
                <a:off x="8571142" y="4425599"/>
                <a:ext cx="58724" cy="16082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597" fill="none" extrusionOk="0">
                    <a:moveTo>
                      <a:pt x="1" y="537"/>
                    </a:moveTo>
                    <a:lnTo>
                      <a:pt x="1048" y="1"/>
                    </a:lnTo>
                    <a:lnTo>
                      <a:pt x="2179" y="596"/>
                    </a:lnTo>
                  </a:path>
                </a:pathLst>
              </a:custGeom>
              <a:noFill/>
              <a:ln w="44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2"/>
              <p:cNvSpPr/>
              <p:nvPr/>
            </p:nvSpPr>
            <p:spPr>
              <a:xfrm>
                <a:off x="8570172" y="4486855"/>
                <a:ext cx="58724" cy="16082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597" fill="none" extrusionOk="0">
                    <a:moveTo>
                      <a:pt x="1" y="537"/>
                    </a:moveTo>
                    <a:lnTo>
                      <a:pt x="1049" y="1"/>
                    </a:lnTo>
                    <a:lnTo>
                      <a:pt x="2180" y="596"/>
                    </a:lnTo>
                  </a:path>
                </a:pathLst>
              </a:custGeom>
              <a:noFill/>
              <a:ln w="44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2"/>
              <p:cNvSpPr/>
              <p:nvPr/>
            </p:nvSpPr>
            <p:spPr>
              <a:xfrm>
                <a:off x="8427457" y="4425599"/>
                <a:ext cx="59047" cy="16082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597" fill="none" extrusionOk="0">
                    <a:moveTo>
                      <a:pt x="2191" y="537"/>
                    </a:moveTo>
                    <a:lnTo>
                      <a:pt x="1144" y="1"/>
                    </a:lnTo>
                    <a:lnTo>
                      <a:pt x="1" y="596"/>
                    </a:lnTo>
                  </a:path>
                </a:pathLst>
              </a:custGeom>
              <a:noFill/>
              <a:ln w="44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2"/>
              <p:cNvSpPr/>
              <p:nvPr/>
            </p:nvSpPr>
            <p:spPr>
              <a:xfrm>
                <a:off x="8421369" y="4455769"/>
                <a:ext cx="58724" cy="16378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608" fill="none" extrusionOk="0">
                    <a:moveTo>
                      <a:pt x="2179" y="536"/>
                    </a:moveTo>
                    <a:lnTo>
                      <a:pt x="1143" y="0"/>
                    </a:lnTo>
                    <a:lnTo>
                      <a:pt x="0" y="607"/>
                    </a:lnTo>
                  </a:path>
                </a:pathLst>
              </a:custGeom>
              <a:noFill/>
              <a:ln w="44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2"/>
              <p:cNvSpPr/>
              <p:nvPr/>
            </p:nvSpPr>
            <p:spPr>
              <a:xfrm>
                <a:off x="8428427" y="4486855"/>
                <a:ext cx="59047" cy="16082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597" fill="none" extrusionOk="0">
                    <a:moveTo>
                      <a:pt x="2191" y="537"/>
                    </a:moveTo>
                    <a:lnTo>
                      <a:pt x="1143" y="1"/>
                    </a:lnTo>
                    <a:lnTo>
                      <a:pt x="0" y="596"/>
                    </a:lnTo>
                  </a:path>
                </a:pathLst>
              </a:custGeom>
              <a:noFill/>
              <a:ln w="44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" name="Google Shape;678;p22">
              <a:extLst>
                <a:ext uri="{FF2B5EF4-FFF2-40B4-BE49-F238E27FC236}">
                  <a16:creationId xmlns:a16="http://schemas.microsoft.com/office/drawing/2014/main" id="{9CD124CD-D99D-E67B-BC89-0E479A71F33B}"/>
                </a:ext>
              </a:extLst>
            </p:cNvPr>
            <p:cNvSpPr/>
            <p:nvPr/>
          </p:nvSpPr>
          <p:spPr>
            <a:xfrm>
              <a:off x="8280282" y="3654368"/>
              <a:ext cx="498425" cy="498425"/>
            </a:xfrm>
            <a:custGeom>
              <a:avLst/>
              <a:gdLst/>
              <a:ahLst/>
              <a:cxnLst/>
              <a:rect l="l" t="t" r="r" b="b"/>
              <a:pathLst>
                <a:path w="18503" h="18503" extrusionOk="0">
                  <a:moveTo>
                    <a:pt x="9252" y="0"/>
                  </a:moveTo>
                  <a:cubicBezTo>
                    <a:pt x="4144" y="0"/>
                    <a:pt x="1" y="4144"/>
                    <a:pt x="1" y="9251"/>
                  </a:cubicBezTo>
                  <a:cubicBezTo>
                    <a:pt x="1" y="14359"/>
                    <a:pt x="4144" y="18502"/>
                    <a:pt x="9252" y="18502"/>
                  </a:cubicBezTo>
                  <a:cubicBezTo>
                    <a:pt x="14360" y="18502"/>
                    <a:pt x="18503" y="14359"/>
                    <a:pt x="18503" y="9251"/>
                  </a:cubicBezTo>
                  <a:cubicBezTo>
                    <a:pt x="18503" y="4144"/>
                    <a:pt x="14360" y="0"/>
                    <a:pt x="92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bg1"/>
                  </a:solidFill>
                </a:rPr>
                <a:t>-</a:t>
              </a:r>
              <a:endParaRPr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2086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0" name="Google Shape;4110;p44"/>
          <p:cNvSpPr txBox="1">
            <a:spLocks noGrp="1"/>
          </p:cNvSpPr>
          <p:nvPr>
            <p:ph type="title"/>
          </p:nvPr>
        </p:nvSpPr>
        <p:spPr>
          <a:xfrm>
            <a:off x="457200" y="292624"/>
            <a:ext cx="8229600" cy="9204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dirty="0">
                <a:solidFill>
                  <a:schemeClr val="accent2">
                    <a:lumMod val="75000"/>
                  </a:schemeClr>
                </a:solidFill>
              </a:rPr>
              <a:t>Благодаря Ви за вниманието!</a:t>
            </a:r>
            <a:endParaRPr sz="36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219" name="Google Shape;4219;p44"/>
          <p:cNvSpPr/>
          <p:nvPr/>
        </p:nvSpPr>
        <p:spPr>
          <a:xfrm>
            <a:off x="1120438" y="1677937"/>
            <a:ext cx="43405" cy="43437"/>
          </a:xfrm>
          <a:custGeom>
            <a:avLst/>
            <a:gdLst/>
            <a:ahLst/>
            <a:cxnLst/>
            <a:rect l="l" t="t" r="r" b="b"/>
            <a:pathLst>
              <a:path w="1370" h="1371" extrusionOk="0">
                <a:moveTo>
                  <a:pt x="691" y="1"/>
                </a:moveTo>
                <a:cubicBezTo>
                  <a:pt x="310" y="1"/>
                  <a:pt x="0" y="310"/>
                  <a:pt x="0" y="691"/>
                </a:cubicBezTo>
                <a:cubicBezTo>
                  <a:pt x="0" y="1072"/>
                  <a:pt x="310" y="1370"/>
                  <a:pt x="691" y="1370"/>
                </a:cubicBezTo>
                <a:cubicBezTo>
                  <a:pt x="1072" y="1370"/>
                  <a:pt x="1370" y="1072"/>
                  <a:pt x="1370" y="691"/>
                </a:cubicBezTo>
                <a:cubicBezTo>
                  <a:pt x="1370" y="310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0" name="Google Shape;4220;p44"/>
          <p:cNvSpPr/>
          <p:nvPr/>
        </p:nvSpPr>
        <p:spPr>
          <a:xfrm>
            <a:off x="1120438" y="4092904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1"/>
                </a:moveTo>
                <a:cubicBezTo>
                  <a:pt x="310" y="1"/>
                  <a:pt x="0" y="298"/>
                  <a:pt x="0" y="679"/>
                </a:cubicBezTo>
                <a:cubicBezTo>
                  <a:pt x="0" y="1060"/>
                  <a:pt x="310" y="1370"/>
                  <a:pt x="691" y="1370"/>
                </a:cubicBezTo>
                <a:cubicBezTo>
                  <a:pt x="1072" y="1370"/>
                  <a:pt x="1370" y="1060"/>
                  <a:pt x="1370" y="679"/>
                </a:cubicBezTo>
                <a:cubicBezTo>
                  <a:pt x="1370" y="298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1" name="Google Shape;4221;p44"/>
          <p:cNvSpPr/>
          <p:nvPr/>
        </p:nvSpPr>
        <p:spPr>
          <a:xfrm>
            <a:off x="1120438" y="2789613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1"/>
                </a:moveTo>
                <a:cubicBezTo>
                  <a:pt x="310" y="1"/>
                  <a:pt x="0" y="298"/>
                  <a:pt x="0" y="679"/>
                </a:cubicBezTo>
                <a:cubicBezTo>
                  <a:pt x="0" y="1060"/>
                  <a:pt x="310" y="1370"/>
                  <a:pt x="691" y="1370"/>
                </a:cubicBezTo>
                <a:cubicBezTo>
                  <a:pt x="1072" y="1370"/>
                  <a:pt x="1370" y="1060"/>
                  <a:pt x="1370" y="679"/>
                </a:cubicBezTo>
                <a:cubicBezTo>
                  <a:pt x="1370" y="298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2" name="Google Shape;4222;p44"/>
          <p:cNvSpPr/>
          <p:nvPr/>
        </p:nvSpPr>
        <p:spPr>
          <a:xfrm>
            <a:off x="4298509" y="1621352"/>
            <a:ext cx="43405" cy="43437"/>
          </a:xfrm>
          <a:custGeom>
            <a:avLst/>
            <a:gdLst/>
            <a:ahLst/>
            <a:cxnLst/>
            <a:rect l="l" t="t" r="r" b="b"/>
            <a:pathLst>
              <a:path w="1370" h="1371" extrusionOk="0">
                <a:moveTo>
                  <a:pt x="691" y="1"/>
                </a:moveTo>
                <a:cubicBezTo>
                  <a:pt x="310" y="1"/>
                  <a:pt x="1" y="310"/>
                  <a:pt x="1" y="691"/>
                </a:cubicBezTo>
                <a:cubicBezTo>
                  <a:pt x="1" y="1072"/>
                  <a:pt x="310" y="1370"/>
                  <a:pt x="691" y="1370"/>
                </a:cubicBezTo>
                <a:cubicBezTo>
                  <a:pt x="1072" y="1370"/>
                  <a:pt x="1370" y="1072"/>
                  <a:pt x="1370" y="691"/>
                </a:cubicBezTo>
                <a:cubicBezTo>
                  <a:pt x="1370" y="310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3" name="Google Shape;4223;p44"/>
          <p:cNvSpPr/>
          <p:nvPr/>
        </p:nvSpPr>
        <p:spPr>
          <a:xfrm>
            <a:off x="4298509" y="2789613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1"/>
                </a:moveTo>
                <a:cubicBezTo>
                  <a:pt x="310" y="1"/>
                  <a:pt x="1" y="298"/>
                  <a:pt x="1" y="679"/>
                </a:cubicBezTo>
                <a:cubicBezTo>
                  <a:pt x="1" y="1060"/>
                  <a:pt x="310" y="1370"/>
                  <a:pt x="691" y="1370"/>
                </a:cubicBezTo>
                <a:cubicBezTo>
                  <a:pt x="1072" y="1370"/>
                  <a:pt x="1370" y="1060"/>
                  <a:pt x="1370" y="679"/>
                </a:cubicBezTo>
                <a:cubicBezTo>
                  <a:pt x="1370" y="298"/>
                  <a:pt x="1072" y="1"/>
                  <a:pt x="6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24" name="Google Shape;4224;p44"/>
          <p:cNvGrpSpPr/>
          <p:nvPr/>
        </p:nvGrpSpPr>
        <p:grpSpPr>
          <a:xfrm>
            <a:off x="1140809" y="1355061"/>
            <a:ext cx="3183395" cy="3288232"/>
            <a:chOff x="2977293" y="1516427"/>
            <a:chExt cx="3183395" cy="3288232"/>
          </a:xfrm>
        </p:grpSpPr>
        <p:sp>
          <p:nvSpPr>
            <p:cNvPr id="4225" name="Google Shape;4225;p44"/>
            <p:cNvSpPr/>
            <p:nvPr/>
          </p:nvSpPr>
          <p:spPr>
            <a:xfrm>
              <a:off x="3890025" y="4075724"/>
              <a:ext cx="1352100" cy="4992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44"/>
            <p:cNvSpPr/>
            <p:nvPr/>
          </p:nvSpPr>
          <p:spPr>
            <a:xfrm>
              <a:off x="4557078" y="3434961"/>
              <a:ext cx="5703" cy="10962"/>
            </a:xfrm>
            <a:custGeom>
              <a:avLst/>
              <a:gdLst/>
              <a:ahLst/>
              <a:cxnLst/>
              <a:rect l="l" t="t" r="r" b="b"/>
              <a:pathLst>
                <a:path w="180" h="346" extrusionOk="0">
                  <a:moveTo>
                    <a:pt x="84" y="0"/>
                  </a:moveTo>
                  <a:cubicBezTo>
                    <a:pt x="36" y="0"/>
                    <a:pt x="1" y="48"/>
                    <a:pt x="1" y="95"/>
                  </a:cubicBezTo>
                  <a:lnTo>
                    <a:pt x="1" y="262"/>
                  </a:lnTo>
                  <a:cubicBezTo>
                    <a:pt x="1" y="310"/>
                    <a:pt x="36" y="345"/>
                    <a:pt x="84" y="345"/>
                  </a:cubicBezTo>
                  <a:cubicBezTo>
                    <a:pt x="132" y="345"/>
                    <a:pt x="155" y="310"/>
                    <a:pt x="179" y="262"/>
                  </a:cubicBezTo>
                  <a:lnTo>
                    <a:pt x="179" y="95"/>
                  </a:lnTo>
                  <a:cubicBezTo>
                    <a:pt x="179" y="48"/>
                    <a:pt x="132" y="0"/>
                    <a:pt x="84" y="0"/>
                  </a:cubicBezTo>
                  <a:close/>
                </a:path>
              </a:pathLst>
            </a:custGeom>
            <a:solidFill>
              <a:srgbClr val="FD4F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44"/>
            <p:cNvSpPr/>
            <p:nvPr/>
          </p:nvSpPr>
          <p:spPr>
            <a:xfrm>
              <a:off x="4557078" y="3461732"/>
              <a:ext cx="5703" cy="563980"/>
            </a:xfrm>
            <a:custGeom>
              <a:avLst/>
              <a:gdLst/>
              <a:ahLst/>
              <a:cxnLst/>
              <a:rect l="l" t="t" r="r" b="b"/>
              <a:pathLst>
                <a:path w="180" h="17801" extrusionOk="0">
                  <a:moveTo>
                    <a:pt x="84" y="1"/>
                  </a:moveTo>
                  <a:cubicBezTo>
                    <a:pt x="36" y="1"/>
                    <a:pt x="1" y="36"/>
                    <a:pt x="1" y="84"/>
                  </a:cubicBezTo>
                  <a:lnTo>
                    <a:pt x="1" y="429"/>
                  </a:lnTo>
                  <a:cubicBezTo>
                    <a:pt x="1" y="477"/>
                    <a:pt x="36" y="513"/>
                    <a:pt x="84" y="513"/>
                  </a:cubicBezTo>
                  <a:cubicBezTo>
                    <a:pt x="132" y="513"/>
                    <a:pt x="155" y="477"/>
                    <a:pt x="179" y="429"/>
                  </a:cubicBezTo>
                  <a:lnTo>
                    <a:pt x="179" y="84"/>
                  </a:lnTo>
                  <a:cubicBezTo>
                    <a:pt x="179" y="36"/>
                    <a:pt x="132" y="1"/>
                    <a:pt x="84" y="1"/>
                  </a:cubicBezTo>
                  <a:close/>
                  <a:moveTo>
                    <a:pt x="84" y="1013"/>
                  </a:moveTo>
                  <a:cubicBezTo>
                    <a:pt x="36" y="1013"/>
                    <a:pt x="1" y="1048"/>
                    <a:pt x="1" y="1096"/>
                  </a:cubicBezTo>
                  <a:lnTo>
                    <a:pt x="1" y="1441"/>
                  </a:lnTo>
                  <a:cubicBezTo>
                    <a:pt x="1" y="1489"/>
                    <a:pt x="36" y="1525"/>
                    <a:pt x="84" y="1525"/>
                  </a:cubicBezTo>
                  <a:cubicBezTo>
                    <a:pt x="132" y="1525"/>
                    <a:pt x="155" y="1501"/>
                    <a:pt x="179" y="1441"/>
                  </a:cubicBezTo>
                  <a:lnTo>
                    <a:pt x="179" y="1096"/>
                  </a:lnTo>
                  <a:cubicBezTo>
                    <a:pt x="179" y="1048"/>
                    <a:pt x="132" y="1013"/>
                    <a:pt x="84" y="1013"/>
                  </a:cubicBezTo>
                  <a:close/>
                  <a:moveTo>
                    <a:pt x="84" y="2025"/>
                  </a:moveTo>
                  <a:cubicBezTo>
                    <a:pt x="36" y="2025"/>
                    <a:pt x="1" y="2060"/>
                    <a:pt x="1" y="2108"/>
                  </a:cubicBezTo>
                  <a:lnTo>
                    <a:pt x="1" y="2453"/>
                  </a:lnTo>
                  <a:cubicBezTo>
                    <a:pt x="1" y="2501"/>
                    <a:pt x="36" y="2537"/>
                    <a:pt x="84" y="2537"/>
                  </a:cubicBezTo>
                  <a:cubicBezTo>
                    <a:pt x="132" y="2537"/>
                    <a:pt x="155" y="2513"/>
                    <a:pt x="179" y="2453"/>
                  </a:cubicBezTo>
                  <a:lnTo>
                    <a:pt x="179" y="2108"/>
                  </a:lnTo>
                  <a:cubicBezTo>
                    <a:pt x="179" y="2060"/>
                    <a:pt x="132" y="2025"/>
                    <a:pt x="84" y="2025"/>
                  </a:cubicBezTo>
                  <a:close/>
                  <a:moveTo>
                    <a:pt x="84" y="3049"/>
                  </a:moveTo>
                  <a:cubicBezTo>
                    <a:pt x="36" y="3049"/>
                    <a:pt x="1" y="3096"/>
                    <a:pt x="1" y="3132"/>
                  </a:cubicBezTo>
                  <a:lnTo>
                    <a:pt x="1" y="3477"/>
                  </a:lnTo>
                  <a:cubicBezTo>
                    <a:pt x="1" y="3525"/>
                    <a:pt x="36" y="3572"/>
                    <a:pt x="84" y="3572"/>
                  </a:cubicBezTo>
                  <a:cubicBezTo>
                    <a:pt x="132" y="3572"/>
                    <a:pt x="155" y="3525"/>
                    <a:pt x="179" y="3477"/>
                  </a:cubicBezTo>
                  <a:lnTo>
                    <a:pt x="179" y="3132"/>
                  </a:lnTo>
                  <a:cubicBezTo>
                    <a:pt x="179" y="3096"/>
                    <a:pt x="132" y="3049"/>
                    <a:pt x="84" y="3049"/>
                  </a:cubicBezTo>
                  <a:close/>
                  <a:moveTo>
                    <a:pt x="84" y="4061"/>
                  </a:moveTo>
                  <a:cubicBezTo>
                    <a:pt x="36" y="4061"/>
                    <a:pt x="1" y="4108"/>
                    <a:pt x="1" y="4144"/>
                  </a:cubicBezTo>
                  <a:lnTo>
                    <a:pt x="1" y="4489"/>
                  </a:lnTo>
                  <a:cubicBezTo>
                    <a:pt x="1" y="4537"/>
                    <a:pt x="36" y="4584"/>
                    <a:pt x="84" y="4584"/>
                  </a:cubicBezTo>
                  <a:cubicBezTo>
                    <a:pt x="132" y="4584"/>
                    <a:pt x="155" y="4537"/>
                    <a:pt x="179" y="4489"/>
                  </a:cubicBezTo>
                  <a:lnTo>
                    <a:pt x="179" y="4144"/>
                  </a:lnTo>
                  <a:cubicBezTo>
                    <a:pt x="179" y="4108"/>
                    <a:pt x="132" y="4061"/>
                    <a:pt x="84" y="4061"/>
                  </a:cubicBezTo>
                  <a:close/>
                  <a:moveTo>
                    <a:pt x="84" y="5084"/>
                  </a:moveTo>
                  <a:cubicBezTo>
                    <a:pt x="36" y="5084"/>
                    <a:pt x="1" y="5132"/>
                    <a:pt x="1" y="5180"/>
                  </a:cubicBezTo>
                  <a:lnTo>
                    <a:pt x="1" y="5501"/>
                  </a:lnTo>
                  <a:cubicBezTo>
                    <a:pt x="1" y="5549"/>
                    <a:pt x="36" y="5596"/>
                    <a:pt x="84" y="5596"/>
                  </a:cubicBezTo>
                  <a:cubicBezTo>
                    <a:pt x="132" y="5596"/>
                    <a:pt x="155" y="5561"/>
                    <a:pt x="179" y="5513"/>
                  </a:cubicBezTo>
                  <a:lnTo>
                    <a:pt x="179" y="5180"/>
                  </a:lnTo>
                  <a:cubicBezTo>
                    <a:pt x="179" y="5132"/>
                    <a:pt x="132" y="5084"/>
                    <a:pt x="84" y="5084"/>
                  </a:cubicBezTo>
                  <a:close/>
                  <a:moveTo>
                    <a:pt x="84" y="6097"/>
                  </a:moveTo>
                  <a:cubicBezTo>
                    <a:pt x="36" y="6097"/>
                    <a:pt x="1" y="6144"/>
                    <a:pt x="1" y="6192"/>
                  </a:cubicBezTo>
                  <a:lnTo>
                    <a:pt x="1" y="6525"/>
                  </a:lnTo>
                  <a:cubicBezTo>
                    <a:pt x="1" y="6573"/>
                    <a:pt x="36" y="6620"/>
                    <a:pt x="84" y="6620"/>
                  </a:cubicBezTo>
                  <a:cubicBezTo>
                    <a:pt x="132" y="6620"/>
                    <a:pt x="155" y="6573"/>
                    <a:pt x="179" y="6525"/>
                  </a:cubicBezTo>
                  <a:lnTo>
                    <a:pt x="179" y="6192"/>
                  </a:lnTo>
                  <a:cubicBezTo>
                    <a:pt x="179" y="6144"/>
                    <a:pt x="132" y="6097"/>
                    <a:pt x="84" y="6097"/>
                  </a:cubicBezTo>
                  <a:close/>
                  <a:moveTo>
                    <a:pt x="84" y="7109"/>
                  </a:moveTo>
                  <a:cubicBezTo>
                    <a:pt x="36" y="7109"/>
                    <a:pt x="1" y="7156"/>
                    <a:pt x="1" y="7204"/>
                  </a:cubicBezTo>
                  <a:lnTo>
                    <a:pt x="1" y="7537"/>
                  </a:lnTo>
                  <a:cubicBezTo>
                    <a:pt x="1" y="7585"/>
                    <a:pt x="36" y="7632"/>
                    <a:pt x="84" y="7632"/>
                  </a:cubicBezTo>
                  <a:cubicBezTo>
                    <a:pt x="132" y="7632"/>
                    <a:pt x="155" y="7585"/>
                    <a:pt x="179" y="7537"/>
                  </a:cubicBezTo>
                  <a:lnTo>
                    <a:pt x="179" y="7204"/>
                  </a:lnTo>
                  <a:cubicBezTo>
                    <a:pt x="179" y="7156"/>
                    <a:pt x="132" y="7109"/>
                    <a:pt x="84" y="7109"/>
                  </a:cubicBezTo>
                  <a:close/>
                  <a:moveTo>
                    <a:pt x="84" y="8121"/>
                  </a:moveTo>
                  <a:cubicBezTo>
                    <a:pt x="36" y="8121"/>
                    <a:pt x="1" y="8168"/>
                    <a:pt x="1" y="8216"/>
                  </a:cubicBezTo>
                  <a:lnTo>
                    <a:pt x="1" y="8549"/>
                  </a:lnTo>
                  <a:cubicBezTo>
                    <a:pt x="1" y="8597"/>
                    <a:pt x="36" y="8644"/>
                    <a:pt x="84" y="8644"/>
                  </a:cubicBezTo>
                  <a:cubicBezTo>
                    <a:pt x="132" y="8644"/>
                    <a:pt x="155" y="8609"/>
                    <a:pt x="179" y="8549"/>
                  </a:cubicBezTo>
                  <a:lnTo>
                    <a:pt x="179" y="8216"/>
                  </a:lnTo>
                  <a:cubicBezTo>
                    <a:pt x="179" y="8168"/>
                    <a:pt x="132" y="8121"/>
                    <a:pt x="84" y="8121"/>
                  </a:cubicBezTo>
                  <a:close/>
                  <a:moveTo>
                    <a:pt x="84" y="9133"/>
                  </a:moveTo>
                  <a:cubicBezTo>
                    <a:pt x="36" y="9133"/>
                    <a:pt x="1" y="9180"/>
                    <a:pt x="1" y="9228"/>
                  </a:cubicBezTo>
                  <a:lnTo>
                    <a:pt x="1" y="9561"/>
                  </a:lnTo>
                  <a:cubicBezTo>
                    <a:pt x="1" y="9609"/>
                    <a:pt x="36" y="9656"/>
                    <a:pt x="84" y="9656"/>
                  </a:cubicBezTo>
                  <a:cubicBezTo>
                    <a:pt x="132" y="9656"/>
                    <a:pt x="155" y="9621"/>
                    <a:pt x="179" y="9561"/>
                  </a:cubicBezTo>
                  <a:lnTo>
                    <a:pt x="179" y="9228"/>
                  </a:lnTo>
                  <a:cubicBezTo>
                    <a:pt x="179" y="9180"/>
                    <a:pt x="132" y="9133"/>
                    <a:pt x="84" y="9133"/>
                  </a:cubicBezTo>
                  <a:close/>
                  <a:moveTo>
                    <a:pt x="84" y="10157"/>
                  </a:moveTo>
                  <a:cubicBezTo>
                    <a:pt x="36" y="10157"/>
                    <a:pt x="1" y="10204"/>
                    <a:pt x="1" y="10252"/>
                  </a:cubicBezTo>
                  <a:lnTo>
                    <a:pt x="1" y="10597"/>
                  </a:lnTo>
                  <a:cubicBezTo>
                    <a:pt x="1" y="10633"/>
                    <a:pt x="36" y="10680"/>
                    <a:pt x="84" y="10680"/>
                  </a:cubicBezTo>
                  <a:cubicBezTo>
                    <a:pt x="132" y="10680"/>
                    <a:pt x="155" y="10633"/>
                    <a:pt x="179" y="10597"/>
                  </a:cubicBezTo>
                  <a:lnTo>
                    <a:pt x="179" y="10252"/>
                  </a:lnTo>
                  <a:cubicBezTo>
                    <a:pt x="179" y="10204"/>
                    <a:pt x="132" y="10157"/>
                    <a:pt x="84" y="10157"/>
                  </a:cubicBezTo>
                  <a:close/>
                  <a:moveTo>
                    <a:pt x="84" y="11192"/>
                  </a:moveTo>
                  <a:cubicBezTo>
                    <a:pt x="36" y="11192"/>
                    <a:pt x="1" y="11228"/>
                    <a:pt x="1" y="11276"/>
                  </a:cubicBezTo>
                  <a:lnTo>
                    <a:pt x="1" y="11609"/>
                  </a:lnTo>
                  <a:cubicBezTo>
                    <a:pt x="1" y="11645"/>
                    <a:pt x="36" y="11692"/>
                    <a:pt x="84" y="11692"/>
                  </a:cubicBezTo>
                  <a:cubicBezTo>
                    <a:pt x="132" y="11692"/>
                    <a:pt x="155" y="11645"/>
                    <a:pt x="179" y="11621"/>
                  </a:cubicBezTo>
                  <a:lnTo>
                    <a:pt x="179" y="11276"/>
                  </a:lnTo>
                  <a:cubicBezTo>
                    <a:pt x="179" y="11228"/>
                    <a:pt x="132" y="11192"/>
                    <a:pt x="84" y="11192"/>
                  </a:cubicBezTo>
                  <a:close/>
                  <a:moveTo>
                    <a:pt x="84" y="12181"/>
                  </a:moveTo>
                  <a:cubicBezTo>
                    <a:pt x="36" y="12181"/>
                    <a:pt x="1" y="12228"/>
                    <a:pt x="1" y="12276"/>
                  </a:cubicBezTo>
                  <a:lnTo>
                    <a:pt x="1" y="12621"/>
                  </a:lnTo>
                  <a:cubicBezTo>
                    <a:pt x="1" y="12657"/>
                    <a:pt x="36" y="12704"/>
                    <a:pt x="84" y="12704"/>
                  </a:cubicBezTo>
                  <a:cubicBezTo>
                    <a:pt x="132" y="12704"/>
                    <a:pt x="155" y="12681"/>
                    <a:pt x="179" y="12621"/>
                  </a:cubicBezTo>
                  <a:lnTo>
                    <a:pt x="179" y="12276"/>
                  </a:lnTo>
                  <a:cubicBezTo>
                    <a:pt x="179" y="12228"/>
                    <a:pt x="132" y="12181"/>
                    <a:pt x="84" y="12181"/>
                  </a:cubicBezTo>
                  <a:close/>
                  <a:moveTo>
                    <a:pt x="84" y="13216"/>
                  </a:moveTo>
                  <a:cubicBezTo>
                    <a:pt x="36" y="13216"/>
                    <a:pt x="1" y="13252"/>
                    <a:pt x="1" y="13300"/>
                  </a:cubicBezTo>
                  <a:lnTo>
                    <a:pt x="1" y="13645"/>
                  </a:lnTo>
                  <a:cubicBezTo>
                    <a:pt x="1" y="13693"/>
                    <a:pt x="36" y="13728"/>
                    <a:pt x="84" y="13728"/>
                  </a:cubicBezTo>
                  <a:cubicBezTo>
                    <a:pt x="132" y="13728"/>
                    <a:pt x="155" y="13693"/>
                    <a:pt x="179" y="13645"/>
                  </a:cubicBezTo>
                  <a:lnTo>
                    <a:pt x="179" y="13300"/>
                  </a:lnTo>
                  <a:cubicBezTo>
                    <a:pt x="179" y="13252"/>
                    <a:pt x="132" y="13216"/>
                    <a:pt x="84" y="13216"/>
                  </a:cubicBezTo>
                  <a:close/>
                  <a:moveTo>
                    <a:pt x="84" y="14228"/>
                  </a:moveTo>
                  <a:cubicBezTo>
                    <a:pt x="36" y="14228"/>
                    <a:pt x="1" y="14264"/>
                    <a:pt x="1" y="14312"/>
                  </a:cubicBezTo>
                  <a:lnTo>
                    <a:pt x="1" y="14657"/>
                  </a:lnTo>
                  <a:cubicBezTo>
                    <a:pt x="1" y="14705"/>
                    <a:pt x="36" y="14740"/>
                    <a:pt x="84" y="14740"/>
                  </a:cubicBezTo>
                  <a:cubicBezTo>
                    <a:pt x="132" y="14740"/>
                    <a:pt x="155" y="14705"/>
                    <a:pt x="179" y="14657"/>
                  </a:cubicBezTo>
                  <a:lnTo>
                    <a:pt x="179" y="14312"/>
                  </a:lnTo>
                  <a:cubicBezTo>
                    <a:pt x="179" y="14264"/>
                    <a:pt x="132" y="14228"/>
                    <a:pt x="84" y="14228"/>
                  </a:cubicBezTo>
                  <a:close/>
                  <a:moveTo>
                    <a:pt x="84" y="15241"/>
                  </a:moveTo>
                  <a:cubicBezTo>
                    <a:pt x="36" y="15241"/>
                    <a:pt x="1" y="15276"/>
                    <a:pt x="1" y="15324"/>
                  </a:cubicBezTo>
                  <a:lnTo>
                    <a:pt x="1" y="15669"/>
                  </a:lnTo>
                  <a:cubicBezTo>
                    <a:pt x="1" y="15717"/>
                    <a:pt x="36" y="15752"/>
                    <a:pt x="84" y="15752"/>
                  </a:cubicBezTo>
                  <a:cubicBezTo>
                    <a:pt x="132" y="15752"/>
                    <a:pt x="155" y="15729"/>
                    <a:pt x="179" y="15669"/>
                  </a:cubicBezTo>
                  <a:lnTo>
                    <a:pt x="179" y="15324"/>
                  </a:lnTo>
                  <a:cubicBezTo>
                    <a:pt x="179" y="15276"/>
                    <a:pt x="132" y="15241"/>
                    <a:pt x="84" y="15241"/>
                  </a:cubicBezTo>
                  <a:close/>
                  <a:moveTo>
                    <a:pt x="84" y="16253"/>
                  </a:moveTo>
                  <a:cubicBezTo>
                    <a:pt x="36" y="16253"/>
                    <a:pt x="1" y="16288"/>
                    <a:pt x="1" y="16336"/>
                  </a:cubicBezTo>
                  <a:lnTo>
                    <a:pt x="1" y="16681"/>
                  </a:lnTo>
                  <a:cubicBezTo>
                    <a:pt x="1" y="16729"/>
                    <a:pt x="36" y="16764"/>
                    <a:pt x="84" y="16764"/>
                  </a:cubicBezTo>
                  <a:cubicBezTo>
                    <a:pt x="132" y="16764"/>
                    <a:pt x="155" y="16741"/>
                    <a:pt x="179" y="16681"/>
                  </a:cubicBezTo>
                  <a:lnTo>
                    <a:pt x="179" y="16336"/>
                  </a:lnTo>
                  <a:cubicBezTo>
                    <a:pt x="179" y="16288"/>
                    <a:pt x="132" y="16253"/>
                    <a:pt x="84" y="16253"/>
                  </a:cubicBezTo>
                  <a:close/>
                  <a:moveTo>
                    <a:pt x="84" y="17276"/>
                  </a:moveTo>
                  <a:cubicBezTo>
                    <a:pt x="36" y="17276"/>
                    <a:pt x="1" y="17324"/>
                    <a:pt x="1" y="17360"/>
                  </a:cubicBezTo>
                  <a:lnTo>
                    <a:pt x="1" y="17705"/>
                  </a:lnTo>
                  <a:cubicBezTo>
                    <a:pt x="1" y="17753"/>
                    <a:pt x="36" y="17800"/>
                    <a:pt x="84" y="17800"/>
                  </a:cubicBezTo>
                  <a:cubicBezTo>
                    <a:pt x="132" y="17800"/>
                    <a:pt x="155" y="17753"/>
                    <a:pt x="179" y="17705"/>
                  </a:cubicBezTo>
                  <a:lnTo>
                    <a:pt x="179" y="17360"/>
                  </a:lnTo>
                  <a:cubicBezTo>
                    <a:pt x="179" y="17312"/>
                    <a:pt x="132" y="17276"/>
                    <a:pt x="84" y="1727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44"/>
            <p:cNvSpPr/>
            <p:nvPr/>
          </p:nvSpPr>
          <p:spPr>
            <a:xfrm>
              <a:off x="4557078" y="4041142"/>
              <a:ext cx="5703" cy="10962"/>
            </a:xfrm>
            <a:custGeom>
              <a:avLst/>
              <a:gdLst/>
              <a:ahLst/>
              <a:cxnLst/>
              <a:rect l="l" t="t" r="r" b="b"/>
              <a:pathLst>
                <a:path w="180" h="346" extrusionOk="0">
                  <a:moveTo>
                    <a:pt x="84" y="0"/>
                  </a:moveTo>
                  <a:cubicBezTo>
                    <a:pt x="36" y="0"/>
                    <a:pt x="1" y="48"/>
                    <a:pt x="1" y="84"/>
                  </a:cubicBezTo>
                  <a:lnTo>
                    <a:pt x="1" y="251"/>
                  </a:lnTo>
                  <a:cubicBezTo>
                    <a:pt x="1" y="298"/>
                    <a:pt x="36" y="346"/>
                    <a:pt x="84" y="346"/>
                  </a:cubicBezTo>
                  <a:cubicBezTo>
                    <a:pt x="132" y="346"/>
                    <a:pt x="155" y="310"/>
                    <a:pt x="179" y="251"/>
                  </a:cubicBezTo>
                  <a:lnTo>
                    <a:pt x="179" y="84"/>
                  </a:lnTo>
                  <a:cubicBezTo>
                    <a:pt x="179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rgbClr val="FD4F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44"/>
            <p:cNvSpPr/>
            <p:nvPr/>
          </p:nvSpPr>
          <p:spPr>
            <a:xfrm>
              <a:off x="4533316" y="4039241"/>
              <a:ext cx="52846" cy="52846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1"/>
                  </a:moveTo>
                  <a:cubicBezTo>
                    <a:pt x="370" y="1"/>
                    <a:pt x="1" y="370"/>
                    <a:pt x="1" y="834"/>
                  </a:cubicBezTo>
                  <a:cubicBezTo>
                    <a:pt x="1" y="1287"/>
                    <a:pt x="370" y="1668"/>
                    <a:pt x="834" y="1668"/>
                  </a:cubicBezTo>
                  <a:cubicBezTo>
                    <a:pt x="1298" y="1668"/>
                    <a:pt x="1667" y="1287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44"/>
            <p:cNvSpPr/>
            <p:nvPr/>
          </p:nvSpPr>
          <p:spPr>
            <a:xfrm>
              <a:off x="4645345" y="1989066"/>
              <a:ext cx="702433" cy="703922"/>
            </a:xfrm>
            <a:custGeom>
              <a:avLst/>
              <a:gdLst/>
              <a:ahLst/>
              <a:cxnLst/>
              <a:rect l="l" t="t" r="r" b="b"/>
              <a:pathLst>
                <a:path w="22171" h="22218" extrusionOk="0">
                  <a:moveTo>
                    <a:pt x="11109" y="1"/>
                  </a:moveTo>
                  <a:cubicBezTo>
                    <a:pt x="10919" y="1"/>
                    <a:pt x="10716" y="36"/>
                    <a:pt x="10538" y="60"/>
                  </a:cubicBezTo>
                  <a:cubicBezTo>
                    <a:pt x="10347" y="72"/>
                    <a:pt x="10169" y="155"/>
                    <a:pt x="9990" y="179"/>
                  </a:cubicBezTo>
                  <a:cubicBezTo>
                    <a:pt x="9961" y="181"/>
                    <a:pt x="9931" y="182"/>
                    <a:pt x="9902" y="182"/>
                  </a:cubicBezTo>
                  <a:cubicBezTo>
                    <a:pt x="9808" y="182"/>
                    <a:pt x="9716" y="175"/>
                    <a:pt x="9625" y="175"/>
                  </a:cubicBezTo>
                  <a:cubicBezTo>
                    <a:pt x="9559" y="175"/>
                    <a:pt x="9494" y="178"/>
                    <a:pt x="9430" y="191"/>
                  </a:cubicBezTo>
                  <a:cubicBezTo>
                    <a:pt x="9228" y="215"/>
                    <a:pt x="9038" y="203"/>
                    <a:pt x="8859" y="239"/>
                  </a:cubicBezTo>
                  <a:cubicBezTo>
                    <a:pt x="8668" y="274"/>
                    <a:pt x="8490" y="322"/>
                    <a:pt x="8311" y="370"/>
                  </a:cubicBezTo>
                  <a:cubicBezTo>
                    <a:pt x="8133" y="417"/>
                    <a:pt x="7954" y="477"/>
                    <a:pt x="7776" y="536"/>
                  </a:cubicBezTo>
                  <a:cubicBezTo>
                    <a:pt x="7597" y="596"/>
                    <a:pt x="7442" y="739"/>
                    <a:pt x="7264" y="798"/>
                  </a:cubicBezTo>
                  <a:cubicBezTo>
                    <a:pt x="7109" y="858"/>
                    <a:pt x="6930" y="929"/>
                    <a:pt x="6763" y="1013"/>
                  </a:cubicBezTo>
                  <a:cubicBezTo>
                    <a:pt x="6597" y="1084"/>
                    <a:pt x="6394" y="1084"/>
                    <a:pt x="6228" y="1167"/>
                  </a:cubicBezTo>
                  <a:cubicBezTo>
                    <a:pt x="6061" y="1251"/>
                    <a:pt x="5882" y="1322"/>
                    <a:pt x="5716" y="1406"/>
                  </a:cubicBezTo>
                  <a:cubicBezTo>
                    <a:pt x="5561" y="1501"/>
                    <a:pt x="5418" y="1620"/>
                    <a:pt x="5263" y="1727"/>
                  </a:cubicBezTo>
                  <a:cubicBezTo>
                    <a:pt x="5109" y="1810"/>
                    <a:pt x="4989" y="1989"/>
                    <a:pt x="4847" y="2096"/>
                  </a:cubicBezTo>
                  <a:cubicBezTo>
                    <a:pt x="4692" y="2203"/>
                    <a:pt x="4501" y="2239"/>
                    <a:pt x="4347" y="2358"/>
                  </a:cubicBezTo>
                  <a:cubicBezTo>
                    <a:pt x="4204" y="2477"/>
                    <a:pt x="4096" y="2656"/>
                    <a:pt x="3966" y="2775"/>
                  </a:cubicBezTo>
                  <a:cubicBezTo>
                    <a:pt x="3835" y="2894"/>
                    <a:pt x="3596" y="2918"/>
                    <a:pt x="3454" y="3049"/>
                  </a:cubicBezTo>
                  <a:cubicBezTo>
                    <a:pt x="3323" y="3180"/>
                    <a:pt x="3239" y="3358"/>
                    <a:pt x="3096" y="3489"/>
                  </a:cubicBezTo>
                  <a:cubicBezTo>
                    <a:pt x="2977" y="3644"/>
                    <a:pt x="2882" y="3811"/>
                    <a:pt x="2763" y="3942"/>
                  </a:cubicBezTo>
                  <a:cubicBezTo>
                    <a:pt x="2644" y="4084"/>
                    <a:pt x="2525" y="4227"/>
                    <a:pt x="2406" y="4370"/>
                  </a:cubicBezTo>
                  <a:cubicBezTo>
                    <a:pt x="2287" y="4525"/>
                    <a:pt x="2203" y="4704"/>
                    <a:pt x="2108" y="4846"/>
                  </a:cubicBezTo>
                  <a:cubicBezTo>
                    <a:pt x="2001" y="5013"/>
                    <a:pt x="1870" y="5132"/>
                    <a:pt x="1763" y="5299"/>
                  </a:cubicBezTo>
                  <a:cubicBezTo>
                    <a:pt x="1656" y="5454"/>
                    <a:pt x="1489" y="5573"/>
                    <a:pt x="1406" y="5739"/>
                  </a:cubicBezTo>
                  <a:cubicBezTo>
                    <a:pt x="1310" y="5894"/>
                    <a:pt x="1239" y="6073"/>
                    <a:pt x="1156" y="6228"/>
                  </a:cubicBezTo>
                  <a:cubicBezTo>
                    <a:pt x="1060" y="6394"/>
                    <a:pt x="1001" y="6573"/>
                    <a:pt x="929" y="6751"/>
                  </a:cubicBezTo>
                  <a:cubicBezTo>
                    <a:pt x="858" y="6930"/>
                    <a:pt x="834" y="7121"/>
                    <a:pt x="775" y="7299"/>
                  </a:cubicBezTo>
                  <a:cubicBezTo>
                    <a:pt x="715" y="7466"/>
                    <a:pt x="572" y="7621"/>
                    <a:pt x="513" y="7799"/>
                  </a:cubicBezTo>
                  <a:cubicBezTo>
                    <a:pt x="453" y="7978"/>
                    <a:pt x="477" y="8180"/>
                    <a:pt x="441" y="8359"/>
                  </a:cubicBezTo>
                  <a:cubicBezTo>
                    <a:pt x="394" y="8537"/>
                    <a:pt x="298" y="8716"/>
                    <a:pt x="263" y="8895"/>
                  </a:cubicBezTo>
                  <a:cubicBezTo>
                    <a:pt x="227" y="9073"/>
                    <a:pt x="167" y="9264"/>
                    <a:pt x="144" y="9442"/>
                  </a:cubicBezTo>
                  <a:cubicBezTo>
                    <a:pt x="108" y="9645"/>
                    <a:pt x="120" y="9823"/>
                    <a:pt x="108" y="10014"/>
                  </a:cubicBezTo>
                  <a:cubicBezTo>
                    <a:pt x="84" y="10192"/>
                    <a:pt x="48" y="10371"/>
                    <a:pt x="36" y="10561"/>
                  </a:cubicBezTo>
                  <a:cubicBezTo>
                    <a:pt x="36" y="10752"/>
                    <a:pt x="1" y="10931"/>
                    <a:pt x="1" y="11133"/>
                  </a:cubicBezTo>
                  <a:cubicBezTo>
                    <a:pt x="1" y="11323"/>
                    <a:pt x="25" y="11514"/>
                    <a:pt x="36" y="11693"/>
                  </a:cubicBezTo>
                  <a:cubicBezTo>
                    <a:pt x="48" y="11871"/>
                    <a:pt x="120" y="12062"/>
                    <a:pt x="144" y="12240"/>
                  </a:cubicBezTo>
                  <a:cubicBezTo>
                    <a:pt x="167" y="12443"/>
                    <a:pt x="156" y="12633"/>
                    <a:pt x="179" y="12812"/>
                  </a:cubicBezTo>
                  <a:cubicBezTo>
                    <a:pt x="215" y="13002"/>
                    <a:pt x="275" y="13181"/>
                    <a:pt x="298" y="13359"/>
                  </a:cubicBezTo>
                  <a:cubicBezTo>
                    <a:pt x="346" y="13538"/>
                    <a:pt x="465" y="13705"/>
                    <a:pt x="513" y="13883"/>
                  </a:cubicBezTo>
                  <a:cubicBezTo>
                    <a:pt x="560" y="14062"/>
                    <a:pt x="477" y="14264"/>
                    <a:pt x="537" y="14443"/>
                  </a:cubicBezTo>
                  <a:cubicBezTo>
                    <a:pt x="584" y="14621"/>
                    <a:pt x="763" y="14764"/>
                    <a:pt x="822" y="14943"/>
                  </a:cubicBezTo>
                  <a:cubicBezTo>
                    <a:pt x="882" y="15110"/>
                    <a:pt x="929" y="15300"/>
                    <a:pt x="1001" y="15455"/>
                  </a:cubicBezTo>
                  <a:cubicBezTo>
                    <a:pt x="1072" y="15634"/>
                    <a:pt x="1168" y="15800"/>
                    <a:pt x="1251" y="15967"/>
                  </a:cubicBezTo>
                  <a:cubicBezTo>
                    <a:pt x="1346" y="16134"/>
                    <a:pt x="1418" y="16288"/>
                    <a:pt x="1513" y="16455"/>
                  </a:cubicBezTo>
                  <a:cubicBezTo>
                    <a:pt x="1596" y="16622"/>
                    <a:pt x="1715" y="16753"/>
                    <a:pt x="1822" y="16919"/>
                  </a:cubicBezTo>
                  <a:cubicBezTo>
                    <a:pt x="1930" y="17074"/>
                    <a:pt x="1941" y="17288"/>
                    <a:pt x="2049" y="17443"/>
                  </a:cubicBezTo>
                  <a:cubicBezTo>
                    <a:pt x="2144" y="17610"/>
                    <a:pt x="2251" y="17753"/>
                    <a:pt x="2370" y="17908"/>
                  </a:cubicBezTo>
                  <a:cubicBezTo>
                    <a:pt x="2489" y="18050"/>
                    <a:pt x="2608" y="18205"/>
                    <a:pt x="2727" y="18336"/>
                  </a:cubicBezTo>
                  <a:cubicBezTo>
                    <a:pt x="2846" y="18467"/>
                    <a:pt x="3061" y="18527"/>
                    <a:pt x="3192" y="18658"/>
                  </a:cubicBezTo>
                  <a:cubicBezTo>
                    <a:pt x="3311" y="18812"/>
                    <a:pt x="3382" y="18991"/>
                    <a:pt x="3513" y="19122"/>
                  </a:cubicBezTo>
                  <a:cubicBezTo>
                    <a:pt x="3656" y="19253"/>
                    <a:pt x="3835" y="19348"/>
                    <a:pt x="3966" y="19467"/>
                  </a:cubicBezTo>
                  <a:cubicBezTo>
                    <a:pt x="4096" y="19586"/>
                    <a:pt x="4192" y="19765"/>
                    <a:pt x="4335" y="19884"/>
                  </a:cubicBezTo>
                  <a:cubicBezTo>
                    <a:pt x="4489" y="20003"/>
                    <a:pt x="4692" y="20039"/>
                    <a:pt x="4847" y="20146"/>
                  </a:cubicBezTo>
                  <a:cubicBezTo>
                    <a:pt x="4989" y="20253"/>
                    <a:pt x="5097" y="20420"/>
                    <a:pt x="5263" y="20515"/>
                  </a:cubicBezTo>
                  <a:cubicBezTo>
                    <a:pt x="5406" y="20622"/>
                    <a:pt x="5561" y="20741"/>
                    <a:pt x="5716" y="20837"/>
                  </a:cubicBezTo>
                  <a:cubicBezTo>
                    <a:pt x="5882" y="20920"/>
                    <a:pt x="6061" y="20979"/>
                    <a:pt x="6228" y="21075"/>
                  </a:cubicBezTo>
                  <a:cubicBezTo>
                    <a:pt x="6394" y="21146"/>
                    <a:pt x="6597" y="21134"/>
                    <a:pt x="6775" y="21206"/>
                  </a:cubicBezTo>
                  <a:cubicBezTo>
                    <a:pt x="6942" y="21277"/>
                    <a:pt x="7109" y="21348"/>
                    <a:pt x="7287" y="21408"/>
                  </a:cubicBezTo>
                  <a:cubicBezTo>
                    <a:pt x="7442" y="21468"/>
                    <a:pt x="7597" y="21622"/>
                    <a:pt x="7776" y="21682"/>
                  </a:cubicBezTo>
                  <a:cubicBezTo>
                    <a:pt x="7942" y="21741"/>
                    <a:pt x="8145" y="21729"/>
                    <a:pt x="8323" y="21765"/>
                  </a:cubicBezTo>
                  <a:cubicBezTo>
                    <a:pt x="8514" y="21813"/>
                    <a:pt x="8680" y="21920"/>
                    <a:pt x="8859" y="21968"/>
                  </a:cubicBezTo>
                  <a:cubicBezTo>
                    <a:pt x="9038" y="21991"/>
                    <a:pt x="9228" y="22039"/>
                    <a:pt x="9407" y="22063"/>
                  </a:cubicBezTo>
                  <a:cubicBezTo>
                    <a:pt x="9597" y="22099"/>
                    <a:pt x="9776" y="22158"/>
                    <a:pt x="9966" y="22170"/>
                  </a:cubicBezTo>
                  <a:cubicBezTo>
                    <a:pt x="10007" y="22173"/>
                    <a:pt x="10046" y="22173"/>
                    <a:pt x="10086" y="22173"/>
                  </a:cubicBezTo>
                  <a:cubicBezTo>
                    <a:pt x="10193" y="22173"/>
                    <a:pt x="10299" y="22167"/>
                    <a:pt x="10406" y="22167"/>
                  </a:cubicBezTo>
                  <a:cubicBezTo>
                    <a:pt x="10446" y="22167"/>
                    <a:pt x="10486" y="22168"/>
                    <a:pt x="10526" y="22170"/>
                  </a:cubicBezTo>
                  <a:cubicBezTo>
                    <a:pt x="10716" y="22182"/>
                    <a:pt x="10895" y="22218"/>
                    <a:pt x="11097" y="22218"/>
                  </a:cubicBezTo>
                  <a:cubicBezTo>
                    <a:pt x="11288" y="22218"/>
                    <a:pt x="11478" y="22218"/>
                    <a:pt x="11657" y="22206"/>
                  </a:cubicBezTo>
                  <a:cubicBezTo>
                    <a:pt x="11836" y="22182"/>
                    <a:pt x="12026" y="22158"/>
                    <a:pt x="12205" y="22146"/>
                  </a:cubicBezTo>
                  <a:cubicBezTo>
                    <a:pt x="12383" y="22122"/>
                    <a:pt x="12562" y="21991"/>
                    <a:pt x="12740" y="21968"/>
                  </a:cubicBezTo>
                  <a:cubicBezTo>
                    <a:pt x="12943" y="21932"/>
                    <a:pt x="13121" y="21908"/>
                    <a:pt x="13300" y="21872"/>
                  </a:cubicBezTo>
                  <a:cubicBezTo>
                    <a:pt x="13389" y="21849"/>
                    <a:pt x="13485" y="21849"/>
                    <a:pt x="13580" y="21849"/>
                  </a:cubicBezTo>
                  <a:cubicBezTo>
                    <a:pt x="13675" y="21849"/>
                    <a:pt x="13770" y="21849"/>
                    <a:pt x="13860" y="21825"/>
                  </a:cubicBezTo>
                  <a:cubicBezTo>
                    <a:pt x="14038" y="21789"/>
                    <a:pt x="14229" y="21765"/>
                    <a:pt x="14407" y="21706"/>
                  </a:cubicBezTo>
                  <a:cubicBezTo>
                    <a:pt x="14586" y="21646"/>
                    <a:pt x="14753" y="21575"/>
                    <a:pt x="14931" y="21515"/>
                  </a:cubicBezTo>
                  <a:cubicBezTo>
                    <a:pt x="15110" y="21444"/>
                    <a:pt x="15265" y="21313"/>
                    <a:pt x="15419" y="21229"/>
                  </a:cubicBezTo>
                  <a:cubicBezTo>
                    <a:pt x="15598" y="21158"/>
                    <a:pt x="15753" y="21063"/>
                    <a:pt x="15919" y="20967"/>
                  </a:cubicBezTo>
                  <a:cubicBezTo>
                    <a:pt x="16074" y="20872"/>
                    <a:pt x="16300" y="20908"/>
                    <a:pt x="16467" y="20813"/>
                  </a:cubicBezTo>
                  <a:cubicBezTo>
                    <a:pt x="16610" y="20729"/>
                    <a:pt x="16765" y="20610"/>
                    <a:pt x="16931" y="20503"/>
                  </a:cubicBezTo>
                  <a:cubicBezTo>
                    <a:pt x="17086" y="20420"/>
                    <a:pt x="17205" y="20253"/>
                    <a:pt x="17360" y="20146"/>
                  </a:cubicBezTo>
                  <a:cubicBezTo>
                    <a:pt x="17503" y="20051"/>
                    <a:pt x="17705" y="20003"/>
                    <a:pt x="17848" y="19884"/>
                  </a:cubicBezTo>
                  <a:cubicBezTo>
                    <a:pt x="18003" y="19765"/>
                    <a:pt x="18146" y="19646"/>
                    <a:pt x="18277" y="19527"/>
                  </a:cubicBezTo>
                  <a:cubicBezTo>
                    <a:pt x="18432" y="19408"/>
                    <a:pt x="18551" y="19277"/>
                    <a:pt x="18682" y="19134"/>
                  </a:cubicBezTo>
                  <a:cubicBezTo>
                    <a:pt x="18825" y="19015"/>
                    <a:pt x="18955" y="18884"/>
                    <a:pt x="19086" y="18753"/>
                  </a:cubicBezTo>
                  <a:cubicBezTo>
                    <a:pt x="19217" y="18622"/>
                    <a:pt x="19301" y="18420"/>
                    <a:pt x="19420" y="18289"/>
                  </a:cubicBezTo>
                  <a:cubicBezTo>
                    <a:pt x="19539" y="18146"/>
                    <a:pt x="19729" y="18062"/>
                    <a:pt x="19848" y="17919"/>
                  </a:cubicBezTo>
                  <a:cubicBezTo>
                    <a:pt x="19956" y="17765"/>
                    <a:pt x="20075" y="17622"/>
                    <a:pt x="20170" y="17467"/>
                  </a:cubicBezTo>
                  <a:cubicBezTo>
                    <a:pt x="20277" y="17324"/>
                    <a:pt x="20337" y="17146"/>
                    <a:pt x="20444" y="16979"/>
                  </a:cubicBezTo>
                  <a:cubicBezTo>
                    <a:pt x="20551" y="16812"/>
                    <a:pt x="20610" y="16634"/>
                    <a:pt x="20694" y="16479"/>
                  </a:cubicBezTo>
                  <a:cubicBezTo>
                    <a:pt x="20789" y="16312"/>
                    <a:pt x="20932" y="16181"/>
                    <a:pt x="21027" y="16015"/>
                  </a:cubicBezTo>
                  <a:cubicBezTo>
                    <a:pt x="21099" y="15848"/>
                    <a:pt x="21158" y="15669"/>
                    <a:pt x="21230" y="15491"/>
                  </a:cubicBezTo>
                  <a:cubicBezTo>
                    <a:pt x="21301" y="15324"/>
                    <a:pt x="21289" y="15122"/>
                    <a:pt x="21349" y="14943"/>
                  </a:cubicBezTo>
                  <a:cubicBezTo>
                    <a:pt x="21408" y="14764"/>
                    <a:pt x="21527" y="14610"/>
                    <a:pt x="21587" y="14431"/>
                  </a:cubicBezTo>
                  <a:cubicBezTo>
                    <a:pt x="21646" y="14252"/>
                    <a:pt x="21646" y="14062"/>
                    <a:pt x="21694" y="13883"/>
                  </a:cubicBezTo>
                  <a:cubicBezTo>
                    <a:pt x="21742" y="13705"/>
                    <a:pt x="21801" y="13526"/>
                    <a:pt x="21837" y="13348"/>
                  </a:cubicBezTo>
                  <a:cubicBezTo>
                    <a:pt x="21884" y="13169"/>
                    <a:pt x="21980" y="12990"/>
                    <a:pt x="22003" y="12812"/>
                  </a:cubicBezTo>
                  <a:cubicBezTo>
                    <a:pt x="22039" y="12621"/>
                    <a:pt x="21992" y="12443"/>
                    <a:pt x="22003" y="12252"/>
                  </a:cubicBezTo>
                  <a:cubicBezTo>
                    <a:pt x="22015" y="12074"/>
                    <a:pt x="22134" y="11895"/>
                    <a:pt x="22158" y="11693"/>
                  </a:cubicBezTo>
                  <a:cubicBezTo>
                    <a:pt x="22170" y="11502"/>
                    <a:pt x="22170" y="11323"/>
                    <a:pt x="22170" y="11133"/>
                  </a:cubicBezTo>
                  <a:cubicBezTo>
                    <a:pt x="22170" y="10942"/>
                    <a:pt x="22158" y="10740"/>
                    <a:pt x="22146" y="10490"/>
                  </a:cubicBezTo>
                  <a:cubicBezTo>
                    <a:pt x="22146" y="10300"/>
                    <a:pt x="22003" y="10121"/>
                    <a:pt x="21992" y="9942"/>
                  </a:cubicBezTo>
                  <a:cubicBezTo>
                    <a:pt x="21956" y="9764"/>
                    <a:pt x="21956" y="9561"/>
                    <a:pt x="21932" y="9383"/>
                  </a:cubicBezTo>
                  <a:cubicBezTo>
                    <a:pt x="21896" y="9204"/>
                    <a:pt x="21956" y="9002"/>
                    <a:pt x="21932" y="8823"/>
                  </a:cubicBezTo>
                  <a:cubicBezTo>
                    <a:pt x="21884" y="8645"/>
                    <a:pt x="21849" y="8454"/>
                    <a:pt x="21813" y="8275"/>
                  </a:cubicBezTo>
                  <a:cubicBezTo>
                    <a:pt x="21765" y="8097"/>
                    <a:pt x="21718" y="7918"/>
                    <a:pt x="21658" y="7740"/>
                  </a:cubicBezTo>
                  <a:cubicBezTo>
                    <a:pt x="21599" y="7561"/>
                    <a:pt x="21420" y="7418"/>
                    <a:pt x="21361" y="7240"/>
                  </a:cubicBezTo>
                  <a:cubicBezTo>
                    <a:pt x="21289" y="7061"/>
                    <a:pt x="21349" y="6847"/>
                    <a:pt x="21277" y="6680"/>
                  </a:cubicBezTo>
                  <a:cubicBezTo>
                    <a:pt x="21194" y="6513"/>
                    <a:pt x="21111" y="6347"/>
                    <a:pt x="21015" y="6192"/>
                  </a:cubicBezTo>
                  <a:cubicBezTo>
                    <a:pt x="20944" y="6025"/>
                    <a:pt x="20825" y="5870"/>
                    <a:pt x="20741" y="5716"/>
                  </a:cubicBezTo>
                  <a:cubicBezTo>
                    <a:pt x="20634" y="5549"/>
                    <a:pt x="20515" y="5418"/>
                    <a:pt x="20408" y="5251"/>
                  </a:cubicBezTo>
                  <a:cubicBezTo>
                    <a:pt x="20301" y="5085"/>
                    <a:pt x="20289" y="4882"/>
                    <a:pt x="20182" y="4727"/>
                  </a:cubicBezTo>
                  <a:cubicBezTo>
                    <a:pt x="20087" y="4585"/>
                    <a:pt x="19944" y="4442"/>
                    <a:pt x="19825" y="4299"/>
                  </a:cubicBezTo>
                  <a:cubicBezTo>
                    <a:pt x="19706" y="4144"/>
                    <a:pt x="19527" y="4049"/>
                    <a:pt x="19408" y="3906"/>
                  </a:cubicBezTo>
                  <a:cubicBezTo>
                    <a:pt x="19289" y="3763"/>
                    <a:pt x="19217" y="3584"/>
                    <a:pt x="19086" y="3453"/>
                  </a:cubicBezTo>
                  <a:cubicBezTo>
                    <a:pt x="18955" y="3311"/>
                    <a:pt x="18801" y="3215"/>
                    <a:pt x="18670" y="3072"/>
                  </a:cubicBezTo>
                  <a:cubicBezTo>
                    <a:pt x="18539" y="2953"/>
                    <a:pt x="18360" y="2870"/>
                    <a:pt x="18217" y="2751"/>
                  </a:cubicBezTo>
                  <a:cubicBezTo>
                    <a:pt x="18086" y="2632"/>
                    <a:pt x="17979" y="2465"/>
                    <a:pt x="17836" y="2346"/>
                  </a:cubicBezTo>
                  <a:cubicBezTo>
                    <a:pt x="17682" y="2239"/>
                    <a:pt x="17586" y="2060"/>
                    <a:pt x="17431" y="1965"/>
                  </a:cubicBezTo>
                  <a:cubicBezTo>
                    <a:pt x="17289" y="1858"/>
                    <a:pt x="17074" y="1846"/>
                    <a:pt x="16908" y="1739"/>
                  </a:cubicBezTo>
                  <a:cubicBezTo>
                    <a:pt x="16765" y="1644"/>
                    <a:pt x="16586" y="1572"/>
                    <a:pt x="16419" y="1489"/>
                  </a:cubicBezTo>
                  <a:cubicBezTo>
                    <a:pt x="16253" y="1394"/>
                    <a:pt x="16110" y="1287"/>
                    <a:pt x="15943" y="1203"/>
                  </a:cubicBezTo>
                  <a:cubicBezTo>
                    <a:pt x="15777" y="1132"/>
                    <a:pt x="15634" y="1013"/>
                    <a:pt x="15455" y="929"/>
                  </a:cubicBezTo>
                  <a:cubicBezTo>
                    <a:pt x="15276" y="858"/>
                    <a:pt x="15122" y="739"/>
                    <a:pt x="14943" y="679"/>
                  </a:cubicBezTo>
                  <a:cubicBezTo>
                    <a:pt x="14788" y="620"/>
                    <a:pt x="14574" y="632"/>
                    <a:pt x="14395" y="572"/>
                  </a:cubicBezTo>
                  <a:cubicBezTo>
                    <a:pt x="14229" y="513"/>
                    <a:pt x="14050" y="429"/>
                    <a:pt x="13872" y="382"/>
                  </a:cubicBezTo>
                  <a:cubicBezTo>
                    <a:pt x="13693" y="334"/>
                    <a:pt x="13502" y="358"/>
                    <a:pt x="13324" y="310"/>
                  </a:cubicBezTo>
                  <a:cubicBezTo>
                    <a:pt x="13145" y="274"/>
                    <a:pt x="12967" y="155"/>
                    <a:pt x="12788" y="132"/>
                  </a:cubicBezTo>
                  <a:cubicBezTo>
                    <a:pt x="12693" y="126"/>
                    <a:pt x="12601" y="126"/>
                    <a:pt x="12508" y="126"/>
                  </a:cubicBezTo>
                  <a:cubicBezTo>
                    <a:pt x="12416" y="126"/>
                    <a:pt x="12324" y="126"/>
                    <a:pt x="12228" y="120"/>
                  </a:cubicBezTo>
                  <a:cubicBezTo>
                    <a:pt x="12050" y="96"/>
                    <a:pt x="11871" y="96"/>
                    <a:pt x="11669" y="84"/>
                  </a:cubicBezTo>
                  <a:cubicBezTo>
                    <a:pt x="11478" y="72"/>
                    <a:pt x="11300" y="1"/>
                    <a:pt x="11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44"/>
            <p:cNvSpPr/>
            <p:nvPr/>
          </p:nvSpPr>
          <p:spPr>
            <a:xfrm>
              <a:off x="4648007" y="1994357"/>
              <a:ext cx="696001" cy="695621"/>
            </a:xfrm>
            <a:custGeom>
              <a:avLst/>
              <a:gdLst/>
              <a:ahLst/>
              <a:cxnLst/>
              <a:rect l="l" t="t" r="r" b="b"/>
              <a:pathLst>
                <a:path w="21968" h="21956" extrusionOk="0">
                  <a:moveTo>
                    <a:pt x="13930" y="572"/>
                  </a:moveTo>
                  <a:lnTo>
                    <a:pt x="13930" y="2048"/>
                  </a:lnTo>
                  <a:lnTo>
                    <a:pt x="12454" y="2048"/>
                  </a:lnTo>
                  <a:lnTo>
                    <a:pt x="12454" y="572"/>
                  </a:lnTo>
                  <a:close/>
                  <a:moveTo>
                    <a:pt x="15466" y="2108"/>
                  </a:moveTo>
                  <a:lnTo>
                    <a:pt x="15466" y="3584"/>
                  </a:lnTo>
                  <a:lnTo>
                    <a:pt x="13990" y="3584"/>
                  </a:lnTo>
                  <a:lnTo>
                    <a:pt x="13990" y="2108"/>
                  </a:lnTo>
                  <a:close/>
                  <a:moveTo>
                    <a:pt x="16990" y="2108"/>
                  </a:moveTo>
                  <a:lnTo>
                    <a:pt x="16990" y="3584"/>
                  </a:lnTo>
                  <a:lnTo>
                    <a:pt x="15514" y="3584"/>
                  </a:lnTo>
                  <a:lnTo>
                    <a:pt x="15514" y="2108"/>
                  </a:lnTo>
                  <a:close/>
                  <a:moveTo>
                    <a:pt x="9311" y="2120"/>
                  </a:moveTo>
                  <a:lnTo>
                    <a:pt x="9311" y="3596"/>
                  </a:lnTo>
                  <a:lnTo>
                    <a:pt x="7846" y="3596"/>
                  </a:lnTo>
                  <a:lnTo>
                    <a:pt x="7846" y="2120"/>
                  </a:lnTo>
                  <a:close/>
                  <a:moveTo>
                    <a:pt x="10847" y="2120"/>
                  </a:moveTo>
                  <a:lnTo>
                    <a:pt x="10847" y="3596"/>
                  </a:lnTo>
                  <a:lnTo>
                    <a:pt x="9370" y="3596"/>
                  </a:lnTo>
                  <a:lnTo>
                    <a:pt x="9370" y="2120"/>
                  </a:lnTo>
                  <a:close/>
                  <a:moveTo>
                    <a:pt x="12383" y="2120"/>
                  </a:moveTo>
                  <a:lnTo>
                    <a:pt x="12383" y="3596"/>
                  </a:lnTo>
                  <a:lnTo>
                    <a:pt x="10906" y="3596"/>
                  </a:lnTo>
                  <a:lnTo>
                    <a:pt x="10906" y="2120"/>
                  </a:lnTo>
                  <a:close/>
                  <a:moveTo>
                    <a:pt x="13918" y="2120"/>
                  </a:moveTo>
                  <a:lnTo>
                    <a:pt x="13918" y="3596"/>
                  </a:lnTo>
                  <a:lnTo>
                    <a:pt x="12442" y="3596"/>
                  </a:lnTo>
                  <a:lnTo>
                    <a:pt x="12442" y="2120"/>
                  </a:lnTo>
                  <a:close/>
                  <a:moveTo>
                    <a:pt x="6239" y="3656"/>
                  </a:moveTo>
                  <a:lnTo>
                    <a:pt x="6239" y="5132"/>
                  </a:lnTo>
                  <a:lnTo>
                    <a:pt x="4763" y="5132"/>
                  </a:lnTo>
                  <a:lnTo>
                    <a:pt x="4763" y="3656"/>
                  </a:lnTo>
                  <a:close/>
                  <a:moveTo>
                    <a:pt x="7787" y="3656"/>
                  </a:moveTo>
                  <a:lnTo>
                    <a:pt x="7787" y="5132"/>
                  </a:lnTo>
                  <a:lnTo>
                    <a:pt x="6310" y="5132"/>
                  </a:lnTo>
                  <a:lnTo>
                    <a:pt x="6310" y="3656"/>
                  </a:lnTo>
                  <a:close/>
                  <a:moveTo>
                    <a:pt x="9311" y="3656"/>
                  </a:moveTo>
                  <a:lnTo>
                    <a:pt x="9311" y="5132"/>
                  </a:lnTo>
                  <a:lnTo>
                    <a:pt x="7846" y="5132"/>
                  </a:lnTo>
                  <a:lnTo>
                    <a:pt x="7846" y="3656"/>
                  </a:lnTo>
                  <a:close/>
                  <a:moveTo>
                    <a:pt x="10847" y="3656"/>
                  </a:moveTo>
                  <a:lnTo>
                    <a:pt x="10847" y="5132"/>
                  </a:lnTo>
                  <a:lnTo>
                    <a:pt x="9370" y="5132"/>
                  </a:lnTo>
                  <a:lnTo>
                    <a:pt x="9370" y="3656"/>
                  </a:lnTo>
                  <a:close/>
                  <a:moveTo>
                    <a:pt x="12383" y="3656"/>
                  </a:moveTo>
                  <a:lnTo>
                    <a:pt x="12383" y="5132"/>
                  </a:lnTo>
                  <a:lnTo>
                    <a:pt x="10906" y="5132"/>
                  </a:lnTo>
                  <a:lnTo>
                    <a:pt x="10906" y="3656"/>
                  </a:lnTo>
                  <a:close/>
                  <a:moveTo>
                    <a:pt x="13930" y="3656"/>
                  </a:moveTo>
                  <a:lnTo>
                    <a:pt x="13930" y="5132"/>
                  </a:lnTo>
                  <a:lnTo>
                    <a:pt x="12454" y="5132"/>
                  </a:lnTo>
                  <a:lnTo>
                    <a:pt x="12454" y="3656"/>
                  </a:lnTo>
                  <a:close/>
                  <a:moveTo>
                    <a:pt x="15466" y="3656"/>
                  </a:moveTo>
                  <a:lnTo>
                    <a:pt x="15466" y="5132"/>
                  </a:lnTo>
                  <a:lnTo>
                    <a:pt x="13990" y="5132"/>
                  </a:lnTo>
                  <a:lnTo>
                    <a:pt x="13990" y="3656"/>
                  </a:lnTo>
                  <a:close/>
                  <a:moveTo>
                    <a:pt x="16990" y="3656"/>
                  </a:moveTo>
                  <a:lnTo>
                    <a:pt x="16990" y="5132"/>
                  </a:lnTo>
                  <a:lnTo>
                    <a:pt x="15526" y="5132"/>
                  </a:lnTo>
                  <a:lnTo>
                    <a:pt x="15526" y="3656"/>
                  </a:lnTo>
                  <a:close/>
                  <a:moveTo>
                    <a:pt x="18538" y="3656"/>
                  </a:moveTo>
                  <a:lnTo>
                    <a:pt x="18538" y="5132"/>
                  </a:lnTo>
                  <a:lnTo>
                    <a:pt x="17062" y="5132"/>
                  </a:lnTo>
                  <a:lnTo>
                    <a:pt x="17062" y="3656"/>
                  </a:lnTo>
                  <a:close/>
                  <a:moveTo>
                    <a:pt x="6239" y="5191"/>
                  </a:moveTo>
                  <a:lnTo>
                    <a:pt x="6239" y="6656"/>
                  </a:lnTo>
                  <a:lnTo>
                    <a:pt x="4763" y="6656"/>
                  </a:lnTo>
                  <a:lnTo>
                    <a:pt x="4763" y="5191"/>
                  </a:lnTo>
                  <a:close/>
                  <a:moveTo>
                    <a:pt x="10847" y="5191"/>
                  </a:moveTo>
                  <a:lnTo>
                    <a:pt x="10847" y="6656"/>
                  </a:lnTo>
                  <a:lnTo>
                    <a:pt x="9370" y="6656"/>
                  </a:lnTo>
                  <a:lnTo>
                    <a:pt x="9370" y="5191"/>
                  </a:lnTo>
                  <a:close/>
                  <a:moveTo>
                    <a:pt x="20074" y="5191"/>
                  </a:moveTo>
                  <a:lnTo>
                    <a:pt x="20074" y="6656"/>
                  </a:lnTo>
                  <a:lnTo>
                    <a:pt x="18598" y="6656"/>
                  </a:lnTo>
                  <a:lnTo>
                    <a:pt x="18598" y="5191"/>
                  </a:lnTo>
                  <a:close/>
                  <a:moveTo>
                    <a:pt x="4703" y="5191"/>
                  </a:moveTo>
                  <a:lnTo>
                    <a:pt x="4703" y="6668"/>
                  </a:lnTo>
                  <a:lnTo>
                    <a:pt x="3227" y="6668"/>
                  </a:lnTo>
                  <a:lnTo>
                    <a:pt x="3227" y="5191"/>
                  </a:lnTo>
                  <a:close/>
                  <a:moveTo>
                    <a:pt x="7787" y="5191"/>
                  </a:moveTo>
                  <a:lnTo>
                    <a:pt x="7787" y="6668"/>
                  </a:lnTo>
                  <a:lnTo>
                    <a:pt x="6310" y="6668"/>
                  </a:lnTo>
                  <a:lnTo>
                    <a:pt x="6310" y="5191"/>
                  </a:lnTo>
                  <a:close/>
                  <a:moveTo>
                    <a:pt x="9311" y="5191"/>
                  </a:moveTo>
                  <a:lnTo>
                    <a:pt x="9311" y="6668"/>
                  </a:lnTo>
                  <a:lnTo>
                    <a:pt x="7846" y="6668"/>
                  </a:lnTo>
                  <a:lnTo>
                    <a:pt x="7846" y="5191"/>
                  </a:lnTo>
                  <a:close/>
                  <a:moveTo>
                    <a:pt x="12383" y="5191"/>
                  </a:moveTo>
                  <a:lnTo>
                    <a:pt x="12383" y="6668"/>
                  </a:lnTo>
                  <a:lnTo>
                    <a:pt x="10906" y="6668"/>
                  </a:lnTo>
                  <a:lnTo>
                    <a:pt x="10906" y="5191"/>
                  </a:lnTo>
                  <a:close/>
                  <a:moveTo>
                    <a:pt x="13930" y="5191"/>
                  </a:moveTo>
                  <a:lnTo>
                    <a:pt x="13930" y="6668"/>
                  </a:lnTo>
                  <a:lnTo>
                    <a:pt x="12454" y="6668"/>
                  </a:lnTo>
                  <a:lnTo>
                    <a:pt x="12454" y="5191"/>
                  </a:lnTo>
                  <a:close/>
                  <a:moveTo>
                    <a:pt x="15466" y="5191"/>
                  </a:moveTo>
                  <a:lnTo>
                    <a:pt x="15466" y="6668"/>
                  </a:lnTo>
                  <a:lnTo>
                    <a:pt x="13990" y="6668"/>
                  </a:lnTo>
                  <a:lnTo>
                    <a:pt x="13990" y="5191"/>
                  </a:lnTo>
                  <a:close/>
                  <a:moveTo>
                    <a:pt x="16990" y="5191"/>
                  </a:moveTo>
                  <a:lnTo>
                    <a:pt x="16990" y="6668"/>
                  </a:lnTo>
                  <a:lnTo>
                    <a:pt x="15514" y="6668"/>
                  </a:lnTo>
                  <a:lnTo>
                    <a:pt x="15514" y="5191"/>
                  </a:lnTo>
                  <a:close/>
                  <a:moveTo>
                    <a:pt x="18526" y="5191"/>
                  </a:moveTo>
                  <a:lnTo>
                    <a:pt x="18526" y="6668"/>
                  </a:lnTo>
                  <a:lnTo>
                    <a:pt x="17050" y="6668"/>
                  </a:lnTo>
                  <a:lnTo>
                    <a:pt x="17050" y="5191"/>
                  </a:lnTo>
                  <a:close/>
                  <a:moveTo>
                    <a:pt x="3155" y="6727"/>
                  </a:moveTo>
                  <a:lnTo>
                    <a:pt x="3155" y="8192"/>
                  </a:lnTo>
                  <a:lnTo>
                    <a:pt x="1679" y="8192"/>
                  </a:lnTo>
                  <a:lnTo>
                    <a:pt x="1679" y="6727"/>
                  </a:lnTo>
                  <a:close/>
                  <a:moveTo>
                    <a:pt x="4703" y="6727"/>
                  </a:moveTo>
                  <a:lnTo>
                    <a:pt x="4703" y="8192"/>
                  </a:lnTo>
                  <a:lnTo>
                    <a:pt x="3227" y="8192"/>
                  </a:lnTo>
                  <a:lnTo>
                    <a:pt x="3227" y="6727"/>
                  </a:lnTo>
                  <a:close/>
                  <a:moveTo>
                    <a:pt x="7787" y="6727"/>
                  </a:moveTo>
                  <a:lnTo>
                    <a:pt x="7787" y="8192"/>
                  </a:lnTo>
                  <a:lnTo>
                    <a:pt x="6310" y="8192"/>
                  </a:lnTo>
                  <a:lnTo>
                    <a:pt x="6310" y="6727"/>
                  </a:lnTo>
                  <a:close/>
                  <a:moveTo>
                    <a:pt x="6239" y="6739"/>
                  </a:moveTo>
                  <a:lnTo>
                    <a:pt x="6239" y="8216"/>
                  </a:lnTo>
                  <a:lnTo>
                    <a:pt x="4763" y="8216"/>
                  </a:lnTo>
                  <a:lnTo>
                    <a:pt x="4763" y="6739"/>
                  </a:lnTo>
                  <a:close/>
                  <a:moveTo>
                    <a:pt x="9311" y="6739"/>
                  </a:moveTo>
                  <a:lnTo>
                    <a:pt x="9311" y="8216"/>
                  </a:lnTo>
                  <a:lnTo>
                    <a:pt x="7846" y="8216"/>
                  </a:lnTo>
                  <a:lnTo>
                    <a:pt x="7846" y="6739"/>
                  </a:lnTo>
                  <a:close/>
                  <a:moveTo>
                    <a:pt x="10847" y="6739"/>
                  </a:moveTo>
                  <a:lnTo>
                    <a:pt x="10847" y="8216"/>
                  </a:lnTo>
                  <a:lnTo>
                    <a:pt x="9370" y="8216"/>
                  </a:lnTo>
                  <a:lnTo>
                    <a:pt x="9370" y="6739"/>
                  </a:lnTo>
                  <a:close/>
                  <a:moveTo>
                    <a:pt x="12383" y="6739"/>
                  </a:moveTo>
                  <a:lnTo>
                    <a:pt x="12383" y="8216"/>
                  </a:lnTo>
                  <a:lnTo>
                    <a:pt x="10906" y="8216"/>
                  </a:lnTo>
                  <a:lnTo>
                    <a:pt x="10906" y="6739"/>
                  </a:lnTo>
                  <a:close/>
                  <a:moveTo>
                    <a:pt x="13918" y="6739"/>
                  </a:moveTo>
                  <a:lnTo>
                    <a:pt x="13918" y="8216"/>
                  </a:lnTo>
                  <a:lnTo>
                    <a:pt x="12442" y="8216"/>
                  </a:lnTo>
                  <a:lnTo>
                    <a:pt x="12442" y="6739"/>
                  </a:lnTo>
                  <a:close/>
                  <a:moveTo>
                    <a:pt x="15466" y="6739"/>
                  </a:moveTo>
                  <a:lnTo>
                    <a:pt x="15466" y="8216"/>
                  </a:lnTo>
                  <a:lnTo>
                    <a:pt x="13990" y="8216"/>
                  </a:lnTo>
                  <a:lnTo>
                    <a:pt x="13990" y="6739"/>
                  </a:lnTo>
                  <a:close/>
                  <a:moveTo>
                    <a:pt x="16990" y="6739"/>
                  </a:moveTo>
                  <a:lnTo>
                    <a:pt x="16990" y="8216"/>
                  </a:lnTo>
                  <a:lnTo>
                    <a:pt x="15526" y="8216"/>
                  </a:lnTo>
                  <a:lnTo>
                    <a:pt x="15526" y="6739"/>
                  </a:lnTo>
                  <a:close/>
                  <a:moveTo>
                    <a:pt x="18526" y="6739"/>
                  </a:moveTo>
                  <a:lnTo>
                    <a:pt x="18526" y="8216"/>
                  </a:lnTo>
                  <a:lnTo>
                    <a:pt x="17050" y="8216"/>
                  </a:lnTo>
                  <a:lnTo>
                    <a:pt x="17050" y="6739"/>
                  </a:lnTo>
                  <a:close/>
                  <a:moveTo>
                    <a:pt x="20074" y="6739"/>
                  </a:moveTo>
                  <a:lnTo>
                    <a:pt x="20074" y="8216"/>
                  </a:lnTo>
                  <a:lnTo>
                    <a:pt x="18598" y="8216"/>
                  </a:lnTo>
                  <a:lnTo>
                    <a:pt x="18598" y="6739"/>
                  </a:lnTo>
                  <a:close/>
                  <a:moveTo>
                    <a:pt x="3155" y="8275"/>
                  </a:moveTo>
                  <a:lnTo>
                    <a:pt x="3155" y="9740"/>
                  </a:lnTo>
                  <a:lnTo>
                    <a:pt x="1679" y="9740"/>
                  </a:lnTo>
                  <a:lnTo>
                    <a:pt x="1679" y="8275"/>
                  </a:lnTo>
                  <a:close/>
                  <a:moveTo>
                    <a:pt x="4703" y="8275"/>
                  </a:moveTo>
                  <a:lnTo>
                    <a:pt x="4703" y="9740"/>
                  </a:lnTo>
                  <a:lnTo>
                    <a:pt x="3227" y="9740"/>
                  </a:lnTo>
                  <a:lnTo>
                    <a:pt x="3227" y="8275"/>
                  </a:lnTo>
                  <a:close/>
                  <a:moveTo>
                    <a:pt x="6239" y="8275"/>
                  </a:moveTo>
                  <a:lnTo>
                    <a:pt x="6239" y="9740"/>
                  </a:lnTo>
                  <a:lnTo>
                    <a:pt x="4763" y="9740"/>
                  </a:lnTo>
                  <a:lnTo>
                    <a:pt x="4763" y="8275"/>
                  </a:lnTo>
                  <a:close/>
                  <a:moveTo>
                    <a:pt x="7787" y="8275"/>
                  </a:moveTo>
                  <a:lnTo>
                    <a:pt x="7787" y="9740"/>
                  </a:lnTo>
                  <a:lnTo>
                    <a:pt x="6310" y="9740"/>
                  </a:lnTo>
                  <a:lnTo>
                    <a:pt x="6310" y="8275"/>
                  </a:lnTo>
                  <a:close/>
                  <a:moveTo>
                    <a:pt x="9311" y="8275"/>
                  </a:moveTo>
                  <a:lnTo>
                    <a:pt x="9311" y="9740"/>
                  </a:lnTo>
                  <a:lnTo>
                    <a:pt x="7846" y="9740"/>
                  </a:lnTo>
                  <a:lnTo>
                    <a:pt x="7846" y="8275"/>
                  </a:lnTo>
                  <a:close/>
                  <a:moveTo>
                    <a:pt x="10847" y="8275"/>
                  </a:moveTo>
                  <a:lnTo>
                    <a:pt x="10847" y="9740"/>
                  </a:lnTo>
                  <a:lnTo>
                    <a:pt x="9370" y="9740"/>
                  </a:lnTo>
                  <a:lnTo>
                    <a:pt x="9370" y="8275"/>
                  </a:lnTo>
                  <a:close/>
                  <a:moveTo>
                    <a:pt x="12383" y="8275"/>
                  </a:moveTo>
                  <a:lnTo>
                    <a:pt x="12383" y="9740"/>
                  </a:lnTo>
                  <a:lnTo>
                    <a:pt x="10906" y="9740"/>
                  </a:lnTo>
                  <a:lnTo>
                    <a:pt x="10906" y="8275"/>
                  </a:lnTo>
                  <a:close/>
                  <a:moveTo>
                    <a:pt x="13930" y="8275"/>
                  </a:moveTo>
                  <a:lnTo>
                    <a:pt x="13930" y="9740"/>
                  </a:lnTo>
                  <a:lnTo>
                    <a:pt x="12454" y="9740"/>
                  </a:lnTo>
                  <a:lnTo>
                    <a:pt x="12454" y="8275"/>
                  </a:lnTo>
                  <a:close/>
                  <a:moveTo>
                    <a:pt x="15466" y="8275"/>
                  </a:moveTo>
                  <a:lnTo>
                    <a:pt x="15466" y="9740"/>
                  </a:lnTo>
                  <a:lnTo>
                    <a:pt x="13990" y="9740"/>
                  </a:lnTo>
                  <a:lnTo>
                    <a:pt x="13990" y="8275"/>
                  </a:lnTo>
                  <a:close/>
                  <a:moveTo>
                    <a:pt x="16990" y="8275"/>
                  </a:moveTo>
                  <a:lnTo>
                    <a:pt x="16990" y="9740"/>
                  </a:lnTo>
                  <a:lnTo>
                    <a:pt x="15526" y="9740"/>
                  </a:lnTo>
                  <a:lnTo>
                    <a:pt x="15526" y="8275"/>
                  </a:lnTo>
                  <a:close/>
                  <a:moveTo>
                    <a:pt x="18538" y="8275"/>
                  </a:moveTo>
                  <a:lnTo>
                    <a:pt x="18538" y="9740"/>
                  </a:lnTo>
                  <a:lnTo>
                    <a:pt x="17062" y="9740"/>
                  </a:lnTo>
                  <a:lnTo>
                    <a:pt x="17062" y="8275"/>
                  </a:lnTo>
                  <a:close/>
                  <a:moveTo>
                    <a:pt x="20062" y="8275"/>
                  </a:moveTo>
                  <a:lnTo>
                    <a:pt x="20062" y="9740"/>
                  </a:lnTo>
                  <a:lnTo>
                    <a:pt x="18586" y="9740"/>
                  </a:lnTo>
                  <a:lnTo>
                    <a:pt x="18586" y="8275"/>
                  </a:lnTo>
                  <a:close/>
                  <a:moveTo>
                    <a:pt x="21610" y="8275"/>
                  </a:moveTo>
                  <a:lnTo>
                    <a:pt x="21610" y="9740"/>
                  </a:lnTo>
                  <a:lnTo>
                    <a:pt x="20134" y="9740"/>
                  </a:lnTo>
                  <a:lnTo>
                    <a:pt x="20134" y="8275"/>
                  </a:lnTo>
                  <a:close/>
                  <a:moveTo>
                    <a:pt x="1619" y="9799"/>
                  </a:moveTo>
                  <a:lnTo>
                    <a:pt x="1619" y="11276"/>
                  </a:lnTo>
                  <a:lnTo>
                    <a:pt x="143" y="11276"/>
                  </a:lnTo>
                  <a:lnTo>
                    <a:pt x="143" y="9799"/>
                  </a:lnTo>
                  <a:close/>
                  <a:moveTo>
                    <a:pt x="3167" y="9799"/>
                  </a:moveTo>
                  <a:lnTo>
                    <a:pt x="3167" y="11276"/>
                  </a:lnTo>
                  <a:lnTo>
                    <a:pt x="1691" y="11276"/>
                  </a:lnTo>
                  <a:lnTo>
                    <a:pt x="1691" y="9799"/>
                  </a:lnTo>
                  <a:close/>
                  <a:moveTo>
                    <a:pt x="4703" y="9799"/>
                  </a:moveTo>
                  <a:lnTo>
                    <a:pt x="4703" y="11276"/>
                  </a:lnTo>
                  <a:lnTo>
                    <a:pt x="3227" y="11276"/>
                  </a:lnTo>
                  <a:lnTo>
                    <a:pt x="3227" y="9799"/>
                  </a:lnTo>
                  <a:close/>
                  <a:moveTo>
                    <a:pt x="6239" y="9799"/>
                  </a:moveTo>
                  <a:lnTo>
                    <a:pt x="6239" y="11276"/>
                  </a:lnTo>
                  <a:lnTo>
                    <a:pt x="4763" y="11276"/>
                  </a:lnTo>
                  <a:lnTo>
                    <a:pt x="4763" y="9799"/>
                  </a:lnTo>
                  <a:close/>
                  <a:moveTo>
                    <a:pt x="7787" y="9799"/>
                  </a:moveTo>
                  <a:lnTo>
                    <a:pt x="7787" y="11276"/>
                  </a:lnTo>
                  <a:lnTo>
                    <a:pt x="6310" y="11276"/>
                  </a:lnTo>
                  <a:lnTo>
                    <a:pt x="6310" y="9799"/>
                  </a:lnTo>
                  <a:close/>
                  <a:moveTo>
                    <a:pt x="9311" y="9799"/>
                  </a:moveTo>
                  <a:lnTo>
                    <a:pt x="9311" y="11276"/>
                  </a:lnTo>
                  <a:lnTo>
                    <a:pt x="7846" y="11276"/>
                  </a:lnTo>
                  <a:lnTo>
                    <a:pt x="7846" y="9799"/>
                  </a:lnTo>
                  <a:close/>
                  <a:moveTo>
                    <a:pt x="10847" y="9799"/>
                  </a:moveTo>
                  <a:lnTo>
                    <a:pt x="10847" y="11276"/>
                  </a:lnTo>
                  <a:lnTo>
                    <a:pt x="9370" y="11276"/>
                  </a:lnTo>
                  <a:lnTo>
                    <a:pt x="9370" y="9799"/>
                  </a:lnTo>
                  <a:close/>
                  <a:moveTo>
                    <a:pt x="12383" y="9799"/>
                  </a:moveTo>
                  <a:lnTo>
                    <a:pt x="12383" y="11276"/>
                  </a:lnTo>
                  <a:lnTo>
                    <a:pt x="10906" y="11276"/>
                  </a:lnTo>
                  <a:lnTo>
                    <a:pt x="10906" y="9799"/>
                  </a:lnTo>
                  <a:close/>
                  <a:moveTo>
                    <a:pt x="13918" y="9799"/>
                  </a:moveTo>
                  <a:lnTo>
                    <a:pt x="13918" y="11276"/>
                  </a:lnTo>
                  <a:lnTo>
                    <a:pt x="12442" y="11276"/>
                  </a:lnTo>
                  <a:lnTo>
                    <a:pt x="12442" y="9799"/>
                  </a:lnTo>
                  <a:close/>
                  <a:moveTo>
                    <a:pt x="15466" y="9799"/>
                  </a:moveTo>
                  <a:lnTo>
                    <a:pt x="15466" y="11276"/>
                  </a:lnTo>
                  <a:lnTo>
                    <a:pt x="13990" y="11276"/>
                  </a:lnTo>
                  <a:lnTo>
                    <a:pt x="13990" y="9799"/>
                  </a:lnTo>
                  <a:close/>
                  <a:moveTo>
                    <a:pt x="16990" y="9799"/>
                  </a:moveTo>
                  <a:lnTo>
                    <a:pt x="16990" y="11276"/>
                  </a:lnTo>
                  <a:lnTo>
                    <a:pt x="15514" y="11276"/>
                  </a:lnTo>
                  <a:lnTo>
                    <a:pt x="15514" y="9799"/>
                  </a:lnTo>
                  <a:close/>
                  <a:moveTo>
                    <a:pt x="18526" y="9799"/>
                  </a:moveTo>
                  <a:lnTo>
                    <a:pt x="18526" y="11276"/>
                  </a:lnTo>
                  <a:lnTo>
                    <a:pt x="17050" y="11276"/>
                  </a:lnTo>
                  <a:lnTo>
                    <a:pt x="17050" y="9799"/>
                  </a:lnTo>
                  <a:close/>
                  <a:moveTo>
                    <a:pt x="20062" y="9799"/>
                  </a:moveTo>
                  <a:lnTo>
                    <a:pt x="20062" y="11276"/>
                  </a:lnTo>
                  <a:lnTo>
                    <a:pt x="18586" y="11276"/>
                  </a:lnTo>
                  <a:lnTo>
                    <a:pt x="18586" y="9799"/>
                  </a:lnTo>
                  <a:close/>
                  <a:moveTo>
                    <a:pt x="21610" y="9799"/>
                  </a:moveTo>
                  <a:lnTo>
                    <a:pt x="21610" y="11276"/>
                  </a:lnTo>
                  <a:lnTo>
                    <a:pt x="20134" y="11276"/>
                  </a:lnTo>
                  <a:lnTo>
                    <a:pt x="20134" y="9799"/>
                  </a:lnTo>
                  <a:close/>
                  <a:moveTo>
                    <a:pt x="1619" y="11335"/>
                  </a:moveTo>
                  <a:lnTo>
                    <a:pt x="1619" y="12811"/>
                  </a:lnTo>
                  <a:lnTo>
                    <a:pt x="143" y="12811"/>
                  </a:lnTo>
                  <a:lnTo>
                    <a:pt x="143" y="11335"/>
                  </a:lnTo>
                  <a:close/>
                  <a:moveTo>
                    <a:pt x="3167" y="11335"/>
                  </a:moveTo>
                  <a:lnTo>
                    <a:pt x="3167" y="12811"/>
                  </a:lnTo>
                  <a:lnTo>
                    <a:pt x="1691" y="12811"/>
                  </a:lnTo>
                  <a:lnTo>
                    <a:pt x="1691" y="11335"/>
                  </a:lnTo>
                  <a:close/>
                  <a:moveTo>
                    <a:pt x="4703" y="11335"/>
                  </a:moveTo>
                  <a:lnTo>
                    <a:pt x="4703" y="12811"/>
                  </a:lnTo>
                  <a:lnTo>
                    <a:pt x="3227" y="12811"/>
                  </a:lnTo>
                  <a:lnTo>
                    <a:pt x="3227" y="11335"/>
                  </a:lnTo>
                  <a:close/>
                  <a:moveTo>
                    <a:pt x="6239" y="11335"/>
                  </a:moveTo>
                  <a:lnTo>
                    <a:pt x="6239" y="12811"/>
                  </a:lnTo>
                  <a:lnTo>
                    <a:pt x="4763" y="12811"/>
                  </a:lnTo>
                  <a:lnTo>
                    <a:pt x="4763" y="11335"/>
                  </a:lnTo>
                  <a:close/>
                  <a:moveTo>
                    <a:pt x="7787" y="11335"/>
                  </a:moveTo>
                  <a:lnTo>
                    <a:pt x="7787" y="12811"/>
                  </a:lnTo>
                  <a:lnTo>
                    <a:pt x="6310" y="12811"/>
                  </a:lnTo>
                  <a:lnTo>
                    <a:pt x="6310" y="11335"/>
                  </a:lnTo>
                  <a:close/>
                  <a:moveTo>
                    <a:pt x="9311" y="11335"/>
                  </a:moveTo>
                  <a:lnTo>
                    <a:pt x="9311" y="12811"/>
                  </a:lnTo>
                  <a:lnTo>
                    <a:pt x="7846" y="12811"/>
                  </a:lnTo>
                  <a:lnTo>
                    <a:pt x="7846" y="11335"/>
                  </a:lnTo>
                  <a:close/>
                  <a:moveTo>
                    <a:pt x="10847" y="11335"/>
                  </a:moveTo>
                  <a:lnTo>
                    <a:pt x="10847" y="12811"/>
                  </a:lnTo>
                  <a:lnTo>
                    <a:pt x="9370" y="12811"/>
                  </a:lnTo>
                  <a:lnTo>
                    <a:pt x="9370" y="11335"/>
                  </a:lnTo>
                  <a:close/>
                  <a:moveTo>
                    <a:pt x="12383" y="11335"/>
                  </a:moveTo>
                  <a:lnTo>
                    <a:pt x="12383" y="12811"/>
                  </a:lnTo>
                  <a:lnTo>
                    <a:pt x="10906" y="12811"/>
                  </a:lnTo>
                  <a:lnTo>
                    <a:pt x="10906" y="11335"/>
                  </a:lnTo>
                  <a:close/>
                  <a:moveTo>
                    <a:pt x="13918" y="11335"/>
                  </a:moveTo>
                  <a:lnTo>
                    <a:pt x="13918" y="12811"/>
                  </a:lnTo>
                  <a:lnTo>
                    <a:pt x="12442" y="12811"/>
                  </a:lnTo>
                  <a:lnTo>
                    <a:pt x="12442" y="11335"/>
                  </a:lnTo>
                  <a:close/>
                  <a:moveTo>
                    <a:pt x="15466" y="11335"/>
                  </a:moveTo>
                  <a:lnTo>
                    <a:pt x="15466" y="12811"/>
                  </a:lnTo>
                  <a:lnTo>
                    <a:pt x="13990" y="12811"/>
                  </a:lnTo>
                  <a:lnTo>
                    <a:pt x="13990" y="11335"/>
                  </a:lnTo>
                  <a:close/>
                  <a:moveTo>
                    <a:pt x="16990" y="11335"/>
                  </a:moveTo>
                  <a:lnTo>
                    <a:pt x="16990" y="12811"/>
                  </a:lnTo>
                  <a:lnTo>
                    <a:pt x="15526" y="12811"/>
                  </a:lnTo>
                  <a:lnTo>
                    <a:pt x="15526" y="11335"/>
                  </a:lnTo>
                  <a:close/>
                  <a:moveTo>
                    <a:pt x="18526" y="11335"/>
                  </a:moveTo>
                  <a:lnTo>
                    <a:pt x="18526" y="12811"/>
                  </a:lnTo>
                  <a:lnTo>
                    <a:pt x="17050" y="12811"/>
                  </a:lnTo>
                  <a:lnTo>
                    <a:pt x="17050" y="11335"/>
                  </a:lnTo>
                  <a:close/>
                  <a:moveTo>
                    <a:pt x="20062" y="11335"/>
                  </a:moveTo>
                  <a:lnTo>
                    <a:pt x="20062" y="12811"/>
                  </a:lnTo>
                  <a:lnTo>
                    <a:pt x="18586" y="12811"/>
                  </a:lnTo>
                  <a:lnTo>
                    <a:pt x="18586" y="11335"/>
                  </a:lnTo>
                  <a:close/>
                  <a:moveTo>
                    <a:pt x="21610" y="11335"/>
                  </a:moveTo>
                  <a:lnTo>
                    <a:pt x="21610" y="12811"/>
                  </a:lnTo>
                  <a:lnTo>
                    <a:pt x="20134" y="12811"/>
                  </a:lnTo>
                  <a:lnTo>
                    <a:pt x="20134" y="11335"/>
                  </a:lnTo>
                  <a:close/>
                  <a:moveTo>
                    <a:pt x="3155" y="12871"/>
                  </a:moveTo>
                  <a:lnTo>
                    <a:pt x="3155" y="14347"/>
                  </a:lnTo>
                  <a:lnTo>
                    <a:pt x="1679" y="14347"/>
                  </a:lnTo>
                  <a:lnTo>
                    <a:pt x="1679" y="12871"/>
                  </a:lnTo>
                  <a:close/>
                  <a:moveTo>
                    <a:pt x="4703" y="12871"/>
                  </a:moveTo>
                  <a:lnTo>
                    <a:pt x="4703" y="14347"/>
                  </a:lnTo>
                  <a:lnTo>
                    <a:pt x="3227" y="14347"/>
                  </a:lnTo>
                  <a:lnTo>
                    <a:pt x="3227" y="12871"/>
                  </a:lnTo>
                  <a:close/>
                  <a:moveTo>
                    <a:pt x="7763" y="12871"/>
                  </a:moveTo>
                  <a:lnTo>
                    <a:pt x="7763" y="14347"/>
                  </a:lnTo>
                  <a:lnTo>
                    <a:pt x="6298" y="14347"/>
                  </a:lnTo>
                  <a:lnTo>
                    <a:pt x="6298" y="12871"/>
                  </a:lnTo>
                  <a:close/>
                  <a:moveTo>
                    <a:pt x="9311" y="12871"/>
                  </a:moveTo>
                  <a:lnTo>
                    <a:pt x="9311" y="14347"/>
                  </a:lnTo>
                  <a:lnTo>
                    <a:pt x="7846" y="14347"/>
                  </a:lnTo>
                  <a:lnTo>
                    <a:pt x="7846" y="12871"/>
                  </a:lnTo>
                  <a:close/>
                  <a:moveTo>
                    <a:pt x="10847" y="12871"/>
                  </a:moveTo>
                  <a:lnTo>
                    <a:pt x="10847" y="14347"/>
                  </a:lnTo>
                  <a:lnTo>
                    <a:pt x="9370" y="14347"/>
                  </a:lnTo>
                  <a:lnTo>
                    <a:pt x="9370" y="12871"/>
                  </a:lnTo>
                  <a:close/>
                  <a:moveTo>
                    <a:pt x="13918" y="12871"/>
                  </a:moveTo>
                  <a:lnTo>
                    <a:pt x="13918" y="14347"/>
                  </a:lnTo>
                  <a:lnTo>
                    <a:pt x="12442" y="14347"/>
                  </a:lnTo>
                  <a:lnTo>
                    <a:pt x="12442" y="12871"/>
                  </a:lnTo>
                  <a:close/>
                  <a:moveTo>
                    <a:pt x="16990" y="12871"/>
                  </a:moveTo>
                  <a:lnTo>
                    <a:pt x="16990" y="14347"/>
                  </a:lnTo>
                  <a:lnTo>
                    <a:pt x="15526" y="14347"/>
                  </a:lnTo>
                  <a:lnTo>
                    <a:pt x="15526" y="12871"/>
                  </a:lnTo>
                  <a:close/>
                  <a:moveTo>
                    <a:pt x="6239" y="12883"/>
                  </a:moveTo>
                  <a:lnTo>
                    <a:pt x="6239" y="14359"/>
                  </a:lnTo>
                  <a:lnTo>
                    <a:pt x="4763" y="14359"/>
                  </a:lnTo>
                  <a:lnTo>
                    <a:pt x="4763" y="12883"/>
                  </a:lnTo>
                  <a:close/>
                  <a:moveTo>
                    <a:pt x="12383" y="12883"/>
                  </a:moveTo>
                  <a:lnTo>
                    <a:pt x="12383" y="14359"/>
                  </a:lnTo>
                  <a:lnTo>
                    <a:pt x="10906" y="14359"/>
                  </a:lnTo>
                  <a:lnTo>
                    <a:pt x="10906" y="12883"/>
                  </a:lnTo>
                  <a:close/>
                  <a:moveTo>
                    <a:pt x="15466" y="12883"/>
                  </a:moveTo>
                  <a:lnTo>
                    <a:pt x="15466" y="14359"/>
                  </a:lnTo>
                  <a:lnTo>
                    <a:pt x="13990" y="14359"/>
                  </a:lnTo>
                  <a:lnTo>
                    <a:pt x="13990" y="12883"/>
                  </a:lnTo>
                  <a:close/>
                  <a:moveTo>
                    <a:pt x="18526" y="12883"/>
                  </a:moveTo>
                  <a:lnTo>
                    <a:pt x="18526" y="14359"/>
                  </a:lnTo>
                  <a:lnTo>
                    <a:pt x="17050" y="14359"/>
                  </a:lnTo>
                  <a:lnTo>
                    <a:pt x="17050" y="12883"/>
                  </a:lnTo>
                  <a:close/>
                  <a:moveTo>
                    <a:pt x="20074" y="12883"/>
                  </a:moveTo>
                  <a:lnTo>
                    <a:pt x="20074" y="14359"/>
                  </a:lnTo>
                  <a:lnTo>
                    <a:pt x="18598" y="14359"/>
                  </a:lnTo>
                  <a:lnTo>
                    <a:pt x="18598" y="12883"/>
                  </a:lnTo>
                  <a:close/>
                  <a:moveTo>
                    <a:pt x="4703" y="14419"/>
                  </a:moveTo>
                  <a:lnTo>
                    <a:pt x="4703" y="15883"/>
                  </a:lnTo>
                  <a:lnTo>
                    <a:pt x="3227" y="15883"/>
                  </a:lnTo>
                  <a:lnTo>
                    <a:pt x="3227" y="14419"/>
                  </a:lnTo>
                  <a:close/>
                  <a:moveTo>
                    <a:pt x="6239" y="14419"/>
                  </a:moveTo>
                  <a:lnTo>
                    <a:pt x="6239" y="15883"/>
                  </a:lnTo>
                  <a:lnTo>
                    <a:pt x="4763" y="15883"/>
                  </a:lnTo>
                  <a:lnTo>
                    <a:pt x="4763" y="14419"/>
                  </a:lnTo>
                  <a:close/>
                  <a:moveTo>
                    <a:pt x="7787" y="14419"/>
                  </a:moveTo>
                  <a:lnTo>
                    <a:pt x="7787" y="15883"/>
                  </a:lnTo>
                  <a:lnTo>
                    <a:pt x="6310" y="15883"/>
                  </a:lnTo>
                  <a:lnTo>
                    <a:pt x="6310" y="14419"/>
                  </a:lnTo>
                  <a:close/>
                  <a:moveTo>
                    <a:pt x="9299" y="14419"/>
                  </a:moveTo>
                  <a:lnTo>
                    <a:pt x="9299" y="15883"/>
                  </a:lnTo>
                  <a:lnTo>
                    <a:pt x="7822" y="15883"/>
                  </a:lnTo>
                  <a:lnTo>
                    <a:pt x="7822" y="14419"/>
                  </a:lnTo>
                  <a:close/>
                  <a:moveTo>
                    <a:pt x="10847" y="14419"/>
                  </a:moveTo>
                  <a:lnTo>
                    <a:pt x="10847" y="15883"/>
                  </a:lnTo>
                  <a:lnTo>
                    <a:pt x="9370" y="15883"/>
                  </a:lnTo>
                  <a:lnTo>
                    <a:pt x="9370" y="14419"/>
                  </a:lnTo>
                  <a:close/>
                  <a:moveTo>
                    <a:pt x="12383" y="14419"/>
                  </a:moveTo>
                  <a:lnTo>
                    <a:pt x="12383" y="15883"/>
                  </a:lnTo>
                  <a:lnTo>
                    <a:pt x="10906" y="15883"/>
                  </a:lnTo>
                  <a:lnTo>
                    <a:pt x="10906" y="14419"/>
                  </a:lnTo>
                  <a:close/>
                  <a:moveTo>
                    <a:pt x="15466" y="14419"/>
                  </a:moveTo>
                  <a:lnTo>
                    <a:pt x="15466" y="15883"/>
                  </a:lnTo>
                  <a:lnTo>
                    <a:pt x="13990" y="15883"/>
                  </a:lnTo>
                  <a:lnTo>
                    <a:pt x="13990" y="14419"/>
                  </a:lnTo>
                  <a:close/>
                  <a:moveTo>
                    <a:pt x="18526" y="14419"/>
                  </a:moveTo>
                  <a:lnTo>
                    <a:pt x="18526" y="15883"/>
                  </a:lnTo>
                  <a:lnTo>
                    <a:pt x="17050" y="15883"/>
                  </a:lnTo>
                  <a:lnTo>
                    <a:pt x="17050" y="14419"/>
                  </a:lnTo>
                  <a:close/>
                  <a:moveTo>
                    <a:pt x="3155" y="14419"/>
                  </a:moveTo>
                  <a:lnTo>
                    <a:pt x="3155" y="15895"/>
                  </a:lnTo>
                  <a:lnTo>
                    <a:pt x="1679" y="15895"/>
                  </a:lnTo>
                  <a:lnTo>
                    <a:pt x="1679" y="14419"/>
                  </a:lnTo>
                  <a:close/>
                  <a:moveTo>
                    <a:pt x="13918" y="14419"/>
                  </a:moveTo>
                  <a:lnTo>
                    <a:pt x="13918" y="15895"/>
                  </a:lnTo>
                  <a:lnTo>
                    <a:pt x="12442" y="15895"/>
                  </a:lnTo>
                  <a:lnTo>
                    <a:pt x="12442" y="14419"/>
                  </a:lnTo>
                  <a:close/>
                  <a:moveTo>
                    <a:pt x="16990" y="14419"/>
                  </a:moveTo>
                  <a:lnTo>
                    <a:pt x="16990" y="15895"/>
                  </a:lnTo>
                  <a:lnTo>
                    <a:pt x="15526" y="15895"/>
                  </a:lnTo>
                  <a:lnTo>
                    <a:pt x="15526" y="14419"/>
                  </a:lnTo>
                  <a:close/>
                  <a:moveTo>
                    <a:pt x="20074" y="14419"/>
                  </a:moveTo>
                  <a:lnTo>
                    <a:pt x="20074" y="15895"/>
                  </a:lnTo>
                  <a:lnTo>
                    <a:pt x="18598" y="15895"/>
                  </a:lnTo>
                  <a:lnTo>
                    <a:pt x="18598" y="14419"/>
                  </a:lnTo>
                  <a:close/>
                  <a:moveTo>
                    <a:pt x="4703" y="15955"/>
                  </a:moveTo>
                  <a:lnTo>
                    <a:pt x="4703" y="17419"/>
                  </a:lnTo>
                  <a:lnTo>
                    <a:pt x="3227" y="17419"/>
                  </a:lnTo>
                  <a:lnTo>
                    <a:pt x="3227" y="15955"/>
                  </a:lnTo>
                  <a:close/>
                  <a:moveTo>
                    <a:pt x="6239" y="15955"/>
                  </a:moveTo>
                  <a:lnTo>
                    <a:pt x="6239" y="17419"/>
                  </a:lnTo>
                  <a:lnTo>
                    <a:pt x="4763" y="17419"/>
                  </a:lnTo>
                  <a:lnTo>
                    <a:pt x="4763" y="15955"/>
                  </a:lnTo>
                  <a:close/>
                  <a:moveTo>
                    <a:pt x="7763" y="15955"/>
                  </a:moveTo>
                  <a:lnTo>
                    <a:pt x="7763" y="17419"/>
                  </a:lnTo>
                  <a:lnTo>
                    <a:pt x="6298" y="17419"/>
                  </a:lnTo>
                  <a:lnTo>
                    <a:pt x="6298" y="15955"/>
                  </a:lnTo>
                  <a:close/>
                  <a:moveTo>
                    <a:pt x="9311" y="15955"/>
                  </a:moveTo>
                  <a:lnTo>
                    <a:pt x="9311" y="17419"/>
                  </a:lnTo>
                  <a:lnTo>
                    <a:pt x="7846" y="17419"/>
                  </a:lnTo>
                  <a:lnTo>
                    <a:pt x="7846" y="15955"/>
                  </a:lnTo>
                  <a:close/>
                  <a:moveTo>
                    <a:pt x="10847" y="15955"/>
                  </a:moveTo>
                  <a:lnTo>
                    <a:pt x="10847" y="17419"/>
                  </a:lnTo>
                  <a:lnTo>
                    <a:pt x="9370" y="17419"/>
                  </a:lnTo>
                  <a:lnTo>
                    <a:pt x="9370" y="15955"/>
                  </a:lnTo>
                  <a:close/>
                  <a:moveTo>
                    <a:pt x="12383" y="15955"/>
                  </a:moveTo>
                  <a:lnTo>
                    <a:pt x="12383" y="17419"/>
                  </a:lnTo>
                  <a:lnTo>
                    <a:pt x="10906" y="17419"/>
                  </a:lnTo>
                  <a:lnTo>
                    <a:pt x="10906" y="15955"/>
                  </a:lnTo>
                  <a:close/>
                  <a:moveTo>
                    <a:pt x="13918" y="15955"/>
                  </a:moveTo>
                  <a:lnTo>
                    <a:pt x="13918" y="17419"/>
                  </a:lnTo>
                  <a:lnTo>
                    <a:pt x="12442" y="17419"/>
                  </a:lnTo>
                  <a:lnTo>
                    <a:pt x="12442" y="15955"/>
                  </a:lnTo>
                  <a:close/>
                  <a:moveTo>
                    <a:pt x="15466" y="15955"/>
                  </a:moveTo>
                  <a:lnTo>
                    <a:pt x="15466" y="17419"/>
                  </a:lnTo>
                  <a:lnTo>
                    <a:pt x="13990" y="17419"/>
                  </a:lnTo>
                  <a:lnTo>
                    <a:pt x="13990" y="15955"/>
                  </a:lnTo>
                  <a:close/>
                  <a:moveTo>
                    <a:pt x="16990" y="15955"/>
                  </a:moveTo>
                  <a:lnTo>
                    <a:pt x="16990" y="17419"/>
                  </a:lnTo>
                  <a:lnTo>
                    <a:pt x="15526" y="17419"/>
                  </a:lnTo>
                  <a:lnTo>
                    <a:pt x="15526" y="15955"/>
                  </a:lnTo>
                  <a:close/>
                  <a:moveTo>
                    <a:pt x="18538" y="15955"/>
                  </a:moveTo>
                  <a:lnTo>
                    <a:pt x="18538" y="17419"/>
                  </a:lnTo>
                  <a:lnTo>
                    <a:pt x="17062" y="17419"/>
                  </a:lnTo>
                  <a:lnTo>
                    <a:pt x="17062" y="15955"/>
                  </a:lnTo>
                  <a:close/>
                  <a:moveTo>
                    <a:pt x="7787" y="17479"/>
                  </a:moveTo>
                  <a:lnTo>
                    <a:pt x="7787" y="18955"/>
                  </a:lnTo>
                  <a:lnTo>
                    <a:pt x="6310" y="18955"/>
                  </a:lnTo>
                  <a:lnTo>
                    <a:pt x="6310" y="17479"/>
                  </a:lnTo>
                  <a:close/>
                  <a:moveTo>
                    <a:pt x="9299" y="17479"/>
                  </a:moveTo>
                  <a:lnTo>
                    <a:pt x="9299" y="18955"/>
                  </a:lnTo>
                  <a:lnTo>
                    <a:pt x="7822" y="18955"/>
                  </a:lnTo>
                  <a:lnTo>
                    <a:pt x="7822" y="17479"/>
                  </a:lnTo>
                  <a:close/>
                  <a:moveTo>
                    <a:pt x="10847" y="17479"/>
                  </a:moveTo>
                  <a:lnTo>
                    <a:pt x="10847" y="18955"/>
                  </a:lnTo>
                  <a:lnTo>
                    <a:pt x="9370" y="18955"/>
                  </a:lnTo>
                  <a:lnTo>
                    <a:pt x="9370" y="17479"/>
                  </a:lnTo>
                  <a:close/>
                  <a:moveTo>
                    <a:pt x="12383" y="17479"/>
                  </a:moveTo>
                  <a:lnTo>
                    <a:pt x="12383" y="18955"/>
                  </a:lnTo>
                  <a:lnTo>
                    <a:pt x="10906" y="18955"/>
                  </a:lnTo>
                  <a:lnTo>
                    <a:pt x="10906" y="17479"/>
                  </a:lnTo>
                  <a:close/>
                  <a:moveTo>
                    <a:pt x="13918" y="17479"/>
                  </a:moveTo>
                  <a:lnTo>
                    <a:pt x="13918" y="18955"/>
                  </a:lnTo>
                  <a:lnTo>
                    <a:pt x="12442" y="18955"/>
                  </a:lnTo>
                  <a:lnTo>
                    <a:pt x="12442" y="17479"/>
                  </a:lnTo>
                  <a:close/>
                  <a:moveTo>
                    <a:pt x="15466" y="17479"/>
                  </a:moveTo>
                  <a:lnTo>
                    <a:pt x="15466" y="18955"/>
                  </a:lnTo>
                  <a:lnTo>
                    <a:pt x="13990" y="18955"/>
                  </a:lnTo>
                  <a:lnTo>
                    <a:pt x="13990" y="17479"/>
                  </a:lnTo>
                  <a:close/>
                  <a:moveTo>
                    <a:pt x="18538" y="18955"/>
                  </a:moveTo>
                  <a:lnTo>
                    <a:pt x="18538" y="18955"/>
                  </a:lnTo>
                  <a:lnTo>
                    <a:pt x="18538" y="18955"/>
                  </a:lnTo>
                  <a:close/>
                  <a:moveTo>
                    <a:pt x="6239" y="17502"/>
                  </a:moveTo>
                  <a:lnTo>
                    <a:pt x="6239" y="18967"/>
                  </a:lnTo>
                  <a:lnTo>
                    <a:pt x="4763" y="18967"/>
                  </a:lnTo>
                  <a:lnTo>
                    <a:pt x="4763" y="17502"/>
                  </a:lnTo>
                  <a:close/>
                  <a:moveTo>
                    <a:pt x="16990" y="17502"/>
                  </a:moveTo>
                  <a:lnTo>
                    <a:pt x="16990" y="18967"/>
                  </a:lnTo>
                  <a:lnTo>
                    <a:pt x="15526" y="18967"/>
                  </a:lnTo>
                  <a:lnTo>
                    <a:pt x="15526" y="17502"/>
                  </a:lnTo>
                  <a:close/>
                  <a:moveTo>
                    <a:pt x="18538" y="18955"/>
                  </a:moveTo>
                  <a:lnTo>
                    <a:pt x="18526" y="18967"/>
                  </a:lnTo>
                  <a:lnTo>
                    <a:pt x="18538" y="18967"/>
                  </a:lnTo>
                  <a:lnTo>
                    <a:pt x="18538" y="18955"/>
                  </a:lnTo>
                  <a:close/>
                  <a:moveTo>
                    <a:pt x="7763" y="19026"/>
                  </a:moveTo>
                  <a:lnTo>
                    <a:pt x="7763" y="20503"/>
                  </a:lnTo>
                  <a:lnTo>
                    <a:pt x="6298" y="20503"/>
                  </a:lnTo>
                  <a:lnTo>
                    <a:pt x="6298" y="19026"/>
                  </a:lnTo>
                  <a:close/>
                  <a:moveTo>
                    <a:pt x="9299" y="19026"/>
                  </a:moveTo>
                  <a:lnTo>
                    <a:pt x="9299" y="20503"/>
                  </a:lnTo>
                  <a:lnTo>
                    <a:pt x="7822" y="20503"/>
                  </a:lnTo>
                  <a:lnTo>
                    <a:pt x="7822" y="19026"/>
                  </a:lnTo>
                  <a:close/>
                  <a:moveTo>
                    <a:pt x="10847" y="19026"/>
                  </a:moveTo>
                  <a:lnTo>
                    <a:pt x="10847" y="20503"/>
                  </a:lnTo>
                  <a:lnTo>
                    <a:pt x="9370" y="20503"/>
                  </a:lnTo>
                  <a:lnTo>
                    <a:pt x="9370" y="19026"/>
                  </a:lnTo>
                  <a:close/>
                  <a:moveTo>
                    <a:pt x="12383" y="19026"/>
                  </a:moveTo>
                  <a:lnTo>
                    <a:pt x="12383" y="20503"/>
                  </a:lnTo>
                  <a:lnTo>
                    <a:pt x="10906" y="20503"/>
                  </a:lnTo>
                  <a:lnTo>
                    <a:pt x="10906" y="19026"/>
                  </a:lnTo>
                  <a:close/>
                  <a:moveTo>
                    <a:pt x="13918" y="19026"/>
                  </a:moveTo>
                  <a:lnTo>
                    <a:pt x="13918" y="20503"/>
                  </a:lnTo>
                  <a:lnTo>
                    <a:pt x="12442" y="20503"/>
                  </a:lnTo>
                  <a:lnTo>
                    <a:pt x="12442" y="19026"/>
                  </a:lnTo>
                  <a:close/>
                  <a:moveTo>
                    <a:pt x="15466" y="19026"/>
                  </a:moveTo>
                  <a:lnTo>
                    <a:pt x="15466" y="20503"/>
                  </a:lnTo>
                  <a:lnTo>
                    <a:pt x="13990" y="20503"/>
                  </a:lnTo>
                  <a:lnTo>
                    <a:pt x="13990" y="19026"/>
                  </a:lnTo>
                  <a:close/>
                  <a:moveTo>
                    <a:pt x="10835" y="0"/>
                  </a:moveTo>
                  <a:lnTo>
                    <a:pt x="10835" y="572"/>
                  </a:lnTo>
                  <a:lnTo>
                    <a:pt x="10847" y="572"/>
                  </a:lnTo>
                  <a:lnTo>
                    <a:pt x="10847" y="2048"/>
                  </a:lnTo>
                  <a:lnTo>
                    <a:pt x="9370" y="2048"/>
                  </a:lnTo>
                  <a:lnTo>
                    <a:pt x="9370" y="572"/>
                  </a:lnTo>
                  <a:lnTo>
                    <a:pt x="9358" y="572"/>
                  </a:lnTo>
                  <a:lnTo>
                    <a:pt x="9358" y="119"/>
                  </a:lnTo>
                  <a:cubicBezTo>
                    <a:pt x="9346" y="119"/>
                    <a:pt x="9311" y="119"/>
                    <a:pt x="9299" y="131"/>
                  </a:cubicBezTo>
                  <a:lnTo>
                    <a:pt x="9299" y="572"/>
                  </a:lnTo>
                  <a:lnTo>
                    <a:pt x="9299" y="2048"/>
                  </a:lnTo>
                  <a:lnTo>
                    <a:pt x="7822" y="2048"/>
                  </a:lnTo>
                  <a:lnTo>
                    <a:pt x="7822" y="572"/>
                  </a:lnTo>
                  <a:lnTo>
                    <a:pt x="7822" y="453"/>
                  </a:lnTo>
                  <a:cubicBezTo>
                    <a:pt x="7811" y="453"/>
                    <a:pt x="7775" y="477"/>
                    <a:pt x="7763" y="477"/>
                  </a:cubicBezTo>
                  <a:lnTo>
                    <a:pt x="7763" y="572"/>
                  </a:lnTo>
                  <a:lnTo>
                    <a:pt x="7453" y="572"/>
                  </a:lnTo>
                  <a:cubicBezTo>
                    <a:pt x="7394" y="596"/>
                    <a:pt x="7334" y="619"/>
                    <a:pt x="7275" y="631"/>
                  </a:cubicBezTo>
                  <a:lnTo>
                    <a:pt x="7751" y="631"/>
                  </a:lnTo>
                  <a:lnTo>
                    <a:pt x="7751" y="2108"/>
                  </a:lnTo>
                  <a:lnTo>
                    <a:pt x="7787" y="2108"/>
                  </a:lnTo>
                  <a:lnTo>
                    <a:pt x="7787" y="3584"/>
                  </a:lnTo>
                  <a:lnTo>
                    <a:pt x="6310" y="3584"/>
                  </a:lnTo>
                  <a:lnTo>
                    <a:pt x="6310" y="2108"/>
                  </a:lnTo>
                  <a:lnTo>
                    <a:pt x="6275" y="2108"/>
                  </a:lnTo>
                  <a:lnTo>
                    <a:pt x="6275" y="1036"/>
                  </a:lnTo>
                  <a:cubicBezTo>
                    <a:pt x="6263" y="1048"/>
                    <a:pt x="6227" y="1048"/>
                    <a:pt x="6215" y="1072"/>
                  </a:cubicBezTo>
                  <a:lnTo>
                    <a:pt x="6215" y="2108"/>
                  </a:lnTo>
                  <a:lnTo>
                    <a:pt x="6239" y="2108"/>
                  </a:lnTo>
                  <a:lnTo>
                    <a:pt x="6239" y="3584"/>
                  </a:lnTo>
                  <a:lnTo>
                    <a:pt x="4763" y="3584"/>
                  </a:lnTo>
                  <a:lnTo>
                    <a:pt x="4763" y="2108"/>
                  </a:lnTo>
                  <a:lnTo>
                    <a:pt x="4739" y="2108"/>
                  </a:lnTo>
                  <a:lnTo>
                    <a:pt x="4739" y="1929"/>
                  </a:lnTo>
                  <a:cubicBezTo>
                    <a:pt x="4727" y="1941"/>
                    <a:pt x="4703" y="1965"/>
                    <a:pt x="4679" y="1977"/>
                  </a:cubicBezTo>
                  <a:lnTo>
                    <a:pt x="4679" y="2120"/>
                  </a:lnTo>
                  <a:lnTo>
                    <a:pt x="4489" y="2120"/>
                  </a:lnTo>
                  <a:cubicBezTo>
                    <a:pt x="4465" y="2143"/>
                    <a:pt x="4429" y="2167"/>
                    <a:pt x="4417" y="2179"/>
                  </a:cubicBezTo>
                  <a:lnTo>
                    <a:pt x="4703" y="2179"/>
                  </a:lnTo>
                  <a:lnTo>
                    <a:pt x="4703" y="3656"/>
                  </a:lnTo>
                  <a:lnTo>
                    <a:pt x="4703" y="5132"/>
                  </a:lnTo>
                  <a:lnTo>
                    <a:pt x="3227" y="5132"/>
                  </a:lnTo>
                  <a:lnTo>
                    <a:pt x="3227" y="3656"/>
                  </a:lnTo>
                  <a:lnTo>
                    <a:pt x="3227" y="3215"/>
                  </a:lnTo>
                  <a:lnTo>
                    <a:pt x="3167" y="3275"/>
                  </a:lnTo>
                  <a:lnTo>
                    <a:pt x="3167" y="3656"/>
                  </a:lnTo>
                  <a:lnTo>
                    <a:pt x="2798" y="3656"/>
                  </a:lnTo>
                  <a:cubicBezTo>
                    <a:pt x="2774" y="3667"/>
                    <a:pt x="2762" y="3703"/>
                    <a:pt x="2750" y="3715"/>
                  </a:cubicBezTo>
                  <a:lnTo>
                    <a:pt x="3167" y="3715"/>
                  </a:lnTo>
                  <a:lnTo>
                    <a:pt x="3167" y="5191"/>
                  </a:lnTo>
                  <a:lnTo>
                    <a:pt x="3155" y="5191"/>
                  </a:lnTo>
                  <a:lnTo>
                    <a:pt x="3155" y="6656"/>
                  </a:lnTo>
                  <a:lnTo>
                    <a:pt x="1679" y="6656"/>
                  </a:lnTo>
                  <a:lnTo>
                    <a:pt x="1679" y="5191"/>
                  </a:lnTo>
                  <a:lnTo>
                    <a:pt x="1691" y="5191"/>
                  </a:lnTo>
                  <a:lnTo>
                    <a:pt x="1691" y="5132"/>
                  </a:lnTo>
                  <a:cubicBezTo>
                    <a:pt x="1667" y="5180"/>
                    <a:pt x="1631" y="5203"/>
                    <a:pt x="1619" y="5251"/>
                  </a:cubicBezTo>
                  <a:lnTo>
                    <a:pt x="1631" y="5251"/>
                  </a:lnTo>
                  <a:lnTo>
                    <a:pt x="1631" y="6727"/>
                  </a:lnTo>
                  <a:lnTo>
                    <a:pt x="845" y="6727"/>
                  </a:lnTo>
                  <a:cubicBezTo>
                    <a:pt x="834" y="6739"/>
                    <a:pt x="834" y="6763"/>
                    <a:pt x="810" y="6787"/>
                  </a:cubicBezTo>
                  <a:lnTo>
                    <a:pt x="1619" y="6787"/>
                  </a:lnTo>
                  <a:lnTo>
                    <a:pt x="1619" y="8251"/>
                  </a:lnTo>
                  <a:lnTo>
                    <a:pt x="310" y="8251"/>
                  </a:lnTo>
                  <a:cubicBezTo>
                    <a:pt x="310" y="8275"/>
                    <a:pt x="298" y="8299"/>
                    <a:pt x="298" y="8311"/>
                  </a:cubicBezTo>
                  <a:lnTo>
                    <a:pt x="1619" y="8311"/>
                  </a:lnTo>
                  <a:lnTo>
                    <a:pt x="1619" y="9787"/>
                  </a:lnTo>
                  <a:lnTo>
                    <a:pt x="143" y="9787"/>
                  </a:lnTo>
                  <a:lnTo>
                    <a:pt x="143" y="9061"/>
                  </a:lnTo>
                  <a:cubicBezTo>
                    <a:pt x="131" y="9180"/>
                    <a:pt x="95" y="9299"/>
                    <a:pt x="83" y="9406"/>
                  </a:cubicBezTo>
                  <a:lnTo>
                    <a:pt x="83" y="9775"/>
                  </a:lnTo>
                  <a:lnTo>
                    <a:pt x="48" y="9775"/>
                  </a:lnTo>
                  <a:lnTo>
                    <a:pt x="48" y="9835"/>
                  </a:lnTo>
                  <a:lnTo>
                    <a:pt x="95" y="9835"/>
                  </a:lnTo>
                  <a:lnTo>
                    <a:pt x="95" y="11311"/>
                  </a:lnTo>
                  <a:lnTo>
                    <a:pt x="0" y="11311"/>
                  </a:lnTo>
                  <a:lnTo>
                    <a:pt x="0" y="11371"/>
                  </a:lnTo>
                  <a:lnTo>
                    <a:pt x="95" y="11371"/>
                  </a:lnTo>
                  <a:lnTo>
                    <a:pt x="95" y="12585"/>
                  </a:lnTo>
                  <a:cubicBezTo>
                    <a:pt x="107" y="12680"/>
                    <a:pt x="131" y="12776"/>
                    <a:pt x="143" y="12895"/>
                  </a:cubicBezTo>
                  <a:lnTo>
                    <a:pt x="143" y="12871"/>
                  </a:lnTo>
                  <a:lnTo>
                    <a:pt x="1619" y="12871"/>
                  </a:lnTo>
                  <a:lnTo>
                    <a:pt x="1619" y="14347"/>
                  </a:lnTo>
                  <a:lnTo>
                    <a:pt x="500" y="14347"/>
                  </a:lnTo>
                  <a:cubicBezTo>
                    <a:pt x="500" y="14359"/>
                    <a:pt x="524" y="14383"/>
                    <a:pt x="524" y="14395"/>
                  </a:cubicBezTo>
                  <a:lnTo>
                    <a:pt x="1619" y="14395"/>
                  </a:lnTo>
                  <a:lnTo>
                    <a:pt x="1619" y="15871"/>
                  </a:lnTo>
                  <a:lnTo>
                    <a:pt x="1131" y="15871"/>
                  </a:lnTo>
                  <a:cubicBezTo>
                    <a:pt x="1143" y="15883"/>
                    <a:pt x="1143" y="15919"/>
                    <a:pt x="1155" y="15931"/>
                  </a:cubicBezTo>
                  <a:lnTo>
                    <a:pt x="1619" y="15931"/>
                  </a:lnTo>
                  <a:lnTo>
                    <a:pt x="1619" y="16752"/>
                  </a:lnTo>
                  <a:cubicBezTo>
                    <a:pt x="1631" y="16776"/>
                    <a:pt x="1667" y="16812"/>
                    <a:pt x="1679" y="16836"/>
                  </a:cubicBezTo>
                  <a:lnTo>
                    <a:pt x="1679" y="15931"/>
                  </a:lnTo>
                  <a:lnTo>
                    <a:pt x="3155" y="15931"/>
                  </a:lnTo>
                  <a:lnTo>
                    <a:pt x="3155" y="17407"/>
                  </a:lnTo>
                  <a:lnTo>
                    <a:pt x="2072" y="17407"/>
                  </a:lnTo>
                  <a:cubicBezTo>
                    <a:pt x="2084" y="17419"/>
                    <a:pt x="2096" y="17455"/>
                    <a:pt x="2107" y="17467"/>
                  </a:cubicBezTo>
                  <a:lnTo>
                    <a:pt x="3167" y="17467"/>
                  </a:lnTo>
                  <a:lnTo>
                    <a:pt x="3167" y="18681"/>
                  </a:lnTo>
                  <a:lnTo>
                    <a:pt x="3227" y="18741"/>
                  </a:lnTo>
                  <a:lnTo>
                    <a:pt x="3227" y="17467"/>
                  </a:lnTo>
                  <a:lnTo>
                    <a:pt x="4703" y="17467"/>
                  </a:lnTo>
                  <a:lnTo>
                    <a:pt x="4703" y="18943"/>
                  </a:lnTo>
                  <a:lnTo>
                    <a:pt x="3417" y="18943"/>
                  </a:lnTo>
                  <a:lnTo>
                    <a:pt x="3477" y="19003"/>
                  </a:lnTo>
                  <a:lnTo>
                    <a:pt x="4703" y="19003"/>
                  </a:lnTo>
                  <a:lnTo>
                    <a:pt x="4703" y="19979"/>
                  </a:lnTo>
                  <a:cubicBezTo>
                    <a:pt x="4715" y="19991"/>
                    <a:pt x="4751" y="20015"/>
                    <a:pt x="4763" y="20027"/>
                  </a:cubicBezTo>
                  <a:lnTo>
                    <a:pt x="4763" y="19003"/>
                  </a:lnTo>
                  <a:lnTo>
                    <a:pt x="6239" y="19003"/>
                  </a:lnTo>
                  <a:lnTo>
                    <a:pt x="6239" y="20467"/>
                  </a:lnTo>
                  <a:lnTo>
                    <a:pt x="5477" y="20467"/>
                  </a:lnTo>
                  <a:cubicBezTo>
                    <a:pt x="5501" y="20491"/>
                    <a:pt x="5548" y="20515"/>
                    <a:pt x="5584" y="20527"/>
                  </a:cubicBezTo>
                  <a:lnTo>
                    <a:pt x="6239" y="20527"/>
                  </a:lnTo>
                  <a:lnTo>
                    <a:pt x="6239" y="20872"/>
                  </a:lnTo>
                  <a:cubicBezTo>
                    <a:pt x="6251" y="20884"/>
                    <a:pt x="6275" y="20884"/>
                    <a:pt x="6298" y="20908"/>
                  </a:cubicBezTo>
                  <a:lnTo>
                    <a:pt x="6298" y="20527"/>
                  </a:lnTo>
                  <a:lnTo>
                    <a:pt x="7763" y="20527"/>
                  </a:lnTo>
                  <a:lnTo>
                    <a:pt x="7763" y="21467"/>
                  </a:lnTo>
                  <a:cubicBezTo>
                    <a:pt x="7787" y="21467"/>
                    <a:pt x="7811" y="21479"/>
                    <a:pt x="7822" y="21479"/>
                  </a:cubicBezTo>
                  <a:lnTo>
                    <a:pt x="7822" y="20527"/>
                  </a:lnTo>
                  <a:lnTo>
                    <a:pt x="9299" y="20527"/>
                  </a:lnTo>
                  <a:lnTo>
                    <a:pt x="9299" y="21824"/>
                  </a:lnTo>
                  <a:cubicBezTo>
                    <a:pt x="9311" y="21824"/>
                    <a:pt x="9346" y="21824"/>
                    <a:pt x="9358" y="21836"/>
                  </a:cubicBezTo>
                  <a:lnTo>
                    <a:pt x="9358" y="20550"/>
                  </a:lnTo>
                  <a:lnTo>
                    <a:pt x="10835" y="20550"/>
                  </a:lnTo>
                  <a:lnTo>
                    <a:pt x="10835" y="21955"/>
                  </a:lnTo>
                  <a:lnTo>
                    <a:pt x="10894" y="21955"/>
                  </a:lnTo>
                  <a:lnTo>
                    <a:pt x="10894" y="20550"/>
                  </a:lnTo>
                  <a:lnTo>
                    <a:pt x="12371" y="20550"/>
                  </a:lnTo>
                  <a:lnTo>
                    <a:pt x="12371" y="21872"/>
                  </a:lnTo>
                  <a:lnTo>
                    <a:pt x="12430" y="21872"/>
                  </a:lnTo>
                  <a:lnTo>
                    <a:pt x="12430" y="20550"/>
                  </a:lnTo>
                  <a:lnTo>
                    <a:pt x="13895" y="20550"/>
                  </a:lnTo>
                  <a:lnTo>
                    <a:pt x="13895" y="21574"/>
                  </a:lnTo>
                  <a:cubicBezTo>
                    <a:pt x="13918" y="21574"/>
                    <a:pt x="13942" y="21562"/>
                    <a:pt x="13954" y="21562"/>
                  </a:cubicBezTo>
                  <a:lnTo>
                    <a:pt x="13954" y="20550"/>
                  </a:lnTo>
                  <a:lnTo>
                    <a:pt x="15431" y="20550"/>
                  </a:lnTo>
                  <a:lnTo>
                    <a:pt x="15431" y="21027"/>
                  </a:lnTo>
                  <a:cubicBezTo>
                    <a:pt x="15442" y="21003"/>
                    <a:pt x="15478" y="21003"/>
                    <a:pt x="15490" y="20991"/>
                  </a:cubicBezTo>
                  <a:lnTo>
                    <a:pt x="15490" y="20550"/>
                  </a:lnTo>
                  <a:lnTo>
                    <a:pt x="16383" y="20550"/>
                  </a:lnTo>
                  <a:cubicBezTo>
                    <a:pt x="16419" y="20527"/>
                    <a:pt x="16455" y="20503"/>
                    <a:pt x="16490" y="20491"/>
                  </a:cubicBezTo>
                  <a:lnTo>
                    <a:pt x="15502" y="20491"/>
                  </a:lnTo>
                  <a:lnTo>
                    <a:pt x="15502" y="19015"/>
                  </a:lnTo>
                  <a:lnTo>
                    <a:pt x="16978" y="19015"/>
                  </a:lnTo>
                  <a:lnTo>
                    <a:pt x="16978" y="20193"/>
                  </a:lnTo>
                  <a:cubicBezTo>
                    <a:pt x="16990" y="20169"/>
                    <a:pt x="17026" y="20158"/>
                    <a:pt x="17038" y="20158"/>
                  </a:cubicBezTo>
                  <a:lnTo>
                    <a:pt x="17038" y="19015"/>
                  </a:lnTo>
                  <a:lnTo>
                    <a:pt x="18479" y="19015"/>
                  </a:lnTo>
                  <a:lnTo>
                    <a:pt x="18526" y="18967"/>
                  </a:lnTo>
                  <a:lnTo>
                    <a:pt x="17062" y="18967"/>
                  </a:lnTo>
                  <a:lnTo>
                    <a:pt x="17062" y="17502"/>
                  </a:lnTo>
                  <a:lnTo>
                    <a:pt x="18538" y="17502"/>
                  </a:lnTo>
                  <a:lnTo>
                    <a:pt x="18538" y="18955"/>
                  </a:lnTo>
                  <a:lnTo>
                    <a:pt x="18574" y="18919"/>
                  </a:lnTo>
                  <a:lnTo>
                    <a:pt x="18574" y="17467"/>
                  </a:lnTo>
                  <a:lnTo>
                    <a:pt x="19848" y="17467"/>
                  </a:lnTo>
                  <a:cubicBezTo>
                    <a:pt x="19872" y="17455"/>
                    <a:pt x="19884" y="17419"/>
                    <a:pt x="19895" y="17407"/>
                  </a:cubicBezTo>
                  <a:lnTo>
                    <a:pt x="18574" y="17407"/>
                  </a:lnTo>
                  <a:lnTo>
                    <a:pt x="18574" y="15931"/>
                  </a:lnTo>
                  <a:lnTo>
                    <a:pt x="20050" y="15931"/>
                  </a:lnTo>
                  <a:lnTo>
                    <a:pt x="20050" y="17193"/>
                  </a:lnTo>
                  <a:cubicBezTo>
                    <a:pt x="20062" y="17169"/>
                    <a:pt x="20086" y="17133"/>
                    <a:pt x="20110" y="17121"/>
                  </a:cubicBezTo>
                  <a:lnTo>
                    <a:pt x="20110" y="15943"/>
                  </a:lnTo>
                  <a:lnTo>
                    <a:pt x="20788" y="15943"/>
                  </a:lnTo>
                  <a:cubicBezTo>
                    <a:pt x="20800" y="15931"/>
                    <a:pt x="20800" y="15907"/>
                    <a:pt x="20824" y="15883"/>
                  </a:cubicBezTo>
                  <a:lnTo>
                    <a:pt x="20110" y="15883"/>
                  </a:lnTo>
                  <a:lnTo>
                    <a:pt x="20110" y="14419"/>
                  </a:lnTo>
                  <a:lnTo>
                    <a:pt x="21431" y="14419"/>
                  </a:lnTo>
                  <a:cubicBezTo>
                    <a:pt x="21431" y="14395"/>
                    <a:pt x="21443" y="14371"/>
                    <a:pt x="21443" y="14359"/>
                  </a:cubicBezTo>
                  <a:lnTo>
                    <a:pt x="20086" y="14359"/>
                  </a:lnTo>
                  <a:lnTo>
                    <a:pt x="20086" y="12883"/>
                  </a:lnTo>
                  <a:lnTo>
                    <a:pt x="21562" y="12883"/>
                  </a:lnTo>
                  <a:lnTo>
                    <a:pt x="21562" y="13919"/>
                  </a:lnTo>
                  <a:cubicBezTo>
                    <a:pt x="21574" y="13847"/>
                    <a:pt x="21610" y="13788"/>
                    <a:pt x="21622" y="13716"/>
                  </a:cubicBezTo>
                  <a:lnTo>
                    <a:pt x="21622" y="12871"/>
                  </a:lnTo>
                  <a:lnTo>
                    <a:pt x="21800" y="12871"/>
                  </a:lnTo>
                  <a:cubicBezTo>
                    <a:pt x="21800" y="12847"/>
                    <a:pt x="21800" y="12823"/>
                    <a:pt x="21812" y="12811"/>
                  </a:cubicBezTo>
                  <a:lnTo>
                    <a:pt x="21622" y="12811"/>
                  </a:lnTo>
                  <a:lnTo>
                    <a:pt x="21622" y="11335"/>
                  </a:lnTo>
                  <a:lnTo>
                    <a:pt x="21967" y="11335"/>
                  </a:lnTo>
                  <a:lnTo>
                    <a:pt x="21967" y="11276"/>
                  </a:lnTo>
                  <a:lnTo>
                    <a:pt x="21622" y="11276"/>
                  </a:lnTo>
                  <a:lnTo>
                    <a:pt x="21622" y="9799"/>
                  </a:lnTo>
                  <a:lnTo>
                    <a:pt x="21908" y="9799"/>
                  </a:lnTo>
                  <a:lnTo>
                    <a:pt x="21908" y="9740"/>
                  </a:lnTo>
                  <a:lnTo>
                    <a:pt x="21622" y="9740"/>
                  </a:lnTo>
                  <a:lnTo>
                    <a:pt x="21622" y="8275"/>
                  </a:lnTo>
                  <a:lnTo>
                    <a:pt x="21634" y="8275"/>
                  </a:lnTo>
                  <a:cubicBezTo>
                    <a:pt x="21634" y="8251"/>
                    <a:pt x="21622" y="8228"/>
                    <a:pt x="21622" y="8216"/>
                  </a:cubicBezTo>
                  <a:cubicBezTo>
                    <a:pt x="21610" y="8132"/>
                    <a:pt x="21574" y="8073"/>
                    <a:pt x="21562" y="8001"/>
                  </a:cubicBezTo>
                  <a:lnTo>
                    <a:pt x="21562" y="8216"/>
                  </a:lnTo>
                  <a:lnTo>
                    <a:pt x="20086" y="8216"/>
                  </a:lnTo>
                  <a:lnTo>
                    <a:pt x="20086" y="6739"/>
                  </a:lnTo>
                  <a:lnTo>
                    <a:pt x="21134" y="6739"/>
                  </a:lnTo>
                  <a:cubicBezTo>
                    <a:pt x="21122" y="6727"/>
                    <a:pt x="21122" y="6692"/>
                    <a:pt x="21098" y="6680"/>
                  </a:cubicBezTo>
                  <a:lnTo>
                    <a:pt x="20086" y="6680"/>
                  </a:lnTo>
                  <a:lnTo>
                    <a:pt x="20086" y="5203"/>
                  </a:lnTo>
                  <a:lnTo>
                    <a:pt x="20348" y="5203"/>
                  </a:lnTo>
                  <a:cubicBezTo>
                    <a:pt x="20324" y="5191"/>
                    <a:pt x="20312" y="5156"/>
                    <a:pt x="20312" y="5144"/>
                  </a:cubicBezTo>
                  <a:lnTo>
                    <a:pt x="20086" y="5144"/>
                  </a:lnTo>
                  <a:lnTo>
                    <a:pt x="20086" y="4799"/>
                  </a:lnTo>
                  <a:cubicBezTo>
                    <a:pt x="20074" y="4775"/>
                    <a:pt x="20050" y="4739"/>
                    <a:pt x="20026" y="4727"/>
                  </a:cubicBezTo>
                  <a:lnTo>
                    <a:pt x="20026" y="5144"/>
                  </a:lnTo>
                  <a:lnTo>
                    <a:pt x="18562" y="5144"/>
                  </a:lnTo>
                  <a:lnTo>
                    <a:pt x="18562" y="3667"/>
                  </a:lnTo>
                  <a:lnTo>
                    <a:pt x="19193" y="3667"/>
                  </a:lnTo>
                  <a:cubicBezTo>
                    <a:pt x="19181" y="3656"/>
                    <a:pt x="19169" y="3632"/>
                    <a:pt x="19157" y="3608"/>
                  </a:cubicBezTo>
                  <a:lnTo>
                    <a:pt x="18562" y="3608"/>
                  </a:lnTo>
                  <a:lnTo>
                    <a:pt x="18562" y="3001"/>
                  </a:lnTo>
                  <a:cubicBezTo>
                    <a:pt x="18538" y="2989"/>
                    <a:pt x="18514" y="2977"/>
                    <a:pt x="18502" y="2941"/>
                  </a:cubicBezTo>
                  <a:lnTo>
                    <a:pt x="18502" y="3608"/>
                  </a:lnTo>
                  <a:lnTo>
                    <a:pt x="17026" y="3608"/>
                  </a:lnTo>
                  <a:lnTo>
                    <a:pt x="17026" y="2143"/>
                  </a:lnTo>
                  <a:lnTo>
                    <a:pt x="17526" y="2143"/>
                  </a:lnTo>
                  <a:cubicBezTo>
                    <a:pt x="17502" y="2120"/>
                    <a:pt x="17467" y="2096"/>
                    <a:pt x="17455" y="2084"/>
                  </a:cubicBezTo>
                  <a:lnTo>
                    <a:pt x="17026" y="2084"/>
                  </a:lnTo>
                  <a:lnTo>
                    <a:pt x="17026" y="1786"/>
                  </a:lnTo>
                  <a:cubicBezTo>
                    <a:pt x="17014" y="1762"/>
                    <a:pt x="16978" y="1751"/>
                    <a:pt x="16966" y="1751"/>
                  </a:cubicBezTo>
                  <a:lnTo>
                    <a:pt x="16966" y="2096"/>
                  </a:lnTo>
                  <a:lnTo>
                    <a:pt x="15490" y="2096"/>
                  </a:lnTo>
                  <a:lnTo>
                    <a:pt x="15490" y="953"/>
                  </a:lnTo>
                  <a:cubicBezTo>
                    <a:pt x="15478" y="929"/>
                    <a:pt x="15442" y="929"/>
                    <a:pt x="15431" y="917"/>
                  </a:cubicBezTo>
                  <a:lnTo>
                    <a:pt x="15431" y="2096"/>
                  </a:lnTo>
                  <a:lnTo>
                    <a:pt x="13954" y="2096"/>
                  </a:lnTo>
                  <a:lnTo>
                    <a:pt x="13954" y="619"/>
                  </a:lnTo>
                  <a:lnTo>
                    <a:pt x="14669" y="619"/>
                  </a:lnTo>
                  <a:cubicBezTo>
                    <a:pt x="14609" y="608"/>
                    <a:pt x="14550" y="572"/>
                    <a:pt x="14490" y="560"/>
                  </a:cubicBezTo>
                  <a:lnTo>
                    <a:pt x="13954" y="560"/>
                  </a:lnTo>
                  <a:lnTo>
                    <a:pt x="13954" y="393"/>
                  </a:lnTo>
                  <a:cubicBezTo>
                    <a:pt x="13942" y="393"/>
                    <a:pt x="13918" y="381"/>
                    <a:pt x="13895" y="381"/>
                  </a:cubicBezTo>
                  <a:lnTo>
                    <a:pt x="13895" y="560"/>
                  </a:lnTo>
                  <a:lnTo>
                    <a:pt x="12430" y="560"/>
                  </a:lnTo>
                  <a:lnTo>
                    <a:pt x="12430" y="84"/>
                  </a:lnTo>
                  <a:lnTo>
                    <a:pt x="12371" y="84"/>
                  </a:lnTo>
                  <a:lnTo>
                    <a:pt x="12371" y="572"/>
                  </a:lnTo>
                  <a:lnTo>
                    <a:pt x="12383" y="572"/>
                  </a:lnTo>
                  <a:lnTo>
                    <a:pt x="12383" y="2048"/>
                  </a:lnTo>
                  <a:lnTo>
                    <a:pt x="10906" y="2048"/>
                  </a:lnTo>
                  <a:lnTo>
                    <a:pt x="10906" y="572"/>
                  </a:lnTo>
                  <a:lnTo>
                    <a:pt x="10894" y="572"/>
                  </a:lnTo>
                  <a:lnTo>
                    <a:pt x="108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44"/>
            <p:cNvSpPr/>
            <p:nvPr/>
          </p:nvSpPr>
          <p:spPr>
            <a:xfrm>
              <a:off x="4876976" y="2108636"/>
              <a:ext cx="236922" cy="146025"/>
            </a:xfrm>
            <a:custGeom>
              <a:avLst/>
              <a:gdLst/>
              <a:ahLst/>
              <a:cxnLst/>
              <a:rect l="l" t="t" r="r" b="b"/>
              <a:pathLst>
                <a:path w="7478" h="4609" extrusionOk="0">
                  <a:moveTo>
                    <a:pt x="3739" y="1"/>
                  </a:moveTo>
                  <a:cubicBezTo>
                    <a:pt x="1691" y="1"/>
                    <a:pt x="0" y="1692"/>
                    <a:pt x="0" y="3739"/>
                  </a:cubicBezTo>
                  <a:lnTo>
                    <a:pt x="0" y="4609"/>
                  </a:lnTo>
                  <a:lnTo>
                    <a:pt x="1608" y="4609"/>
                  </a:lnTo>
                  <a:lnTo>
                    <a:pt x="1608" y="3739"/>
                  </a:lnTo>
                  <a:cubicBezTo>
                    <a:pt x="1608" y="2561"/>
                    <a:pt x="2560" y="1608"/>
                    <a:pt x="3739" y="1608"/>
                  </a:cubicBezTo>
                  <a:cubicBezTo>
                    <a:pt x="4917" y="1608"/>
                    <a:pt x="5870" y="2561"/>
                    <a:pt x="5870" y="3739"/>
                  </a:cubicBezTo>
                  <a:lnTo>
                    <a:pt x="5870" y="4609"/>
                  </a:lnTo>
                  <a:lnTo>
                    <a:pt x="7477" y="4609"/>
                  </a:lnTo>
                  <a:lnTo>
                    <a:pt x="7477" y="3739"/>
                  </a:lnTo>
                  <a:cubicBezTo>
                    <a:pt x="7477" y="1692"/>
                    <a:pt x="5787" y="1"/>
                    <a:pt x="3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44"/>
            <p:cNvSpPr/>
            <p:nvPr/>
          </p:nvSpPr>
          <p:spPr>
            <a:xfrm>
              <a:off x="4842632" y="2254629"/>
              <a:ext cx="305198" cy="260303"/>
            </a:xfrm>
            <a:custGeom>
              <a:avLst/>
              <a:gdLst/>
              <a:ahLst/>
              <a:cxnLst/>
              <a:rect l="l" t="t" r="r" b="b"/>
              <a:pathLst>
                <a:path w="9633" h="8216" extrusionOk="0">
                  <a:moveTo>
                    <a:pt x="1072" y="1"/>
                  </a:moveTo>
                  <a:lnTo>
                    <a:pt x="1072" y="203"/>
                  </a:lnTo>
                  <a:lnTo>
                    <a:pt x="263" y="203"/>
                  </a:lnTo>
                  <a:cubicBezTo>
                    <a:pt x="120" y="203"/>
                    <a:pt x="1" y="322"/>
                    <a:pt x="1" y="477"/>
                  </a:cubicBezTo>
                  <a:lnTo>
                    <a:pt x="1" y="7144"/>
                  </a:lnTo>
                  <a:cubicBezTo>
                    <a:pt x="1" y="7740"/>
                    <a:pt x="477" y="8216"/>
                    <a:pt x="1072" y="8216"/>
                  </a:cubicBezTo>
                  <a:lnTo>
                    <a:pt x="8537" y="8216"/>
                  </a:lnTo>
                  <a:cubicBezTo>
                    <a:pt x="9133" y="8216"/>
                    <a:pt x="9621" y="7740"/>
                    <a:pt x="9621" y="7144"/>
                  </a:cubicBezTo>
                  <a:lnTo>
                    <a:pt x="9621" y="477"/>
                  </a:lnTo>
                  <a:cubicBezTo>
                    <a:pt x="9633" y="322"/>
                    <a:pt x="9514" y="203"/>
                    <a:pt x="9359" y="203"/>
                  </a:cubicBezTo>
                  <a:lnTo>
                    <a:pt x="8561" y="203"/>
                  </a:lnTo>
                  <a:lnTo>
                    <a:pt x="8561" y="1"/>
                  </a:lnTo>
                  <a:lnTo>
                    <a:pt x="6954" y="1"/>
                  </a:lnTo>
                  <a:lnTo>
                    <a:pt x="6954" y="203"/>
                  </a:lnTo>
                  <a:lnTo>
                    <a:pt x="2680" y="203"/>
                  </a:lnTo>
                  <a:lnTo>
                    <a:pt x="26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44"/>
            <p:cNvSpPr/>
            <p:nvPr/>
          </p:nvSpPr>
          <p:spPr>
            <a:xfrm>
              <a:off x="4962202" y="2328196"/>
              <a:ext cx="67959" cy="118841"/>
            </a:xfrm>
            <a:custGeom>
              <a:avLst/>
              <a:gdLst/>
              <a:ahLst/>
              <a:cxnLst/>
              <a:rect l="l" t="t" r="r" b="b"/>
              <a:pathLst>
                <a:path w="2145" h="3751" extrusionOk="0">
                  <a:moveTo>
                    <a:pt x="1073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429"/>
                    <a:pt x="168" y="1739"/>
                    <a:pt x="442" y="1929"/>
                  </a:cubicBezTo>
                  <a:lnTo>
                    <a:pt x="275" y="3453"/>
                  </a:lnTo>
                  <a:cubicBezTo>
                    <a:pt x="263" y="3525"/>
                    <a:pt x="287" y="3596"/>
                    <a:pt x="334" y="3656"/>
                  </a:cubicBezTo>
                  <a:cubicBezTo>
                    <a:pt x="382" y="3715"/>
                    <a:pt x="453" y="3751"/>
                    <a:pt x="525" y="3751"/>
                  </a:cubicBezTo>
                  <a:lnTo>
                    <a:pt x="1596" y="3751"/>
                  </a:lnTo>
                  <a:cubicBezTo>
                    <a:pt x="1680" y="3751"/>
                    <a:pt x="1751" y="3715"/>
                    <a:pt x="1787" y="3656"/>
                  </a:cubicBezTo>
                  <a:cubicBezTo>
                    <a:pt x="1835" y="3596"/>
                    <a:pt x="1870" y="3525"/>
                    <a:pt x="1858" y="3453"/>
                  </a:cubicBezTo>
                  <a:lnTo>
                    <a:pt x="1715" y="1929"/>
                  </a:lnTo>
                  <a:cubicBezTo>
                    <a:pt x="1989" y="1727"/>
                    <a:pt x="2144" y="1405"/>
                    <a:pt x="2144" y="1072"/>
                  </a:cubicBezTo>
                  <a:cubicBezTo>
                    <a:pt x="2144" y="477"/>
                    <a:pt x="1668" y="0"/>
                    <a:pt x="10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44"/>
            <p:cNvSpPr/>
            <p:nvPr/>
          </p:nvSpPr>
          <p:spPr>
            <a:xfrm>
              <a:off x="5199504" y="2035101"/>
              <a:ext cx="136932" cy="136963"/>
            </a:xfrm>
            <a:custGeom>
              <a:avLst/>
              <a:gdLst/>
              <a:ahLst/>
              <a:cxnLst/>
              <a:rect l="l" t="t" r="r" b="b"/>
              <a:pathLst>
                <a:path w="4322" h="4323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lnTo>
                    <a:pt x="0" y="4072"/>
                  </a:lnTo>
                  <a:cubicBezTo>
                    <a:pt x="0" y="4203"/>
                    <a:pt x="119" y="4322"/>
                    <a:pt x="262" y="4322"/>
                  </a:cubicBezTo>
                  <a:lnTo>
                    <a:pt x="4072" y="4322"/>
                  </a:lnTo>
                  <a:cubicBezTo>
                    <a:pt x="4203" y="4322"/>
                    <a:pt x="4322" y="4215"/>
                    <a:pt x="4322" y="4072"/>
                  </a:cubicBezTo>
                  <a:lnTo>
                    <a:pt x="4322" y="262"/>
                  </a:lnTo>
                  <a:cubicBezTo>
                    <a:pt x="4322" y="119"/>
                    <a:pt x="4203" y="0"/>
                    <a:pt x="4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44"/>
            <p:cNvSpPr/>
            <p:nvPr/>
          </p:nvSpPr>
          <p:spPr>
            <a:xfrm>
              <a:off x="5229666" y="2062633"/>
              <a:ext cx="80759" cy="80759"/>
            </a:xfrm>
            <a:custGeom>
              <a:avLst/>
              <a:gdLst/>
              <a:ahLst/>
              <a:cxnLst/>
              <a:rect l="l" t="t" r="r" b="b"/>
              <a:pathLst>
                <a:path w="2549" h="2549" extrusionOk="0">
                  <a:moveTo>
                    <a:pt x="441" y="0"/>
                  </a:moveTo>
                  <a:lnTo>
                    <a:pt x="1" y="429"/>
                  </a:lnTo>
                  <a:lnTo>
                    <a:pt x="858" y="1274"/>
                  </a:lnTo>
                  <a:lnTo>
                    <a:pt x="1" y="2132"/>
                  </a:lnTo>
                  <a:lnTo>
                    <a:pt x="441" y="2548"/>
                  </a:lnTo>
                  <a:lnTo>
                    <a:pt x="1286" y="1691"/>
                  </a:lnTo>
                  <a:lnTo>
                    <a:pt x="2132" y="2548"/>
                  </a:lnTo>
                  <a:lnTo>
                    <a:pt x="2548" y="2132"/>
                  </a:lnTo>
                  <a:lnTo>
                    <a:pt x="1703" y="1274"/>
                  </a:lnTo>
                  <a:lnTo>
                    <a:pt x="2548" y="429"/>
                  </a:lnTo>
                  <a:lnTo>
                    <a:pt x="2132" y="0"/>
                  </a:lnTo>
                  <a:lnTo>
                    <a:pt x="1286" y="846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44"/>
            <p:cNvSpPr/>
            <p:nvPr/>
          </p:nvSpPr>
          <p:spPr>
            <a:xfrm>
              <a:off x="3607617" y="1516427"/>
              <a:ext cx="351612" cy="44546"/>
            </a:xfrm>
            <a:custGeom>
              <a:avLst/>
              <a:gdLst/>
              <a:ahLst/>
              <a:cxnLst/>
              <a:rect l="l" t="t" r="r" b="b"/>
              <a:pathLst>
                <a:path w="11098" h="1406" extrusionOk="0">
                  <a:moveTo>
                    <a:pt x="620" y="0"/>
                  </a:moveTo>
                  <a:cubicBezTo>
                    <a:pt x="286" y="0"/>
                    <a:pt x="1" y="274"/>
                    <a:pt x="1" y="619"/>
                  </a:cubicBezTo>
                  <a:lnTo>
                    <a:pt x="1" y="1405"/>
                  </a:lnTo>
                  <a:lnTo>
                    <a:pt x="11073" y="1405"/>
                  </a:lnTo>
                  <a:lnTo>
                    <a:pt x="11073" y="619"/>
                  </a:lnTo>
                  <a:lnTo>
                    <a:pt x="11097" y="619"/>
                  </a:lnTo>
                  <a:cubicBezTo>
                    <a:pt x="11097" y="286"/>
                    <a:pt x="10823" y="0"/>
                    <a:pt x="104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44"/>
            <p:cNvSpPr/>
            <p:nvPr/>
          </p:nvSpPr>
          <p:spPr>
            <a:xfrm>
              <a:off x="3608377" y="1560941"/>
              <a:ext cx="351232" cy="193897"/>
            </a:xfrm>
            <a:custGeom>
              <a:avLst/>
              <a:gdLst/>
              <a:ahLst/>
              <a:cxnLst/>
              <a:rect l="l" t="t" r="r" b="b"/>
              <a:pathLst>
                <a:path w="11086" h="6120" extrusionOk="0">
                  <a:moveTo>
                    <a:pt x="0" y="0"/>
                  </a:moveTo>
                  <a:lnTo>
                    <a:pt x="0" y="5501"/>
                  </a:lnTo>
                  <a:cubicBezTo>
                    <a:pt x="0" y="5834"/>
                    <a:pt x="262" y="6120"/>
                    <a:pt x="608" y="6120"/>
                  </a:cubicBezTo>
                  <a:lnTo>
                    <a:pt x="10478" y="6120"/>
                  </a:lnTo>
                  <a:cubicBezTo>
                    <a:pt x="10799" y="6120"/>
                    <a:pt x="11085" y="5846"/>
                    <a:pt x="11085" y="5501"/>
                  </a:cubicBezTo>
                  <a:lnTo>
                    <a:pt x="110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44"/>
            <p:cNvSpPr/>
            <p:nvPr/>
          </p:nvSpPr>
          <p:spPr>
            <a:xfrm>
              <a:off x="3863390" y="1529227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43" y="1"/>
                    <a:pt x="0" y="144"/>
                    <a:pt x="0" y="311"/>
                  </a:cubicBezTo>
                  <a:cubicBezTo>
                    <a:pt x="0" y="489"/>
                    <a:pt x="143" y="620"/>
                    <a:pt x="310" y="620"/>
                  </a:cubicBezTo>
                  <a:cubicBezTo>
                    <a:pt x="476" y="620"/>
                    <a:pt x="619" y="489"/>
                    <a:pt x="619" y="311"/>
                  </a:cubicBezTo>
                  <a:cubicBezTo>
                    <a:pt x="619" y="144"/>
                    <a:pt x="476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44"/>
            <p:cNvSpPr/>
            <p:nvPr/>
          </p:nvSpPr>
          <p:spPr>
            <a:xfrm>
              <a:off x="3893171" y="1529227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32" y="1"/>
                    <a:pt x="1" y="144"/>
                    <a:pt x="1" y="311"/>
                  </a:cubicBezTo>
                  <a:cubicBezTo>
                    <a:pt x="1" y="489"/>
                    <a:pt x="132" y="620"/>
                    <a:pt x="310" y="620"/>
                  </a:cubicBezTo>
                  <a:cubicBezTo>
                    <a:pt x="477" y="620"/>
                    <a:pt x="620" y="489"/>
                    <a:pt x="620" y="311"/>
                  </a:cubicBezTo>
                  <a:cubicBezTo>
                    <a:pt x="620" y="144"/>
                    <a:pt x="477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44"/>
            <p:cNvSpPr/>
            <p:nvPr/>
          </p:nvSpPr>
          <p:spPr>
            <a:xfrm>
              <a:off x="3922604" y="1529227"/>
              <a:ext cx="20023" cy="19675"/>
            </a:xfrm>
            <a:custGeom>
              <a:avLst/>
              <a:gdLst/>
              <a:ahLst/>
              <a:cxnLst/>
              <a:rect l="l" t="t" r="r" b="b"/>
              <a:pathLst>
                <a:path w="632" h="621" extrusionOk="0">
                  <a:moveTo>
                    <a:pt x="322" y="1"/>
                  </a:moveTo>
                  <a:cubicBezTo>
                    <a:pt x="143" y="1"/>
                    <a:pt x="0" y="144"/>
                    <a:pt x="0" y="311"/>
                  </a:cubicBezTo>
                  <a:cubicBezTo>
                    <a:pt x="0" y="489"/>
                    <a:pt x="143" y="620"/>
                    <a:pt x="322" y="620"/>
                  </a:cubicBezTo>
                  <a:cubicBezTo>
                    <a:pt x="489" y="620"/>
                    <a:pt x="631" y="489"/>
                    <a:pt x="631" y="311"/>
                  </a:cubicBezTo>
                  <a:cubicBezTo>
                    <a:pt x="631" y="144"/>
                    <a:pt x="489" y="1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44"/>
            <p:cNvSpPr/>
            <p:nvPr/>
          </p:nvSpPr>
          <p:spPr>
            <a:xfrm>
              <a:off x="3664962" y="1612615"/>
              <a:ext cx="89820" cy="90168"/>
            </a:xfrm>
            <a:custGeom>
              <a:avLst/>
              <a:gdLst/>
              <a:ahLst/>
              <a:cxnLst/>
              <a:rect l="l" t="t" r="r" b="b"/>
              <a:pathLst>
                <a:path w="2835" h="2846" extrusionOk="0">
                  <a:moveTo>
                    <a:pt x="1310" y="655"/>
                  </a:moveTo>
                  <a:cubicBezTo>
                    <a:pt x="1358" y="655"/>
                    <a:pt x="1405" y="703"/>
                    <a:pt x="1405" y="762"/>
                  </a:cubicBezTo>
                  <a:cubicBezTo>
                    <a:pt x="1405" y="822"/>
                    <a:pt x="1370" y="869"/>
                    <a:pt x="1310" y="869"/>
                  </a:cubicBezTo>
                  <a:cubicBezTo>
                    <a:pt x="953" y="869"/>
                    <a:pt x="655" y="1167"/>
                    <a:pt x="655" y="1524"/>
                  </a:cubicBezTo>
                  <a:cubicBezTo>
                    <a:pt x="655" y="1584"/>
                    <a:pt x="608" y="1619"/>
                    <a:pt x="548" y="1619"/>
                  </a:cubicBezTo>
                  <a:cubicBezTo>
                    <a:pt x="489" y="1619"/>
                    <a:pt x="441" y="1584"/>
                    <a:pt x="441" y="1524"/>
                  </a:cubicBezTo>
                  <a:cubicBezTo>
                    <a:pt x="441" y="1048"/>
                    <a:pt x="834" y="655"/>
                    <a:pt x="1310" y="655"/>
                  </a:cubicBezTo>
                  <a:close/>
                  <a:moveTo>
                    <a:pt x="2721" y="0"/>
                  </a:moveTo>
                  <a:cubicBezTo>
                    <a:pt x="2694" y="0"/>
                    <a:pt x="2667" y="12"/>
                    <a:pt x="2644" y="36"/>
                  </a:cubicBezTo>
                  <a:lnTo>
                    <a:pt x="2417" y="262"/>
                  </a:lnTo>
                  <a:lnTo>
                    <a:pt x="2358" y="322"/>
                  </a:lnTo>
                  <a:lnTo>
                    <a:pt x="2227" y="179"/>
                  </a:lnTo>
                  <a:cubicBezTo>
                    <a:pt x="2185" y="137"/>
                    <a:pt x="2129" y="116"/>
                    <a:pt x="2072" y="116"/>
                  </a:cubicBezTo>
                  <a:cubicBezTo>
                    <a:pt x="2016" y="116"/>
                    <a:pt x="1959" y="137"/>
                    <a:pt x="1917" y="179"/>
                  </a:cubicBezTo>
                  <a:lnTo>
                    <a:pt x="1810" y="286"/>
                  </a:lnTo>
                  <a:lnTo>
                    <a:pt x="1786" y="322"/>
                  </a:lnTo>
                  <a:cubicBezTo>
                    <a:pt x="1632" y="262"/>
                    <a:pt x="1465" y="226"/>
                    <a:pt x="1310" y="226"/>
                  </a:cubicBezTo>
                  <a:cubicBezTo>
                    <a:pt x="596" y="226"/>
                    <a:pt x="0" y="810"/>
                    <a:pt x="0" y="1536"/>
                  </a:cubicBezTo>
                  <a:cubicBezTo>
                    <a:pt x="0" y="2250"/>
                    <a:pt x="572" y="2846"/>
                    <a:pt x="1310" y="2846"/>
                  </a:cubicBezTo>
                  <a:cubicBezTo>
                    <a:pt x="2013" y="2846"/>
                    <a:pt x="2608" y="2262"/>
                    <a:pt x="2608" y="1536"/>
                  </a:cubicBezTo>
                  <a:cubicBezTo>
                    <a:pt x="2608" y="1369"/>
                    <a:pt x="2584" y="1215"/>
                    <a:pt x="2525" y="1060"/>
                  </a:cubicBezTo>
                  <a:cubicBezTo>
                    <a:pt x="2536" y="1060"/>
                    <a:pt x="2536" y="1048"/>
                    <a:pt x="2548" y="1036"/>
                  </a:cubicBezTo>
                  <a:lnTo>
                    <a:pt x="2655" y="929"/>
                  </a:lnTo>
                  <a:cubicBezTo>
                    <a:pt x="2751" y="834"/>
                    <a:pt x="2751" y="703"/>
                    <a:pt x="2655" y="619"/>
                  </a:cubicBezTo>
                  <a:lnTo>
                    <a:pt x="2525" y="476"/>
                  </a:lnTo>
                  <a:lnTo>
                    <a:pt x="2584" y="417"/>
                  </a:lnTo>
                  <a:lnTo>
                    <a:pt x="2798" y="179"/>
                  </a:lnTo>
                  <a:cubicBezTo>
                    <a:pt x="2834" y="143"/>
                    <a:pt x="2834" y="84"/>
                    <a:pt x="2798" y="36"/>
                  </a:cubicBezTo>
                  <a:cubicBezTo>
                    <a:pt x="2775" y="12"/>
                    <a:pt x="2748" y="0"/>
                    <a:pt x="27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44"/>
            <p:cNvSpPr/>
            <p:nvPr/>
          </p:nvSpPr>
          <p:spPr>
            <a:xfrm>
              <a:off x="3757760" y="1623070"/>
              <a:ext cx="10962" cy="9948"/>
            </a:xfrm>
            <a:custGeom>
              <a:avLst/>
              <a:gdLst/>
              <a:ahLst/>
              <a:cxnLst/>
              <a:rect l="l" t="t" r="r" b="b"/>
              <a:pathLst>
                <a:path w="346" h="314" extrusionOk="0">
                  <a:moveTo>
                    <a:pt x="115" y="1"/>
                  </a:moveTo>
                  <a:cubicBezTo>
                    <a:pt x="90" y="1"/>
                    <a:pt x="66" y="10"/>
                    <a:pt x="48" y="27"/>
                  </a:cubicBezTo>
                  <a:cubicBezTo>
                    <a:pt x="0" y="75"/>
                    <a:pt x="0" y="135"/>
                    <a:pt x="48" y="182"/>
                  </a:cubicBezTo>
                  <a:lnTo>
                    <a:pt x="143" y="289"/>
                  </a:lnTo>
                  <a:cubicBezTo>
                    <a:pt x="167" y="301"/>
                    <a:pt x="191" y="313"/>
                    <a:pt x="227" y="313"/>
                  </a:cubicBezTo>
                  <a:cubicBezTo>
                    <a:pt x="250" y="313"/>
                    <a:pt x="286" y="301"/>
                    <a:pt x="298" y="289"/>
                  </a:cubicBezTo>
                  <a:cubicBezTo>
                    <a:pt x="346" y="242"/>
                    <a:pt x="346" y="182"/>
                    <a:pt x="298" y="135"/>
                  </a:cubicBezTo>
                  <a:lnTo>
                    <a:pt x="191" y="27"/>
                  </a:lnTo>
                  <a:cubicBezTo>
                    <a:pt x="167" y="10"/>
                    <a:pt x="140" y="1"/>
                    <a:pt x="1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44"/>
            <p:cNvSpPr/>
            <p:nvPr/>
          </p:nvSpPr>
          <p:spPr>
            <a:xfrm>
              <a:off x="3733618" y="1599023"/>
              <a:ext cx="10962" cy="9853"/>
            </a:xfrm>
            <a:custGeom>
              <a:avLst/>
              <a:gdLst/>
              <a:ahLst/>
              <a:cxnLst/>
              <a:rect l="l" t="t" r="r" b="b"/>
              <a:pathLst>
                <a:path w="346" h="311" extrusionOk="0">
                  <a:moveTo>
                    <a:pt x="119" y="1"/>
                  </a:moveTo>
                  <a:cubicBezTo>
                    <a:pt x="93" y="1"/>
                    <a:pt x="66" y="13"/>
                    <a:pt x="48" y="36"/>
                  </a:cubicBezTo>
                  <a:cubicBezTo>
                    <a:pt x="0" y="72"/>
                    <a:pt x="0" y="132"/>
                    <a:pt x="48" y="179"/>
                  </a:cubicBezTo>
                  <a:lnTo>
                    <a:pt x="155" y="286"/>
                  </a:lnTo>
                  <a:cubicBezTo>
                    <a:pt x="167" y="298"/>
                    <a:pt x="191" y="310"/>
                    <a:pt x="227" y="310"/>
                  </a:cubicBezTo>
                  <a:cubicBezTo>
                    <a:pt x="250" y="310"/>
                    <a:pt x="286" y="298"/>
                    <a:pt x="298" y="286"/>
                  </a:cubicBezTo>
                  <a:cubicBezTo>
                    <a:pt x="346" y="239"/>
                    <a:pt x="346" y="179"/>
                    <a:pt x="298" y="132"/>
                  </a:cubicBezTo>
                  <a:lnTo>
                    <a:pt x="191" y="36"/>
                  </a:lnTo>
                  <a:cubicBezTo>
                    <a:pt x="173" y="13"/>
                    <a:pt x="146" y="1"/>
                    <a:pt x="1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44"/>
            <p:cNvSpPr/>
            <p:nvPr/>
          </p:nvSpPr>
          <p:spPr>
            <a:xfrm>
              <a:off x="3747939" y="1591863"/>
              <a:ext cx="6463" cy="13972"/>
            </a:xfrm>
            <a:custGeom>
              <a:avLst/>
              <a:gdLst/>
              <a:ahLst/>
              <a:cxnLst/>
              <a:rect l="l" t="t" r="r" b="b"/>
              <a:pathLst>
                <a:path w="204" h="441" extrusionOk="0">
                  <a:moveTo>
                    <a:pt x="96" y="0"/>
                  </a:moveTo>
                  <a:cubicBezTo>
                    <a:pt x="36" y="0"/>
                    <a:pt x="1" y="48"/>
                    <a:pt x="1" y="108"/>
                  </a:cubicBezTo>
                  <a:lnTo>
                    <a:pt x="1" y="334"/>
                  </a:lnTo>
                  <a:cubicBezTo>
                    <a:pt x="1" y="393"/>
                    <a:pt x="36" y="441"/>
                    <a:pt x="96" y="441"/>
                  </a:cubicBezTo>
                  <a:cubicBezTo>
                    <a:pt x="156" y="441"/>
                    <a:pt x="203" y="393"/>
                    <a:pt x="203" y="334"/>
                  </a:cubicBezTo>
                  <a:lnTo>
                    <a:pt x="203" y="108"/>
                  </a:lnTo>
                  <a:cubicBezTo>
                    <a:pt x="203" y="48"/>
                    <a:pt x="156" y="0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44"/>
            <p:cNvSpPr/>
            <p:nvPr/>
          </p:nvSpPr>
          <p:spPr>
            <a:xfrm>
              <a:off x="3761530" y="1612615"/>
              <a:ext cx="13592" cy="6812"/>
            </a:xfrm>
            <a:custGeom>
              <a:avLst/>
              <a:gdLst/>
              <a:ahLst/>
              <a:cxnLst/>
              <a:rect l="l" t="t" r="r" b="b"/>
              <a:pathLst>
                <a:path w="429" h="215" extrusionOk="0">
                  <a:moveTo>
                    <a:pt x="108" y="0"/>
                  </a:moveTo>
                  <a:cubicBezTo>
                    <a:pt x="48" y="0"/>
                    <a:pt x="0" y="48"/>
                    <a:pt x="0" y="107"/>
                  </a:cubicBezTo>
                  <a:cubicBezTo>
                    <a:pt x="0" y="167"/>
                    <a:pt x="48" y="215"/>
                    <a:pt x="108" y="215"/>
                  </a:cubicBezTo>
                  <a:lnTo>
                    <a:pt x="322" y="215"/>
                  </a:lnTo>
                  <a:cubicBezTo>
                    <a:pt x="381" y="215"/>
                    <a:pt x="429" y="167"/>
                    <a:pt x="429" y="107"/>
                  </a:cubicBezTo>
                  <a:cubicBezTo>
                    <a:pt x="429" y="48"/>
                    <a:pt x="381" y="0"/>
                    <a:pt x="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44"/>
            <p:cNvSpPr/>
            <p:nvPr/>
          </p:nvSpPr>
          <p:spPr>
            <a:xfrm>
              <a:off x="3757760" y="1595253"/>
              <a:ext cx="14732" cy="13623"/>
            </a:xfrm>
            <a:custGeom>
              <a:avLst/>
              <a:gdLst/>
              <a:ahLst/>
              <a:cxnLst/>
              <a:rect l="l" t="t" r="r" b="b"/>
              <a:pathLst>
                <a:path w="465" h="430" extrusionOk="0">
                  <a:moveTo>
                    <a:pt x="340" y="1"/>
                  </a:moveTo>
                  <a:cubicBezTo>
                    <a:pt x="313" y="1"/>
                    <a:pt x="286" y="12"/>
                    <a:pt x="262" y="36"/>
                  </a:cubicBezTo>
                  <a:lnTo>
                    <a:pt x="48" y="251"/>
                  </a:lnTo>
                  <a:cubicBezTo>
                    <a:pt x="0" y="298"/>
                    <a:pt x="0" y="370"/>
                    <a:pt x="48" y="405"/>
                  </a:cubicBezTo>
                  <a:cubicBezTo>
                    <a:pt x="60" y="417"/>
                    <a:pt x="84" y="429"/>
                    <a:pt x="119" y="429"/>
                  </a:cubicBezTo>
                  <a:cubicBezTo>
                    <a:pt x="143" y="429"/>
                    <a:pt x="179" y="417"/>
                    <a:pt x="191" y="405"/>
                  </a:cubicBezTo>
                  <a:lnTo>
                    <a:pt x="417" y="179"/>
                  </a:lnTo>
                  <a:cubicBezTo>
                    <a:pt x="465" y="132"/>
                    <a:pt x="465" y="72"/>
                    <a:pt x="417" y="36"/>
                  </a:cubicBezTo>
                  <a:cubicBezTo>
                    <a:pt x="393" y="12"/>
                    <a:pt x="366" y="1"/>
                    <a:pt x="3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44"/>
            <p:cNvSpPr/>
            <p:nvPr/>
          </p:nvSpPr>
          <p:spPr>
            <a:xfrm>
              <a:off x="3793213" y="1597154"/>
              <a:ext cx="129043" cy="12103"/>
            </a:xfrm>
            <a:custGeom>
              <a:avLst/>
              <a:gdLst/>
              <a:ahLst/>
              <a:cxnLst/>
              <a:rect l="l" t="t" r="r" b="b"/>
              <a:pathLst>
                <a:path w="407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3882" y="381"/>
                  </a:lnTo>
                  <a:cubicBezTo>
                    <a:pt x="3989" y="381"/>
                    <a:pt x="4072" y="310"/>
                    <a:pt x="4072" y="191"/>
                  </a:cubicBezTo>
                  <a:cubicBezTo>
                    <a:pt x="4072" y="83"/>
                    <a:pt x="3989" y="0"/>
                    <a:pt x="3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44"/>
            <p:cNvSpPr/>
            <p:nvPr/>
          </p:nvSpPr>
          <p:spPr>
            <a:xfrm>
              <a:off x="3793213" y="1625446"/>
              <a:ext cx="129043" cy="12103"/>
            </a:xfrm>
            <a:custGeom>
              <a:avLst/>
              <a:gdLst/>
              <a:ahLst/>
              <a:cxnLst/>
              <a:rect l="l" t="t" r="r" b="b"/>
              <a:pathLst>
                <a:path w="407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3882" y="381"/>
                  </a:lnTo>
                  <a:cubicBezTo>
                    <a:pt x="3989" y="381"/>
                    <a:pt x="4072" y="310"/>
                    <a:pt x="4072" y="191"/>
                  </a:cubicBezTo>
                  <a:cubicBezTo>
                    <a:pt x="4072" y="83"/>
                    <a:pt x="3989" y="0"/>
                    <a:pt x="3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44"/>
            <p:cNvSpPr/>
            <p:nvPr/>
          </p:nvSpPr>
          <p:spPr>
            <a:xfrm>
              <a:off x="3793213" y="1653707"/>
              <a:ext cx="129043" cy="12103"/>
            </a:xfrm>
            <a:custGeom>
              <a:avLst/>
              <a:gdLst/>
              <a:ahLst/>
              <a:cxnLst/>
              <a:rect l="l" t="t" r="r" b="b"/>
              <a:pathLst>
                <a:path w="4073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9"/>
                    <a:pt x="84" y="382"/>
                    <a:pt x="191" y="382"/>
                  </a:cubicBezTo>
                  <a:lnTo>
                    <a:pt x="3882" y="382"/>
                  </a:lnTo>
                  <a:cubicBezTo>
                    <a:pt x="3989" y="382"/>
                    <a:pt x="4072" y="311"/>
                    <a:pt x="4072" y="191"/>
                  </a:cubicBezTo>
                  <a:cubicBezTo>
                    <a:pt x="4072" y="84"/>
                    <a:pt x="3989" y="1"/>
                    <a:pt x="3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44"/>
            <p:cNvSpPr/>
            <p:nvPr/>
          </p:nvSpPr>
          <p:spPr>
            <a:xfrm>
              <a:off x="3793213" y="1682380"/>
              <a:ext cx="86778" cy="12483"/>
            </a:xfrm>
            <a:custGeom>
              <a:avLst/>
              <a:gdLst/>
              <a:ahLst/>
              <a:cxnLst/>
              <a:rect l="l" t="t" r="r" b="b"/>
              <a:pathLst>
                <a:path w="2739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537" y="394"/>
                  </a:lnTo>
                  <a:cubicBezTo>
                    <a:pt x="2644" y="394"/>
                    <a:pt x="2739" y="299"/>
                    <a:pt x="2739" y="203"/>
                  </a:cubicBezTo>
                  <a:cubicBezTo>
                    <a:pt x="2739" y="96"/>
                    <a:pt x="2644" y="1"/>
                    <a:pt x="2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44"/>
            <p:cNvSpPr/>
            <p:nvPr/>
          </p:nvSpPr>
          <p:spPr>
            <a:xfrm>
              <a:off x="3608377" y="1973986"/>
              <a:ext cx="740135" cy="705791"/>
            </a:xfrm>
            <a:custGeom>
              <a:avLst/>
              <a:gdLst/>
              <a:ahLst/>
              <a:cxnLst/>
              <a:rect l="l" t="t" r="r" b="b"/>
              <a:pathLst>
                <a:path w="23361" h="22277" extrusionOk="0">
                  <a:moveTo>
                    <a:pt x="2453" y="0"/>
                  </a:moveTo>
                  <a:cubicBezTo>
                    <a:pt x="1096" y="0"/>
                    <a:pt x="0" y="1096"/>
                    <a:pt x="0" y="2453"/>
                  </a:cubicBezTo>
                  <a:lnTo>
                    <a:pt x="0" y="12347"/>
                  </a:lnTo>
                  <a:cubicBezTo>
                    <a:pt x="0" y="13704"/>
                    <a:pt x="1096" y="14812"/>
                    <a:pt x="2453" y="14812"/>
                  </a:cubicBezTo>
                  <a:lnTo>
                    <a:pt x="17705" y="14812"/>
                  </a:lnTo>
                  <a:lnTo>
                    <a:pt x="21527" y="22277"/>
                  </a:lnTo>
                  <a:lnTo>
                    <a:pt x="21610" y="15859"/>
                  </a:lnTo>
                  <a:lnTo>
                    <a:pt x="21610" y="14693"/>
                  </a:lnTo>
                  <a:cubicBezTo>
                    <a:pt x="22622" y="14395"/>
                    <a:pt x="23361" y="13454"/>
                    <a:pt x="23361" y="12335"/>
                  </a:cubicBezTo>
                  <a:lnTo>
                    <a:pt x="23361" y="2441"/>
                  </a:lnTo>
                  <a:cubicBezTo>
                    <a:pt x="23361" y="1096"/>
                    <a:pt x="22265" y="0"/>
                    <a:pt x="209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44"/>
            <p:cNvSpPr/>
            <p:nvPr/>
          </p:nvSpPr>
          <p:spPr>
            <a:xfrm>
              <a:off x="3803034" y="2023030"/>
              <a:ext cx="350820" cy="419476"/>
            </a:xfrm>
            <a:custGeom>
              <a:avLst/>
              <a:gdLst/>
              <a:ahLst/>
              <a:cxnLst/>
              <a:rect l="l" t="t" r="r" b="b"/>
              <a:pathLst>
                <a:path w="11073" h="13240" extrusionOk="0">
                  <a:moveTo>
                    <a:pt x="5477" y="0"/>
                  </a:moveTo>
                  <a:cubicBezTo>
                    <a:pt x="3512" y="0"/>
                    <a:pt x="1917" y="1881"/>
                    <a:pt x="1917" y="4215"/>
                  </a:cubicBezTo>
                  <a:cubicBezTo>
                    <a:pt x="1917" y="5537"/>
                    <a:pt x="2441" y="6727"/>
                    <a:pt x="3262" y="7489"/>
                  </a:cubicBezTo>
                  <a:cubicBezTo>
                    <a:pt x="1381" y="7989"/>
                    <a:pt x="0" y="9704"/>
                    <a:pt x="0" y="11728"/>
                  </a:cubicBezTo>
                  <a:lnTo>
                    <a:pt x="0" y="13240"/>
                  </a:lnTo>
                  <a:lnTo>
                    <a:pt x="11073" y="13240"/>
                  </a:lnTo>
                  <a:lnTo>
                    <a:pt x="11073" y="11811"/>
                  </a:lnTo>
                  <a:cubicBezTo>
                    <a:pt x="11073" y="9751"/>
                    <a:pt x="9644" y="7989"/>
                    <a:pt x="7703" y="7489"/>
                  </a:cubicBezTo>
                  <a:cubicBezTo>
                    <a:pt x="8513" y="6715"/>
                    <a:pt x="9037" y="5537"/>
                    <a:pt x="9037" y="4215"/>
                  </a:cubicBezTo>
                  <a:cubicBezTo>
                    <a:pt x="9037" y="1881"/>
                    <a:pt x="7441" y="0"/>
                    <a:pt x="54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44"/>
            <p:cNvSpPr/>
            <p:nvPr/>
          </p:nvSpPr>
          <p:spPr>
            <a:xfrm>
              <a:off x="3896941" y="2035481"/>
              <a:ext cx="163006" cy="218039"/>
            </a:xfrm>
            <a:custGeom>
              <a:avLst/>
              <a:gdLst/>
              <a:ahLst/>
              <a:cxnLst/>
              <a:rect l="l" t="t" r="r" b="b"/>
              <a:pathLst>
                <a:path w="5145" h="6882" extrusionOk="0">
                  <a:moveTo>
                    <a:pt x="2572" y="0"/>
                  </a:moveTo>
                  <a:cubicBezTo>
                    <a:pt x="1144" y="0"/>
                    <a:pt x="1" y="1548"/>
                    <a:pt x="1" y="3441"/>
                  </a:cubicBezTo>
                  <a:cubicBezTo>
                    <a:pt x="1" y="5346"/>
                    <a:pt x="1144" y="6882"/>
                    <a:pt x="2572" y="6882"/>
                  </a:cubicBezTo>
                  <a:cubicBezTo>
                    <a:pt x="3989" y="6882"/>
                    <a:pt x="5144" y="5346"/>
                    <a:pt x="5144" y="3441"/>
                  </a:cubicBezTo>
                  <a:cubicBezTo>
                    <a:pt x="5144" y="1548"/>
                    <a:pt x="3989" y="0"/>
                    <a:pt x="2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44"/>
            <p:cNvSpPr/>
            <p:nvPr/>
          </p:nvSpPr>
          <p:spPr>
            <a:xfrm>
              <a:off x="3885631" y="2126378"/>
              <a:ext cx="185628" cy="66787"/>
            </a:xfrm>
            <a:custGeom>
              <a:avLst/>
              <a:gdLst/>
              <a:ahLst/>
              <a:cxnLst/>
              <a:rect l="l" t="t" r="r" b="b"/>
              <a:pathLst>
                <a:path w="5859" h="2108" extrusionOk="0">
                  <a:moveTo>
                    <a:pt x="191" y="0"/>
                  </a:moveTo>
                  <a:lnTo>
                    <a:pt x="191" y="0"/>
                  </a:lnTo>
                  <a:cubicBezTo>
                    <a:pt x="191" y="0"/>
                    <a:pt x="1" y="608"/>
                    <a:pt x="393" y="1870"/>
                  </a:cubicBezTo>
                  <a:cubicBezTo>
                    <a:pt x="801" y="2042"/>
                    <a:pt x="1145" y="2107"/>
                    <a:pt x="1436" y="2107"/>
                  </a:cubicBezTo>
                  <a:cubicBezTo>
                    <a:pt x="2309" y="2107"/>
                    <a:pt x="2706" y="1524"/>
                    <a:pt x="2929" y="1524"/>
                  </a:cubicBezTo>
                  <a:cubicBezTo>
                    <a:pt x="3153" y="1524"/>
                    <a:pt x="3550" y="2107"/>
                    <a:pt x="4418" y="2107"/>
                  </a:cubicBezTo>
                  <a:cubicBezTo>
                    <a:pt x="4707" y="2107"/>
                    <a:pt x="5049" y="2042"/>
                    <a:pt x="5454" y="1870"/>
                  </a:cubicBezTo>
                  <a:cubicBezTo>
                    <a:pt x="5858" y="393"/>
                    <a:pt x="5656" y="0"/>
                    <a:pt x="5656" y="0"/>
                  </a:cubicBezTo>
                  <a:lnTo>
                    <a:pt x="5656" y="0"/>
                  </a:lnTo>
                  <a:cubicBezTo>
                    <a:pt x="5656" y="0"/>
                    <a:pt x="4108" y="1"/>
                    <a:pt x="3239" y="215"/>
                  </a:cubicBezTo>
                  <a:cubicBezTo>
                    <a:pt x="3138" y="245"/>
                    <a:pt x="3031" y="259"/>
                    <a:pt x="2922" y="259"/>
                  </a:cubicBezTo>
                  <a:cubicBezTo>
                    <a:pt x="2813" y="259"/>
                    <a:pt x="2703" y="245"/>
                    <a:pt x="2596" y="215"/>
                  </a:cubicBezTo>
                  <a:cubicBezTo>
                    <a:pt x="1739" y="1"/>
                    <a:pt x="191" y="0"/>
                    <a:pt x="1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44"/>
            <p:cNvSpPr/>
            <p:nvPr/>
          </p:nvSpPr>
          <p:spPr>
            <a:xfrm>
              <a:off x="3916933" y="2145990"/>
              <a:ext cx="43563" cy="23413"/>
            </a:xfrm>
            <a:custGeom>
              <a:avLst/>
              <a:gdLst/>
              <a:ahLst/>
              <a:cxnLst/>
              <a:rect l="l" t="t" r="r" b="b"/>
              <a:pathLst>
                <a:path w="1375" h="739" extrusionOk="0">
                  <a:moveTo>
                    <a:pt x="398" y="1"/>
                  </a:moveTo>
                  <a:cubicBezTo>
                    <a:pt x="212" y="1"/>
                    <a:pt x="67" y="36"/>
                    <a:pt x="48" y="120"/>
                  </a:cubicBezTo>
                  <a:cubicBezTo>
                    <a:pt x="1" y="405"/>
                    <a:pt x="239" y="667"/>
                    <a:pt x="596" y="727"/>
                  </a:cubicBezTo>
                  <a:cubicBezTo>
                    <a:pt x="643" y="735"/>
                    <a:pt x="689" y="738"/>
                    <a:pt x="734" y="738"/>
                  </a:cubicBezTo>
                  <a:cubicBezTo>
                    <a:pt x="1035" y="738"/>
                    <a:pt x="1293" y="574"/>
                    <a:pt x="1334" y="346"/>
                  </a:cubicBezTo>
                  <a:cubicBezTo>
                    <a:pt x="1375" y="160"/>
                    <a:pt x="793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44"/>
            <p:cNvSpPr/>
            <p:nvPr/>
          </p:nvSpPr>
          <p:spPr>
            <a:xfrm>
              <a:off x="3996266" y="2146117"/>
              <a:ext cx="42930" cy="24047"/>
            </a:xfrm>
            <a:custGeom>
              <a:avLst/>
              <a:gdLst/>
              <a:ahLst/>
              <a:cxnLst/>
              <a:rect l="l" t="t" r="r" b="b"/>
              <a:pathLst>
                <a:path w="1355" h="759" extrusionOk="0">
                  <a:moveTo>
                    <a:pt x="963" y="1"/>
                  </a:moveTo>
                  <a:cubicBezTo>
                    <a:pt x="575" y="1"/>
                    <a:pt x="1" y="161"/>
                    <a:pt x="33" y="354"/>
                  </a:cubicBezTo>
                  <a:cubicBezTo>
                    <a:pt x="74" y="592"/>
                    <a:pt x="323" y="758"/>
                    <a:pt x="622" y="758"/>
                  </a:cubicBezTo>
                  <a:cubicBezTo>
                    <a:pt x="667" y="758"/>
                    <a:pt x="713" y="754"/>
                    <a:pt x="759" y="747"/>
                  </a:cubicBezTo>
                  <a:cubicBezTo>
                    <a:pt x="1104" y="687"/>
                    <a:pt x="1354" y="401"/>
                    <a:pt x="1307" y="128"/>
                  </a:cubicBezTo>
                  <a:cubicBezTo>
                    <a:pt x="1295" y="38"/>
                    <a:pt x="1151" y="1"/>
                    <a:pt x="9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44"/>
            <p:cNvSpPr/>
            <p:nvPr/>
          </p:nvSpPr>
          <p:spPr>
            <a:xfrm>
              <a:off x="3896181" y="2023030"/>
              <a:ext cx="163767" cy="96980"/>
            </a:xfrm>
            <a:custGeom>
              <a:avLst/>
              <a:gdLst/>
              <a:ahLst/>
              <a:cxnLst/>
              <a:rect l="l" t="t" r="r" b="b"/>
              <a:pathLst>
                <a:path w="5169" h="3061" extrusionOk="0">
                  <a:moveTo>
                    <a:pt x="2489" y="0"/>
                  </a:moveTo>
                  <a:cubicBezTo>
                    <a:pt x="584" y="12"/>
                    <a:pt x="1" y="2870"/>
                    <a:pt x="1" y="3060"/>
                  </a:cubicBezTo>
                  <a:cubicBezTo>
                    <a:pt x="1" y="3060"/>
                    <a:pt x="1156" y="2036"/>
                    <a:pt x="2489" y="2036"/>
                  </a:cubicBezTo>
                  <a:cubicBezTo>
                    <a:pt x="3835" y="2036"/>
                    <a:pt x="5168" y="3060"/>
                    <a:pt x="5168" y="3060"/>
                  </a:cubicBezTo>
                  <a:cubicBezTo>
                    <a:pt x="5168" y="3060"/>
                    <a:pt x="4585" y="0"/>
                    <a:pt x="24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44"/>
            <p:cNvSpPr/>
            <p:nvPr/>
          </p:nvSpPr>
          <p:spPr>
            <a:xfrm>
              <a:off x="4150813" y="1852135"/>
              <a:ext cx="304437" cy="266735"/>
            </a:xfrm>
            <a:custGeom>
              <a:avLst/>
              <a:gdLst/>
              <a:ahLst/>
              <a:cxnLst/>
              <a:rect l="l" t="t" r="r" b="b"/>
              <a:pathLst>
                <a:path w="9609" h="8419" extrusionOk="0">
                  <a:moveTo>
                    <a:pt x="2656" y="1"/>
                  </a:moveTo>
                  <a:cubicBezTo>
                    <a:pt x="2489" y="1"/>
                    <a:pt x="2322" y="96"/>
                    <a:pt x="2251" y="239"/>
                  </a:cubicBezTo>
                  <a:lnTo>
                    <a:pt x="96" y="3977"/>
                  </a:lnTo>
                  <a:cubicBezTo>
                    <a:pt x="1" y="4132"/>
                    <a:pt x="1" y="4311"/>
                    <a:pt x="96" y="4442"/>
                  </a:cubicBezTo>
                  <a:lnTo>
                    <a:pt x="2251" y="8180"/>
                  </a:lnTo>
                  <a:cubicBezTo>
                    <a:pt x="2346" y="8323"/>
                    <a:pt x="2489" y="8418"/>
                    <a:pt x="2656" y="8418"/>
                  </a:cubicBezTo>
                  <a:lnTo>
                    <a:pt x="6954" y="8418"/>
                  </a:lnTo>
                  <a:cubicBezTo>
                    <a:pt x="7121" y="8418"/>
                    <a:pt x="7287" y="8323"/>
                    <a:pt x="7359" y="8180"/>
                  </a:cubicBezTo>
                  <a:lnTo>
                    <a:pt x="9514" y="4442"/>
                  </a:lnTo>
                  <a:cubicBezTo>
                    <a:pt x="9609" y="4287"/>
                    <a:pt x="9609" y="4108"/>
                    <a:pt x="9514" y="3977"/>
                  </a:cubicBezTo>
                  <a:lnTo>
                    <a:pt x="7359" y="239"/>
                  </a:lnTo>
                  <a:cubicBezTo>
                    <a:pt x="7287" y="96"/>
                    <a:pt x="7121" y="1"/>
                    <a:pt x="69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44"/>
            <p:cNvSpPr/>
            <p:nvPr/>
          </p:nvSpPr>
          <p:spPr>
            <a:xfrm>
              <a:off x="4221750" y="1895508"/>
              <a:ext cx="160725" cy="159997"/>
            </a:xfrm>
            <a:custGeom>
              <a:avLst/>
              <a:gdLst/>
              <a:ahLst/>
              <a:cxnLst/>
              <a:rect l="l" t="t" r="r" b="b"/>
              <a:pathLst>
                <a:path w="5073" h="5050" extrusionOk="0">
                  <a:moveTo>
                    <a:pt x="3917" y="632"/>
                  </a:moveTo>
                  <a:cubicBezTo>
                    <a:pt x="4215" y="632"/>
                    <a:pt x="4453" y="870"/>
                    <a:pt x="4453" y="1168"/>
                  </a:cubicBezTo>
                  <a:cubicBezTo>
                    <a:pt x="4453" y="1465"/>
                    <a:pt x="4215" y="1703"/>
                    <a:pt x="3917" y="1703"/>
                  </a:cubicBezTo>
                  <a:cubicBezTo>
                    <a:pt x="3620" y="1703"/>
                    <a:pt x="3381" y="1465"/>
                    <a:pt x="3381" y="1168"/>
                  </a:cubicBezTo>
                  <a:cubicBezTo>
                    <a:pt x="3381" y="870"/>
                    <a:pt x="3620" y="632"/>
                    <a:pt x="3917" y="632"/>
                  </a:cubicBezTo>
                  <a:close/>
                  <a:moveTo>
                    <a:pt x="2219" y="2772"/>
                  </a:moveTo>
                  <a:cubicBezTo>
                    <a:pt x="2244" y="2772"/>
                    <a:pt x="2268" y="2781"/>
                    <a:pt x="2286" y="2799"/>
                  </a:cubicBezTo>
                  <a:cubicBezTo>
                    <a:pt x="2334" y="2835"/>
                    <a:pt x="2334" y="2906"/>
                    <a:pt x="2286" y="2954"/>
                  </a:cubicBezTo>
                  <a:lnTo>
                    <a:pt x="798" y="4442"/>
                  </a:lnTo>
                  <a:cubicBezTo>
                    <a:pt x="786" y="4454"/>
                    <a:pt x="762" y="4466"/>
                    <a:pt x="726" y="4466"/>
                  </a:cubicBezTo>
                  <a:cubicBezTo>
                    <a:pt x="702" y="4466"/>
                    <a:pt x="667" y="4454"/>
                    <a:pt x="655" y="4442"/>
                  </a:cubicBezTo>
                  <a:cubicBezTo>
                    <a:pt x="607" y="4394"/>
                    <a:pt x="607" y="4335"/>
                    <a:pt x="655" y="4287"/>
                  </a:cubicBezTo>
                  <a:lnTo>
                    <a:pt x="2143" y="2799"/>
                  </a:lnTo>
                  <a:cubicBezTo>
                    <a:pt x="2167" y="2781"/>
                    <a:pt x="2194" y="2772"/>
                    <a:pt x="2219" y="2772"/>
                  </a:cubicBezTo>
                  <a:close/>
                  <a:moveTo>
                    <a:pt x="3381" y="1"/>
                  </a:moveTo>
                  <a:cubicBezTo>
                    <a:pt x="2441" y="1"/>
                    <a:pt x="1679" y="763"/>
                    <a:pt x="1679" y="1703"/>
                  </a:cubicBezTo>
                  <a:cubicBezTo>
                    <a:pt x="1679" y="1811"/>
                    <a:pt x="1691" y="1930"/>
                    <a:pt x="1715" y="2049"/>
                  </a:cubicBezTo>
                  <a:lnTo>
                    <a:pt x="1512" y="2132"/>
                  </a:lnTo>
                  <a:cubicBezTo>
                    <a:pt x="1488" y="2144"/>
                    <a:pt x="1476" y="2180"/>
                    <a:pt x="1453" y="2204"/>
                  </a:cubicBezTo>
                  <a:cubicBezTo>
                    <a:pt x="1453" y="2239"/>
                    <a:pt x="1453" y="2287"/>
                    <a:pt x="1488" y="2299"/>
                  </a:cubicBezTo>
                  <a:lnTo>
                    <a:pt x="1619" y="2430"/>
                  </a:lnTo>
                  <a:lnTo>
                    <a:pt x="1512" y="2537"/>
                  </a:lnTo>
                  <a:lnTo>
                    <a:pt x="1357" y="2537"/>
                  </a:lnTo>
                  <a:cubicBezTo>
                    <a:pt x="1298" y="2537"/>
                    <a:pt x="1250" y="2585"/>
                    <a:pt x="1250" y="2644"/>
                  </a:cubicBezTo>
                  <a:lnTo>
                    <a:pt x="1250" y="2799"/>
                  </a:lnTo>
                  <a:lnTo>
                    <a:pt x="1095" y="2954"/>
                  </a:lnTo>
                  <a:lnTo>
                    <a:pt x="941" y="2954"/>
                  </a:lnTo>
                  <a:cubicBezTo>
                    <a:pt x="881" y="2954"/>
                    <a:pt x="833" y="3001"/>
                    <a:pt x="833" y="3061"/>
                  </a:cubicBezTo>
                  <a:lnTo>
                    <a:pt x="833" y="3216"/>
                  </a:lnTo>
                  <a:lnTo>
                    <a:pt x="679" y="3370"/>
                  </a:lnTo>
                  <a:lnTo>
                    <a:pt x="524" y="3370"/>
                  </a:lnTo>
                  <a:cubicBezTo>
                    <a:pt x="464" y="3370"/>
                    <a:pt x="417" y="3418"/>
                    <a:pt x="417" y="3478"/>
                  </a:cubicBezTo>
                  <a:lnTo>
                    <a:pt x="417" y="3632"/>
                  </a:lnTo>
                  <a:lnTo>
                    <a:pt x="24" y="4025"/>
                  </a:lnTo>
                  <a:cubicBezTo>
                    <a:pt x="12" y="4037"/>
                    <a:pt x="0" y="4073"/>
                    <a:pt x="0" y="4097"/>
                  </a:cubicBezTo>
                  <a:lnTo>
                    <a:pt x="0" y="4942"/>
                  </a:lnTo>
                  <a:cubicBezTo>
                    <a:pt x="0" y="5002"/>
                    <a:pt x="36" y="5049"/>
                    <a:pt x="107" y="5049"/>
                  </a:cubicBezTo>
                  <a:lnTo>
                    <a:pt x="953" y="5049"/>
                  </a:lnTo>
                  <a:cubicBezTo>
                    <a:pt x="976" y="5049"/>
                    <a:pt x="1012" y="5037"/>
                    <a:pt x="1024" y="5025"/>
                  </a:cubicBezTo>
                  <a:lnTo>
                    <a:pt x="2643" y="3394"/>
                  </a:lnTo>
                  <a:lnTo>
                    <a:pt x="2786" y="3537"/>
                  </a:lnTo>
                  <a:cubicBezTo>
                    <a:pt x="2810" y="3561"/>
                    <a:pt x="2834" y="3561"/>
                    <a:pt x="2869" y="3561"/>
                  </a:cubicBezTo>
                  <a:cubicBezTo>
                    <a:pt x="2905" y="3561"/>
                    <a:pt x="2929" y="3537"/>
                    <a:pt x="2941" y="3501"/>
                  </a:cubicBezTo>
                  <a:lnTo>
                    <a:pt x="3036" y="3311"/>
                  </a:lnTo>
                  <a:cubicBezTo>
                    <a:pt x="3157" y="3336"/>
                    <a:pt x="3276" y="3348"/>
                    <a:pt x="3393" y="3348"/>
                  </a:cubicBezTo>
                  <a:cubicBezTo>
                    <a:pt x="4320" y="3348"/>
                    <a:pt x="5072" y="2585"/>
                    <a:pt x="5072" y="1644"/>
                  </a:cubicBezTo>
                  <a:cubicBezTo>
                    <a:pt x="5072" y="763"/>
                    <a:pt x="4310" y="1"/>
                    <a:pt x="33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44"/>
            <p:cNvSpPr/>
            <p:nvPr/>
          </p:nvSpPr>
          <p:spPr>
            <a:xfrm>
              <a:off x="5219844" y="3334622"/>
              <a:ext cx="266355" cy="44546"/>
            </a:xfrm>
            <a:custGeom>
              <a:avLst/>
              <a:gdLst/>
              <a:ahLst/>
              <a:cxnLst/>
              <a:rect l="l" t="t" r="r" b="b"/>
              <a:pathLst>
                <a:path w="8407" h="1406" extrusionOk="0">
                  <a:moveTo>
                    <a:pt x="608" y="0"/>
                  </a:moveTo>
                  <a:cubicBezTo>
                    <a:pt x="287" y="0"/>
                    <a:pt x="1" y="274"/>
                    <a:pt x="1" y="619"/>
                  </a:cubicBezTo>
                  <a:lnTo>
                    <a:pt x="1" y="1405"/>
                  </a:lnTo>
                  <a:lnTo>
                    <a:pt x="8395" y="1405"/>
                  </a:lnTo>
                  <a:lnTo>
                    <a:pt x="8395" y="619"/>
                  </a:lnTo>
                  <a:lnTo>
                    <a:pt x="8407" y="619"/>
                  </a:lnTo>
                  <a:cubicBezTo>
                    <a:pt x="8407" y="286"/>
                    <a:pt x="8145" y="0"/>
                    <a:pt x="78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44"/>
            <p:cNvSpPr/>
            <p:nvPr/>
          </p:nvSpPr>
          <p:spPr>
            <a:xfrm>
              <a:off x="5220224" y="3379136"/>
              <a:ext cx="266355" cy="182966"/>
            </a:xfrm>
            <a:custGeom>
              <a:avLst/>
              <a:gdLst/>
              <a:ahLst/>
              <a:cxnLst/>
              <a:rect l="l" t="t" r="r" b="b"/>
              <a:pathLst>
                <a:path w="8407" h="5775" extrusionOk="0">
                  <a:moveTo>
                    <a:pt x="1" y="0"/>
                  </a:moveTo>
                  <a:lnTo>
                    <a:pt x="1" y="5167"/>
                  </a:lnTo>
                  <a:cubicBezTo>
                    <a:pt x="1" y="5489"/>
                    <a:pt x="275" y="5775"/>
                    <a:pt x="608" y="5775"/>
                  </a:cubicBezTo>
                  <a:lnTo>
                    <a:pt x="7799" y="5775"/>
                  </a:lnTo>
                  <a:cubicBezTo>
                    <a:pt x="8133" y="5775"/>
                    <a:pt x="8407" y="5501"/>
                    <a:pt x="8407" y="5167"/>
                  </a:cubicBezTo>
                  <a:lnTo>
                    <a:pt x="84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44"/>
            <p:cNvSpPr/>
            <p:nvPr/>
          </p:nvSpPr>
          <p:spPr>
            <a:xfrm>
              <a:off x="5390740" y="3347422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31" y="1"/>
                    <a:pt x="0" y="144"/>
                    <a:pt x="0" y="311"/>
                  </a:cubicBezTo>
                  <a:cubicBezTo>
                    <a:pt x="0" y="489"/>
                    <a:pt x="131" y="620"/>
                    <a:pt x="310" y="620"/>
                  </a:cubicBezTo>
                  <a:cubicBezTo>
                    <a:pt x="477" y="620"/>
                    <a:pt x="620" y="489"/>
                    <a:pt x="620" y="311"/>
                  </a:cubicBezTo>
                  <a:cubicBezTo>
                    <a:pt x="620" y="144"/>
                    <a:pt x="477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44"/>
            <p:cNvSpPr/>
            <p:nvPr/>
          </p:nvSpPr>
          <p:spPr>
            <a:xfrm>
              <a:off x="5420173" y="3347422"/>
              <a:ext cx="20023" cy="19675"/>
            </a:xfrm>
            <a:custGeom>
              <a:avLst/>
              <a:gdLst/>
              <a:ahLst/>
              <a:cxnLst/>
              <a:rect l="l" t="t" r="r" b="b"/>
              <a:pathLst>
                <a:path w="632" h="621" extrusionOk="0">
                  <a:moveTo>
                    <a:pt x="322" y="1"/>
                  </a:moveTo>
                  <a:cubicBezTo>
                    <a:pt x="143" y="1"/>
                    <a:pt x="0" y="144"/>
                    <a:pt x="0" y="311"/>
                  </a:cubicBezTo>
                  <a:cubicBezTo>
                    <a:pt x="0" y="489"/>
                    <a:pt x="143" y="620"/>
                    <a:pt x="322" y="620"/>
                  </a:cubicBezTo>
                  <a:cubicBezTo>
                    <a:pt x="488" y="620"/>
                    <a:pt x="631" y="489"/>
                    <a:pt x="631" y="311"/>
                  </a:cubicBezTo>
                  <a:cubicBezTo>
                    <a:pt x="631" y="144"/>
                    <a:pt x="488" y="1"/>
                    <a:pt x="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44"/>
            <p:cNvSpPr/>
            <p:nvPr/>
          </p:nvSpPr>
          <p:spPr>
            <a:xfrm>
              <a:off x="5449954" y="3347422"/>
              <a:ext cx="19643" cy="19675"/>
            </a:xfrm>
            <a:custGeom>
              <a:avLst/>
              <a:gdLst/>
              <a:ahLst/>
              <a:cxnLst/>
              <a:rect l="l" t="t" r="r" b="b"/>
              <a:pathLst>
                <a:path w="620" h="621" extrusionOk="0">
                  <a:moveTo>
                    <a:pt x="310" y="1"/>
                  </a:moveTo>
                  <a:cubicBezTo>
                    <a:pt x="144" y="1"/>
                    <a:pt x="1" y="144"/>
                    <a:pt x="1" y="311"/>
                  </a:cubicBezTo>
                  <a:cubicBezTo>
                    <a:pt x="1" y="489"/>
                    <a:pt x="144" y="620"/>
                    <a:pt x="310" y="620"/>
                  </a:cubicBezTo>
                  <a:cubicBezTo>
                    <a:pt x="489" y="620"/>
                    <a:pt x="620" y="489"/>
                    <a:pt x="620" y="311"/>
                  </a:cubicBezTo>
                  <a:cubicBezTo>
                    <a:pt x="620" y="144"/>
                    <a:pt x="489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44"/>
            <p:cNvSpPr/>
            <p:nvPr/>
          </p:nvSpPr>
          <p:spPr>
            <a:xfrm>
              <a:off x="5289261" y="3411579"/>
              <a:ext cx="128282" cy="105249"/>
            </a:xfrm>
            <a:custGeom>
              <a:avLst/>
              <a:gdLst/>
              <a:ahLst/>
              <a:cxnLst/>
              <a:rect l="l" t="t" r="r" b="b"/>
              <a:pathLst>
                <a:path w="4049" h="3322" extrusionOk="0">
                  <a:moveTo>
                    <a:pt x="2013" y="643"/>
                  </a:moveTo>
                  <a:cubicBezTo>
                    <a:pt x="2072" y="643"/>
                    <a:pt x="2132" y="655"/>
                    <a:pt x="2156" y="691"/>
                  </a:cubicBezTo>
                  <a:cubicBezTo>
                    <a:pt x="2203" y="714"/>
                    <a:pt x="2215" y="762"/>
                    <a:pt x="2215" y="786"/>
                  </a:cubicBezTo>
                  <a:lnTo>
                    <a:pt x="2215" y="2191"/>
                  </a:lnTo>
                  <a:cubicBezTo>
                    <a:pt x="2215" y="2262"/>
                    <a:pt x="2132" y="2334"/>
                    <a:pt x="2025" y="2334"/>
                  </a:cubicBezTo>
                  <a:cubicBezTo>
                    <a:pt x="1965" y="2334"/>
                    <a:pt x="1918" y="2322"/>
                    <a:pt x="1870" y="2298"/>
                  </a:cubicBezTo>
                  <a:cubicBezTo>
                    <a:pt x="1834" y="2262"/>
                    <a:pt x="1810" y="2215"/>
                    <a:pt x="1810" y="2191"/>
                  </a:cubicBezTo>
                  <a:lnTo>
                    <a:pt x="1799" y="786"/>
                  </a:lnTo>
                  <a:cubicBezTo>
                    <a:pt x="1799" y="702"/>
                    <a:pt x="1870" y="643"/>
                    <a:pt x="1977" y="643"/>
                  </a:cubicBezTo>
                  <a:close/>
                  <a:moveTo>
                    <a:pt x="1977" y="2667"/>
                  </a:moveTo>
                  <a:cubicBezTo>
                    <a:pt x="2037" y="2667"/>
                    <a:pt x="2096" y="2679"/>
                    <a:pt x="2120" y="2727"/>
                  </a:cubicBezTo>
                  <a:cubicBezTo>
                    <a:pt x="2168" y="2750"/>
                    <a:pt x="2180" y="2798"/>
                    <a:pt x="2180" y="2858"/>
                  </a:cubicBezTo>
                  <a:cubicBezTo>
                    <a:pt x="2215" y="2905"/>
                    <a:pt x="2203" y="2953"/>
                    <a:pt x="2156" y="2988"/>
                  </a:cubicBezTo>
                  <a:cubicBezTo>
                    <a:pt x="2108" y="3024"/>
                    <a:pt x="2072" y="3048"/>
                    <a:pt x="2013" y="3048"/>
                  </a:cubicBezTo>
                  <a:cubicBezTo>
                    <a:pt x="1953" y="3048"/>
                    <a:pt x="1906" y="3036"/>
                    <a:pt x="1858" y="2988"/>
                  </a:cubicBezTo>
                  <a:cubicBezTo>
                    <a:pt x="1810" y="2965"/>
                    <a:pt x="1799" y="2917"/>
                    <a:pt x="1799" y="2858"/>
                  </a:cubicBezTo>
                  <a:cubicBezTo>
                    <a:pt x="1799" y="2810"/>
                    <a:pt x="1810" y="2774"/>
                    <a:pt x="1846" y="2727"/>
                  </a:cubicBezTo>
                  <a:cubicBezTo>
                    <a:pt x="1882" y="2691"/>
                    <a:pt x="1918" y="2667"/>
                    <a:pt x="1965" y="2667"/>
                  </a:cubicBezTo>
                  <a:close/>
                  <a:moveTo>
                    <a:pt x="2025" y="0"/>
                  </a:moveTo>
                  <a:cubicBezTo>
                    <a:pt x="1894" y="0"/>
                    <a:pt x="1775" y="71"/>
                    <a:pt x="1679" y="226"/>
                  </a:cubicBezTo>
                  <a:lnTo>
                    <a:pt x="108" y="2750"/>
                  </a:lnTo>
                  <a:cubicBezTo>
                    <a:pt x="13" y="2905"/>
                    <a:pt x="1" y="3036"/>
                    <a:pt x="60" y="3155"/>
                  </a:cubicBezTo>
                  <a:cubicBezTo>
                    <a:pt x="120" y="3262"/>
                    <a:pt x="251" y="3322"/>
                    <a:pt x="429" y="3322"/>
                  </a:cubicBezTo>
                  <a:lnTo>
                    <a:pt x="3644" y="3322"/>
                  </a:lnTo>
                  <a:cubicBezTo>
                    <a:pt x="3811" y="3322"/>
                    <a:pt x="3954" y="3262"/>
                    <a:pt x="4013" y="3155"/>
                  </a:cubicBezTo>
                  <a:cubicBezTo>
                    <a:pt x="4049" y="3036"/>
                    <a:pt x="4037" y="2905"/>
                    <a:pt x="3942" y="2750"/>
                  </a:cubicBezTo>
                  <a:lnTo>
                    <a:pt x="2370" y="226"/>
                  </a:lnTo>
                  <a:cubicBezTo>
                    <a:pt x="2275" y="71"/>
                    <a:pt x="2156" y="0"/>
                    <a:pt x="20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44"/>
            <p:cNvSpPr/>
            <p:nvPr/>
          </p:nvSpPr>
          <p:spPr>
            <a:xfrm>
              <a:off x="5208914" y="4537924"/>
              <a:ext cx="304089" cy="266735"/>
            </a:xfrm>
            <a:custGeom>
              <a:avLst/>
              <a:gdLst/>
              <a:ahLst/>
              <a:cxnLst/>
              <a:rect l="l" t="t" r="r" b="b"/>
              <a:pathLst>
                <a:path w="9598" h="8419" extrusionOk="0">
                  <a:moveTo>
                    <a:pt x="2656" y="1"/>
                  </a:moveTo>
                  <a:cubicBezTo>
                    <a:pt x="2489" y="1"/>
                    <a:pt x="2322" y="96"/>
                    <a:pt x="2251" y="239"/>
                  </a:cubicBezTo>
                  <a:lnTo>
                    <a:pt x="96" y="3978"/>
                  </a:lnTo>
                  <a:cubicBezTo>
                    <a:pt x="1" y="4132"/>
                    <a:pt x="1" y="4311"/>
                    <a:pt x="96" y="4442"/>
                  </a:cubicBezTo>
                  <a:lnTo>
                    <a:pt x="2251" y="8181"/>
                  </a:lnTo>
                  <a:cubicBezTo>
                    <a:pt x="2334" y="8323"/>
                    <a:pt x="2489" y="8419"/>
                    <a:pt x="2656" y="8419"/>
                  </a:cubicBezTo>
                  <a:lnTo>
                    <a:pt x="6954" y="8419"/>
                  </a:lnTo>
                  <a:cubicBezTo>
                    <a:pt x="7121" y="8419"/>
                    <a:pt x="7287" y="8323"/>
                    <a:pt x="7359" y="8181"/>
                  </a:cubicBezTo>
                  <a:lnTo>
                    <a:pt x="9514" y="4442"/>
                  </a:lnTo>
                  <a:cubicBezTo>
                    <a:pt x="9597" y="4287"/>
                    <a:pt x="9597" y="4109"/>
                    <a:pt x="9514" y="3978"/>
                  </a:cubicBezTo>
                  <a:lnTo>
                    <a:pt x="7359" y="239"/>
                  </a:lnTo>
                  <a:cubicBezTo>
                    <a:pt x="7263" y="96"/>
                    <a:pt x="7121" y="1"/>
                    <a:pt x="69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44"/>
            <p:cNvSpPr/>
            <p:nvPr/>
          </p:nvSpPr>
          <p:spPr>
            <a:xfrm>
              <a:off x="5289641" y="4585321"/>
              <a:ext cx="140734" cy="187655"/>
            </a:xfrm>
            <a:custGeom>
              <a:avLst/>
              <a:gdLst/>
              <a:ahLst/>
              <a:cxnLst/>
              <a:rect l="l" t="t" r="r" b="b"/>
              <a:pathLst>
                <a:path w="4442" h="5923" extrusionOk="0">
                  <a:moveTo>
                    <a:pt x="2370" y="3565"/>
                  </a:moveTo>
                  <a:cubicBezTo>
                    <a:pt x="2429" y="3744"/>
                    <a:pt x="2513" y="3899"/>
                    <a:pt x="2620" y="4029"/>
                  </a:cubicBezTo>
                  <a:cubicBezTo>
                    <a:pt x="2775" y="4244"/>
                    <a:pt x="2906" y="4446"/>
                    <a:pt x="2930" y="4803"/>
                  </a:cubicBezTo>
                  <a:lnTo>
                    <a:pt x="2930" y="4863"/>
                  </a:lnTo>
                  <a:cubicBezTo>
                    <a:pt x="2953" y="5292"/>
                    <a:pt x="2620" y="5649"/>
                    <a:pt x="2215" y="5649"/>
                  </a:cubicBezTo>
                  <a:cubicBezTo>
                    <a:pt x="1822" y="5649"/>
                    <a:pt x="1477" y="5292"/>
                    <a:pt x="1477" y="4863"/>
                  </a:cubicBezTo>
                  <a:lnTo>
                    <a:pt x="1477" y="4815"/>
                  </a:lnTo>
                  <a:cubicBezTo>
                    <a:pt x="1477" y="4637"/>
                    <a:pt x="1525" y="4506"/>
                    <a:pt x="1548" y="4434"/>
                  </a:cubicBezTo>
                  <a:cubicBezTo>
                    <a:pt x="1620" y="4577"/>
                    <a:pt x="1739" y="4732"/>
                    <a:pt x="1953" y="4732"/>
                  </a:cubicBezTo>
                  <a:cubicBezTo>
                    <a:pt x="2025" y="4732"/>
                    <a:pt x="2072" y="4672"/>
                    <a:pt x="2072" y="4613"/>
                  </a:cubicBezTo>
                  <a:cubicBezTo>
                    <a:pt x="2072" y="4434"/>
                    <a:pt x="2072" y="4244"/>
                    <a:pt x="2120" y="4041"/>
                  </a:cubicBezTo>
                  <a:cubicBezTo>
                    <a:pt x="2156" y="3887"/>
                    <a:pt x="2251" y="3720"/>
                    <a:pt x="2370" y="3565"/>
                  </a:cubicBezTo>
                  <a:close/>
                  <a:moveTo>
                    <a:pt x="2842" y="0"/>
                  </a:moveTo>
                  <a:cubicBezTo>
                    <a:pt x="2815" y="0"/>
                    <a:pt x="2789" y="9"/>
                    <a:pt x="2763" y="29"/>
                  </a:cubicBezTo>
                  <a:cubicBezTo>
                    <a:pt x="2215" y="410"/>
                    <a:pt x="1775" y="1065"/>
                    <a:pt x="1608" y="1696"/>
                  </a:cubicBezTo>
                  <a:cubicBezTo>
                    <a:pt x="1501" y="2124"/>
                    <a:pt x="1489" y="2613"/>
                    <a:pt x="1477" y="2946"/>
                  </a:cubicBezTo>
                  <a:cubicBezTo>
                    <a:pt x="965" y="2839"/>
                    <a:pt x="870" y="2077"/>
                    <a:pt x="870" y="2077"/>
                  </a:cubicBezTo>
                  <a:cubicBezTo>
                    <a:pt x="870" y="2041"/>
                    <a:pt x="834" y="2005"/>
                    <a:pt x="798" y="1994"/>
                  </a:cubicBezTo>
                  <a:cubicBezTo>
                    <a:pt x="786" y="1988"/>
                    <a:pt x="769" y="1985"/>
                    <a:pt x="748" y="1985"/>
                  </a:cubicBezTo>
                  <a:cubicBezTo>
                    <a:pt x="727" y="1985"/>
                    <a:pt x="703" y="1988"/>
                    <a:pt x="679" y="1994"/>
                  </a:cubicBezTo>
                  <a:cubicBezTo>
                    <a:pt x="655" y="2005"/>
                    <a:pt x="48" y="2315"/>
                    <a:pt x="1" y="3589"/>
                  </a:cubicBezTo>
                  <a:lnTo>
                    <a:pt x="1" y="3708"/>
                  </a:lnTo>
                  <a:cubicBezTo>
                    <a:pt x="1" y="4922"/>
                    <a:pt x="1001" y="5923"/>
                    <a:pt x="2215" y="5923"/>
                  </a:cubicBezTo>
                  <a:cubicBezTo>
                    <a:pt x="3442" y="5923"/>
                    <a:pt x="4418" y="4922"/>
                    <a:pt x="4418" y="3708"/>
                  </a:cubicBezTo>
                  <a:cubicBezTo>
                    <a:pt x="4442" y="3613"/>
                    <a:pt x="4418" y="3446"/>
                    <a:pt x="4418" y="3446"/>
                  </a:cubicBezTo>
                  <a:cubicBezTo>
                    <a:pt x="4346" y="2577"/>
                    <a:pt x="3942" y="2017"/>
                    <a:pt x="3584" y="1529"/>
                  </a:cubicBezTo>
                  <a:cubicBezTo>
                    <a:pt x="3251" y="1089"/>
                    <a:pt x="2965" y="696"/>
                    <a:pt x="2965" y="112"/>
                  </a:cubicBezTo>
                  <a:cubicBezTo>
                    <a:pt x="2965" y="77"/>
                    <a:pt x="2930" y="29"/>
                    <a:pt x="2906" y="17"/>
                  </a:cubicBezTo>
                  <a:cubicBezTo>
                    <a:pt x="2884" y="6"/>
                    <a:pt x="2863" y="0"/>
                    <a:pt x="28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44"/>
            <p:cNvSpPr/>
            <p:nvPr/>
          </p:nvSpPr>
          <p:spPr>
            <a:xfrm>
              <a:off x="4481262" y="2329337"/>
              <a:ext cx="6812" cy="26043"/>
            </a:xfrm>
            <a:custGeom>
              <a:avLst/>
              <a:gdLst/>
              <a:ahLst/>
              <a:cxnLst/>
              <a:rect l="l" t="t" r="r" b="b"/>
              <a:pathLst>
                <a:path w="215" h="822" extrusionOk="0">
                  <a:moveTo>
                    <a:pt x="108" y="0"/>
                  </a:moveTo>
                  <a:cubicBezTo>
                    <a:pt x="48" y="0"/>
                    <a:pt x="1" y="48"/>
                    <a:pt x="1" y="107"/>
                  </a:cubicBezTo>
                  <a:lnTo>
                    <a:pt x="1" y="714"/>
                  </a:lnTo>
                  <a:cubicBezTo>
                    <a:pt x="1" y="774"/>
                    <a:pt x="48" y="822"/>
                    <a:pt x="108" y="822"/>
                  </a:cubicBezTo>
                  <a:cubicBezTo>
                    <a:pt x="167" y="822"/>
                    <a:pt x="215" y="762"/>
                    <a:pt x="215" y="714"/>
                  </a:cubicBezTo>
                  <a:lnTo>
                    <a:pt x="215" y="107"/>
                  </a:lnTo>
                  <a:cubicBezTo>
                    <a:pt x="215" y="48"/>
                    <a:pt x="167" y="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44"/>
            <p:cNvSpPr/>
            <p:nvPr/>
          </p:nvSpPr>
          <p:spPr>
            <a:xfrm>
              <a:off x="4453730" y="2340267"/>
              <a:ext cx="21164" cy="20404"/>
            </a:xfrm>
            <a:custGeom>
              <a:avLst/>
              <a:gdLst/>
              <a:ahLst/>
              <a:cxnLst/>
              <a:rect l="l" t="t" r="r" b="b"/>
              <a:pathLst>
                <a:path w="668" h="644" extrusionOk="0">
                  <a:moveTo>
                    <a:pt x="115" y="0"/>
                  </a:moveTo>
                  <a:cubicBezTo>
                    <a:pt x="90" y="0"/>
                    <a:pt x="66" y="12"/>
                    <a:pt x="48" y="36"/>
                  </a:cubicBezTo>
                  <a:cubicBezTo>
                    <a:pt x="0" y="72"/>
                    <a:pt x="0" y="131"/>
                    <a:pt x="48" y="179"/>
                  </a:cubicBezTo>
                  <a:lnTo>
                    <a:pt x="477" y="608"/>
                  </a:lnTo>
                  <a:cubicBezTo>
                    <a:pt x="500" y="631"/>
                    <a:pt x="527" y="643"/>
                    <a:pt x="553" y="643"/>
                  </a:cubicBezTo>
                  <a:cubicBezTo>
                    <a:pt x="578" y="643"/>
                    <a:pt x="602" y="631"/>
                    <a:pt x="619" y="608"/>
                  </a:cubicBezTo>
                  <a:cubicBezTo>
                    <a:pt x="667" y="572"/>
                    <a:pt x="667" y="512"/>
                    <a:pt x="619" y="465"/>
                  </a:cubicBezTo>
                  <a:lnTo>
                    <a:pt x="191" y="36"/>
                  </a:lnTo>
                  <a:cubicBezTo>
                    <a:pt x="167" y="12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44"/>
            <p:cNvSpPr/>
            <p:nvPr/>
          </p:nvSpPr>
          <p:spPr>
            <a:xfrm>
              <a:off x="4453730" y="2381296"/>
              <a:ext cx="21164" cy="20499"/>
            </a:xfrm>
            <a:custGeom>
              <a:avLst/>
              <a:gdLst/>
              <a:ahLst/>
              <a:cxnLst/>
              <a:rect l="l" t="t" r="r" b="b"/>
              <a:pathLst>
                <a:path w="668" h="647" extrusionOk="0">
                  <a:moveTo>
                    <a:pt x="553" y="0"/>
                  </a:moveTo>
                  <a:cubicBezTo>
                    <a:pt x="527" y="0"/>
                    <a:pt x="500" y="9"/>
                    <a:pt x="477" y="27"/>
                  </a:cubicBezTo>
                  <a:lnTo>
                    <a:pt x="48" y="467"/>
                  </a:lnTo>
                  <a:cubicBezTo>
                    <a:pt x="0" y="503"/>
                    <a:pt x="0" y="563"/>
                    <a:pt x="48" y="610"/>
                  </a:cubicBezTo>
                  <a:cubicBezTo>
                    <a:pt x="66" y="634"/>
                    <a:pt x="90" y="646"/>
                    <a:pt x="115" y="646"/>
                  </a:cubicBezTo>
                  <a:cubicBezTo>
                    <a:pt x="140" y="646"/>
                    <a:pt x="167" y="634"/>
                    <a:pt x="191" y="610"/>
                  </a:cubicBezTo>
                  <a:lnTo>
                    <a:pt x="619" y="182"/>
                  </a:lnTo>
                  <a:cubicBezTo>
                    <a:pt x="667" y="134"/>
                    <a:pt x="667" y="75"/>
                    <a:pt x="619" y="27"/>
                  </a:cubicBezTo>
                  <a:cubicBezTo>
                    <a:pt x="602" y="9"/>
                    <a:pt x="578" y="0"/>
                    <a:pt x="5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44"/>
            <p:cNvSpPr/>
            <p:nvPr/>
          </p:nvSpPr>
          <p:spPr>
            <a:xfrm>
              <a:off x="4494854" y="2340267"/>
              <a:ext cx="21132" cy="20404"/>
            </a:xfrm>
            <a:custGeom>
              <a:avLst/>
              <a:gdLst/>
              <a:ahLst/>
              <a:cxnLst/>
              <a:rect l="l" t="t" r="r" b="b"/>
              <a:pathLst>
                <a:path w="667" h="644" extrusionOk="0">
                  <a:moveTo>
                    <a:pt x="543" y="0"/>
                  </a:moveTo>
                  <a:cubicBezTo>
                    <a:pt x="518" y="0"/>
                    <a:pt x="494" y="12"/>
                    <a:pt x="476" y="36"/>
                  </a:cubicBezTo>
                  <a:lnTo>
                    <a:pt x="36" y="465"/>
                  </a:lnTo>
                  <a:cubicBezTo>
                    <a:pt x="0" y="512"/>
                    <a:pt x="0" y="572"/>
                    <a:pt x="36" y="608"/>
                  </a:cubicBezTo>
                  <a:cubicBezTo>
                    <a:pt x="60" y="631"/>
                    <a:pt x="86" y="643"/>
                    <a:pt x="113" y="643"/>
                  </a:cubicBezTo>
                  <a:cubicBezTo>
                    <a:pt x="140" y="643"/>
                    <a:pt x="167" y="631"/>
                    <a:pt x="191" y="608"/>
                  </a:cubicBezTo>
                  <a:lnTo>
                    <a:pt x="619" y="179"/>
                  </a:lnTo>
                  <a:cubicBezTo>
                    <a:pt x="667" y="131"/>
                    <a:pt x="667" y="72"/>
                    <a:pt x="619" y="36"/>
                  </a:cubicBezTo>
                  <a:cubicBezTo>
                    <a:pt x="595" y="12"/>
                    <a:pt x="569" y="0"/>
                    <a:pt x="5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44"/>
            <p:cNvSpPr/>
            <p:nvPr/>
          </p:nvSpPr>
          <p:spPr>
            <a:xfrm>
              <a:off x="4442799" y="2367799"/>
              <a:ext cx="26043" cy="6432"/>
            </a:xfrm>
            <a:custGeom>
              <a:avLst/>
              <a:gdLst/>
              <a:ahLst/>
              <a:cxnLst/>
              <a:rect l="l" t="t" r="r" b="b"/>
              <a:pathLst>
                <a:path w="822" h="203" extrusionOk="0">
                  <a:moveTo>
                    <a:pt x="107" y="0"/>
                  </a:moveTo>
                  <a:cubicBezTo>
                    <a:pt x="48" y="0"/>
                    <a:pt x="0" y="36"/>
                    <a:pt x="0" y="96"/>
                  </a:cubicBezTo>
                  <a:cubicBezTo>
                    <a:pt x="0" y="155"/>
                    <a:pt x="48" y="203"/>
                    <a:pt x="107" y="203"/>
                  </a:cubicBezTo>
                  <a:lnTo>
                    <a:pt x="714" y="203"/>
                  </a:lnTo>
                  <a:cubicBezTo>
                    <a:pt x="774" y="203"/>
                    <a:pt x="822" y="155"/>
                    <a:pt x="822" y="96"/>
                  </a:cubicBezTo>
                  <a:cubicBezTo>
                    <a:pt x="822" y="36"/>
                    <a:pt x="774" y="0"/>
                    <a:pt x="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44"/>
            <p:cNvSpPr/>
            <p:nvPr/>
          </p:nvSpPr>
          <p:spPr>
            <a:xfrm>
              <a:off x="4480501" y="2386650"/>
              <a:ext cx="6812" cy="25695"/>
            </a:xfrm>
            <a:custGeom>
              <a:avLst/>
              <a:gdLst/>
              <a:ahLst/>
              <a:cxnLst/>
              <a:rect l="l" t="t" r="r" b="b"/>
              <a:pathLst>
                <a:path w="215" h="811" extrusionOk="0">
                  <a:moveTo>
                    <a:pt x="108" y="1"/>
                  </a:moveTo>
                  <a:cubicBezTo>
                    <a:pt x="60" y="1"/>
                    <a:pt x="13" y="37"/>
                    <a:pt x="1" y="96"/>
                  </a:cubicBezTo>
                  <a:lnTo>
                    <a:pt x="1" y="715"/>
                  </a:lnTo>
                  <a:cubicBezTo>
                    <a:pt x="1" y="775"/>
                    <a:pt x="48" y="810"/>
                    <a:pt x="108" y="810"/>
                  </a:cubicBezTo>
                  <a:cubicBezTo>
                    <a:pt x="167" y="810"/>
                    <a:pt x="215" y="775"/>
                    <a:pt x="215" y="715"/>
                  </a:cubicBezTo>
                  <a:lnTo>
                    <a:pt x="215" y="96"/>
                  </a:lnTo>
                  <a:cubicBezTo>
                    <a:pt x="215" y="37"/>
                    <a:pt x="167" y="1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44"/>
            <p:cNvSpPr/>
            <p:nvPr/>
          </p:nvSpPr>
          <p:spPr>
            <a:xfrm>
              <a:off x="4493713" y="2381201"/>
              <a:ext cx="21164" cy="20213"/>
            </a:xfrm>
            <a:custGeom>
              <a:avLst/>
              <a:gdLst/>
              <a:ahLst/>
              <a:cxnLst/>
              <a:rect l="l" t="t" r="r" b="b"/>
              <a:pathLst>
                <a:path w="668" h="638" extrusionOk="0">
                  <a:moveTo>
                    <a:pt x="124" y="0"/>
                  </a:moveTo>
                  <a:cubicBezTo>
                    <a:pt x="99" y="0"/>
                    <a:pt x="72" y="6"/>
                    <a:pt x="48" y="18"/>
                  </a:cubicBezTo>
                  <a:cubicBezTo>
                    <a:pt x="0" y="66"/>
                    <a:pt x="0" y="125"/>
                    <a:pt x="48" y="173"/>
                  </a:cubicBezTo>
                  <a:lnTo>
                    <a:pt x="477" y="601"/>
                  </a:lnTo>
                  <a:cubicBezTo>
                    <a:pt x="500" y="625"/>
                    <a:pt x="527" y="637"/>
                    <a:pt x="554" y="637"/>
                  </a:cubicBezTo>
                  <a:cubicBezTo>
                    <a:pt x="581" y="637"/>
                    <a:pt x="608" y="625"/>
                    <a:pt x="631" y="601"/>
                  </a:cubicBezTo>
                  <a:cubicBezTo>
                    <a:pt x="667" y="554"/>
                    <a:pt x="667" y="494"/>
                    <a:pt x="631" y="447"/>
                  </a:cubicBezTo>
                  <a:lnTo>
                    <a:pt x="191" y="18"/>
                  </a:lnTo>
                  <a:cubicBezTo>
                    <a:pt x="173" y="6"/>
                    <a:pt x="149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44"/>
            <p:cNvSpPr/>
            <p:nvPr/>
          </p:nvSpPr>
          <p:spPr>
            <a:xfrm>
              <a:off x="4493713" y="2340267"/>
              <a:ext cx="21164" cy="20404"/>
            </a:xfrm>
            <a:custGeom>
              <a:avLst/>
              <a:gdLst/>
              <a:ahLst/>
              <a:cxnLst/>
              <a:rect l="l" t="t" r="r" b="b"/>
              <a:pathLst>
                <a:path w="668" h="644" extrusionOk="0">
                  <a:moveTo>
                    <a:pt x="554" y="0"/>
                  </a:moveTo>
                  <a:cubicBezTo>
                    <a:pt x="527" y="0"/>
                    <a:pt x="500" y="12"/>
                    <a:pt x="477" y="36"/>
                  </a:cubicBezTo>
                  <a:lnTo>
                    <a:pt x="48" y="465"/>
                  </a:lnTo>
                  <a:cubicBezTo>
                    <a:pt x="0" y="512"/>
                    <a:pt x="0" y="572"/>
                    <a:pt x="48" y="608"/>
                  </a:cubicBezTo>
                  <a:cubicBezTo>
                    <a:pt x="72" y="631"/>
                    <a:pt x="99" y="643"/>
                    <a:pt x="124" y="643"/>
                  </a:cubicBezTo>
                  <a:cubicBezTo>
                    <a:pt x="149" y="643"/>
                    <a:pt x="173" y="631"/>
                    <a:pt x="191" y="608"/>
                  </a:cubicBezTo>
                  <a:lnTo>
                    <a:pt x="631" y="179"/>
                  </a:lnTo>
                  <a:cubicBezTo>
                    <a:pt x="667" y="131"/>
                    <a:pt x="667" y="72"/>
                    <a:pt x="631" y="36"/>
                  </a:cubicBezTo>
                  <a:cubicBezTo>
                    <a:pt x="608" y="12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44"/>
            <p:cNvSpPr/>
            <p:nvPr/>
          </p:nvSpPr>
          <p:spPr>
            <a:xfrm>
              <a:off x="4452589" y="2381201"/>
              <a:ext cx="21544" cy="20213"/>
            </a:xfrm>
            <a:custGeom>
              <a:avLst/>
              <a:gdLst/>
              <a:ahLst/>
              <a:cxnLst/>
              <a:rect l="l" t="t" r="r" b="b"/>
              <a:pathLst>
                <a:path w="680" h="638" extrusionOk="0">
                  <a:moveTo>
                    <a:pt x="559" y="0"/>
                  </a:moveTo>
                  <a:cubicBezTo>
                    <a:pt x="530" y="0"/>
                    <a:pt x="501" y="6"/>
                    <a:pt x="477" y="18"/>
                  </a:cubicBezTo>
                  <a:lnTo>
                    <a:pt x="48" y="447"/>
                  </a:lnTo>
                  <a:cubicBezTo>
                    <a:pt x="1" y="494"/>
                    <a:pt x="1" y="554"/>
                    <a:pt x="48" y="601"/>
                  </a:cubicBezTo>
                  <a:cubicBezTo>
                    <a:pt x="72" y="625"/>
                    <a:pt x="99" y="637"/>
                    <a:pt x="126" y="637"/>
                  </a:cubicBezTo>
                  <a:cubicBezTo>
                    <a:pt x="152" y="637"/>
                    <a:pt x="179" y="625"/>
                    <a:pt x="203" y="601"/>
                  </a:cubicBezTo>
                  <a:lnTo>
                    <a:pt x="632" y="173"/>
                  </a:lnTo>
                  <a:cubicBezTo>
                    <a:pt x="679" y="125"/>
                    <a:pt x="679" y="66"/>
                    <a:pt x="632" y="18"/>
                  </a:cubicBezTo>
                  <a:cubicBezTo>
                    <a:pt x="614" y="6"/>
                    <a:pt x="587" y="0"/>
                    <a:pt x="5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44"/>
            <p:cNvSpPr/>
            <p:nvPr/>
          </p:nvSpPr>
          <p:spPr>
            <a:xfrm>
              <a:off x="4499733" y="2367039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1"/>
                  </a:moveTo>
                  <a:cubicBezTo>
                    <a:pt x="49" y="1"/>
                    <a:pt x="1" y="48"/>
                    <a:pt x="1" y="108"/>
                  </a:cubicBezTo>
                  <a:cubicBezTo>
                    <a:pt x="1" y="167"/>
                    <a:pt x="49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8"/>
                  </a:cubicBezTo>
                  <a:cubicBezTo>
                    <a:pt x="822" y="48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44"/>
            <p:cNvSpPr/>
            <p:nvPr/>
          </p:nvSpPr>
          <p:spPr>
            <a:xfrm>
              <a:off x="4120651" y="1692962"/>
              <a:ext cx="6812" cy="26043"/>
            </a:xfrm>
            <a:custGeom>
              <a:avLst/>
              <a:gdLst/>
              <a:ahLst/>
              <a:cxnLst/>
              <a:rect l="l" t="t" r="r" b="b"/>
              <a:pathLst>
                <a:path w="215" h="822" extrusionOk="0">
                  <a:moveTo>
                    <a:pt x="107" y="0"/>
                  </a:moveTo>
                  <a:cubicBezTo>
                    <a:pt x="48" y="0"/>
                    <a:pt x="0" y="48"/>
                    <a:pt x="0" y="107"/>
                  </a:cubicBezTo>
                  <a:lnTo>
                    <a:pt x="0" y="715"/>
                  </a:lnTo>
                  <a:cubicBezTo>
                    <a:pt x="0" y="774"/>
                    <a:pt x="48" y="822"/>
                    <a:pt x="107" y="822"/>
                  </a:cubicBezTo>
                  <a:cubicBezTo>
                    <a:pt x="167" y="822"/>
                    <a:pt x="214" y="774"/>
                    <a:pt x="214" y="715"/>
                  </a:cubicBezTo>
                  <a:lnTo>
                    <a:pt x="214" y="107"/>
                  </a:lnTo>
                  <a:cubicBezTo>
                    <a:pt x="214" y="48"/>
                    <a:pt x="167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44"/>
            <p:cNvSpPr/>
            <p:nvPr/>
          </p:nvSpPr>
          <p:spPr>
            <a:xfrm>
              <a:off x="4093088" y="1704177"/>
              <a:ext cx="21164" cy="20499"/>
            </a:xfrm>
            <a:custGeom>
              <a:avLst/>
              <a:gdLst/>
              <a:ahLst/>
              <a:cxnLst/>
              <a:rect l="l" t="t" r="r" b="b"/>
              <a:pathLst>
                <a:path w="668" h="647" extrusionOk="0">
                  <a:moveTo>
                    <a:pt x="114" y="0"/>
                  </a:moveTo>
                  <a:cubicBezTo>
                    <a:pt x="87" y="0"/>
                    <a:pt x="61" y="9"/>
                    <a:pt x="37" y="27"/>
                  </a:cubicBezTo>
                  <a:cubicBezTo>
                    <a:pt x="1" y="75"/>
                    <a:pt x="1" y="134"/>
                    <a:pt x="37" y="182"/>
                  </a:cubicBezTo>
                  <a:lnTo>
                    <a:pt x="477" y="611"/>
                  </a:lnTo>
                  <a:cubicBezTo>
                    <a:pt x="495" y="634"/>
                    <a:pt x="519" y="646"/>
                    <a:pt x="544" y="646"/>
                  </a:cubicBezTo>
                  <a:cubicBezTo>
                    <a:pt x="570" y="646"/>
                    <a:pt x="596" y="634"/>
                    <a:pt x="620" y="611"/>
                  </a:cubicBezTo>
                  <a:cubicBezTo>
                    <a:pt x="668" y="563"/>
                    <a:pt x="668" y="503"/>
                    <a:pt x="620" y="468"/>
                  </a:cubicBezTo>
                  <a:lnTo>
                    <a:pt x="191" y="27"/>
                  </a:lnTo>
                  <a:cubicBezTo>
                    <a:pt x="168" y="9"/>
                    <a:pt x="141" y="0"/>
                    <a:pt x="1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44"/>
            <p:cNvSpPr/>
            <p:nvPr/>
          </p:nvSpPr>
          <p:spPr>
            <a:xfrm>
              <a:off x="4093088" y="1745016"/>
              <a:ext cx="21164" cy="20213"/>
            </a:xfrm>
            <a:custGeom>
              <a:avLst/>
              <a:gdLst/>
              <a:ahLst/>
              <a:cxnLst/>
              <a:rect l="l" t="t" r="r" b="b"/>
              <a:pathLst>
                <a:path w="668" h="638" extrusionOk="0">
                  <a:moveTo>
                    <a:pt x="544" y="0"/>
                  </a:moveTo>
                  <a:cubicBezTo>
                    <a:pt x="519" y="0"/>
                    <a:pt x="495" y="12"/>
                    <a:pt x="477" y="36"/>
                  </a:cubicBezTo>
                  <a:lnTo>
                    <a:pt x="37" y="465"/>
                  </a:lnTo>
                  <a:cubicBezTo>
                    <a:pt x="1" y="512"/>
                    <a:pt x="1" y="572"/>
                    <a:pt x="37" y="619"/>
                  </a:cubicBezTo>
                  <a:cubicBezTo>
                    <a:pt x="61" y="631"/>
                    <a:pt x="87" y="637"/>
                    <a:pt x="114" y="637"/>
                  </a:cubicBezTo>
                  <a:cubicBezTo>
                    <a:pt x="141" y="637"/>
                    <a:pt x="168" y="631"/>
                    <a:pt x="191" y="619"/>
                  </a:cubicBezTo>
                  <a:lnTo>
                    <a:pt x="620" y="191"/>
                  </a:lnTo>
                  <a:cubicBezTo>
                    <a:pt x="668" y="143"/>
                    <a:pt x="668" y="84"/>
                    <a:pt x="620" y="36"/>
                  </a:cubicBezTo>
                  <a:cubicBezTo>
                    <a:pt x="596" y="12"/>
                    <a:pt x="570" y="0"/>
                    <a:pt x="5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44"/>
            <p:cNvSpPr/>
            <p:nvPr/>
          </p:nvSpPr>
          <p:spPr>
            <a:xfrm>
              <a:off x="4133831" y="1704177"/>
              <a:ext cx="21544" cy="20499"/>
            </a:xfrm>
            <a:custGeom>
              <a:avLst/>
              <a:gdLst/>
              <a:ahLst/>
              <a:cxnLst/>
              <a:rect l="l" t="t" r="r" b="b"/>
              <a:pathLst>
                <a:path w="680" h="647" extrusionOk="0">
                  <a:moveTo>
                    <a:pt x="554" y="0"/>
                  </a:moveTo>
                  <a:cubicBezTo>
                    <a:pt x="528" y="0"/>
                    <a:pt x="501" y="9"/>
                    <a:pt x="477" y="27"/>
                  </a:cubicBezTo>
                  <a:lnTo>
                    <a:pt x="48" y="468"/>
                  </a:lnTo>
                  <a:cubicBezTo>
                    <a:pt x="1" y="503"/>
                    <a:pt x="1" y="563"/>
                    <a:pt x="48" y="611"/>
                  </a:cubicBezTo>
                  <a:cubicBezTo>
                    <a:pt x="72" y="634"/>
                    <a:pt x="99" y="646"/>
                    <a:pt x="126" y="646"/>
                  </a:cubicBezTo>
                  <a:cubicBezTo>
                    <a:pt x="153" y="646"/>
                    <a:pt x="179" y="634"/>
                    <a:pt x="203" y="611"/>
                  </a:cubicBezTo>
                  <a:lnTo>
                    <a:pt x="632" y="182"/>
                  </a:lnTo>
                  <a:cubicBezTo>
                    <a:pt x="680" y="134"/>
                    <a:pt x="680" y="75"/>
                    <a:pt x="632" y="27"/>
                  </a:cubicBezTo>
                  <a:cubicBezTo>
                    <a:pt x="608" y="9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44"/>
            <p:cNvSpPr/>
            <p:nvPr/>
          </p:nvSpPr>
          <p:spPr>
            <a:xfrm>
              <a:off x="4082157" y="1731424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1"/>
                  </a:moveTo>
                  <a:cubicBezTo>
                    <a:pt x="48" y="1"/>
                    <a:pt x="1" y="48"/>
                    <a:pt x="1" y="108"/>
                  </a:cubicBezTo>
                  <a:cubicBezTo>
                    <a:pt x="1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8"/>
                  </a:cubicBezTo>
                  <a:cubicBezTo>
                    <a:pt x="822" y="48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44"/>
            <p:cNvSpPr/>
            <p:nvPr/>
          </p:nvSpPr>
          <p:spPr>
            <a:xfrm>
              <a:off x="4120271" y="1750275"/>
              <a:ext cx="6812" cy="26075"/>
            </a:xfrm>
            <a:custGeom>
              <a:avLst/>
              <a:gdLst/>
              <a:ahLst/>
              <a:cxnLst/>
              <a:rect l="l" t="t" r="r" b="b"/>
              <a:pathLst>
                <a:path w="215" h="823" extrusionOk="0">
                  <a:moveTo>
                    <a:pt x="107" y="1"/>
                  </a:moveTo>
                  <a:cubicBezTo>
                    <a:pt x="48" y="1"/>
                    <a:pt x="0" y="49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48" y="823"/>
                    <a:pt x="107" y="823"/>
                  </a:cubicBezTo>
                  <a:cubicBezTo>
                    <a:pt x="167" y="823"/>
                    <a:pt x="215" y="775"/>
                    <a:pt x="215" y="715"/>
                  </a:cubicBezTo>
                  <a:lnTo>
                    <a:pt x="215" y="108"/>
                  </a:lnTo>
                  <a:cubicBezTo>
                    <a:pt x="215" y="49"/>
                    <a:pt x="167" y="1"/>
                    <a:pt x="1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44"/>
            <p:cNvSpPr/>
            <p:nvPr/>
          </p:nvSpPr>
          <p:spPr>
            <a:xfrm>
              <a:off x="4133103" y="1744636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24" y="0"/>
                  </a:moveTo>
                  <a:cubicBezTo>
                    <a:pt x="95" y="0"/>
                    <a:pt x="66" y="12"/>
                    <a:pt x="48" y="36"/>
                  </a:cubicBezTo>
                  <a:cubicBezTo>
                    <a:pt x="0" y="84"/>
                    <a:pt x="0" y="143"/>
                    <a:pt x="48" y="179"/>
                  </a:cubicBezTo>
                  <a:lnTo>
                    <a:pt x="476" y="620"/>
                  </a:lnTo>
                  <a:cubicBezTo>
                    <a:pt x="500" y="637"/>
                    <a:pt x="527" y="646"/>
                    <a:pt x="552" y="646"/>
                  </a:cubicBezTo>
                  <a:cubicBezTo>
                    <a:pt x="577" y="646"/>
                    <a:pt x="601" y="637"/>
                    <a:pt x="619" y="620"/>
                  </a:cubicBezTo>
                  <a:cubicBezTo>
                    <a:pt x="667" y="572"/>
                    <a:pt x="667" y="512"/>
                    <a:pt x="619" y="465"/>
                  </a:cubicBezTo>
                  <a:lnTo>
                    <a:pt x="191" y="36"/>
                  </a:lnTo>
                  <a:cubicBezTo>
                    <a:pt x="179" y="12"/>
                    <a:pt x="152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44"/>
            <p:cNvSpPr/>
            <p:nvPr/>
          </p:nvSpPr>
          <p:spPr>
            <a:xfrm>
              <a:off x="4133103" y="1703512"/>
              <a:ext cx="21132" cy="20784"/>
            </a:xfrm>
            <a:custGeom>
              <a:avLst/>
              <a:gdLst/>
              <a:ahLst/>
              <a:cxnLst/>
              <a:rect l="l" t="t" r="r" b="b"/>
              <a:pathLst>
                <a:path w="667" h="656" extrusionOk="0">
                  <a:moveTo>
                    <a:pt x="557" y="1"/>
                  </a:moveTo>
                  <a:cubicBezTo>
                    <a:pt x="530" y="1"/>
                    <a:pt x="500" y="13"/>
                    <a:pt x="476" y="36"/>
                  </a:cubicBezTo>
                  <a:lnTo>
                    <a:pt x="48" y="465"/>
                  </a:lnTo>
                  <a:cubicBezTo>
                    <a:pt x="0" y="513"/>
                    <a:pt x="0" y="572"/>
                    <a:pt x="48" y="620"/>
                  </a:cubicBezTo>
                  <a:cubicBezTo>
                    <a:pt x="66" y="644"/>
                    <a:pt x="89" y="655"/>
                    <a:pt x="115" y="655"/>
                  </a:cubicBezTo>
                  <a:cubicBezTo>
                    <a:pt x="140" y="655"/>
                    <a:pt x="167" y="644"/>
                    <a:pt x="191" y="620"/>
                  </a:cubicBezTo>
                  <a:lnTo>
                    <a:pt x="619" y="191"/>
                  </a:lnTo>
                  <a:cubicBezTo>
                    <a:pt x="667" y="143"/>
                    <a:pt x="667" y="84"/>
                    <a:pt x="619" y="36"/>
                  </a:cubicBezTo>
                  <a:cubicBezTo>
                    <a:pt x="607" y="13"/>
                    <a:pt x="583" y="1"/>
                    <a:pt x="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44"/>
            <p:cNvSpPr/>
            <p:nvPr/>
          </p:nvSpPr>
          <p:spPr>
            <a:xfrm>
              <a:off x="4092359" y="1744636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554" y="0"/>
                  </a:moveTo>
                  <a:cubicBezTo>
                    <a:pt x="527" y="0"/>
                    <a:pt x="500" y="12"/>
                    <a:pt x="476" y="36"/>
                  </a:cubicBezTo>
                  <a:lnTo>
                    <a:pt x="48" y="465"/>
                  </a:lnTo>
                  <a:cubicBezTo>
                    <a:pt x="0" y="512"/>
                    <a:pt x="0" y="572"/>
                    <a:pt x="48" y="620"/>
                  </a:cubicBezTo>
                  <a:cubicBezTo>
                    <a:pt x="72" y="637"/>
                    <a:pt x="98" y="646"/>
                    <a:pt x="125" y="646"/>
                  </a:cubicBezTo>
                  <a:cubicBezTo>
                    <a:pt x="152" y="646"/>
                    <a:pt x="179" y="637"/>
                    <a:pt x="203" y="620"/>
                  </a:cubicBezTo>
                  <a:lnTo>
                    <a:pt x="631" y="179"/>
                  </a:lnTo>
                  <a:cubicBezTo>
                    <a:pt x="667" y="143"/>
                    <a:pt x="667" y="84"/>
                    <a:pt x="631" y="36"/>
                  </a:cubicBezTo>
                  <a:cubicBezTo>
                    <a:pt x="607" y="12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44"/>
            <p:cNvSpPr/>
            <p:nvPr/>
          </p:nvSpPr>
          <p:spPr>
            <a:xfrm>
              <a:off x="4139503" y="1731044"/>
              <a:ext cx="26043" cy="6843"/>
            </a:xfrm>
            <a:custGeom>
              <a:avLst/>
              <a:gdLst/>
              <a:ahLst/>
              <a:cxnLst/>
              <a:rect l="l" t="t" r="r" b="b"/>
              <a:pathLst>
                <a:path w="822" h="216" extrusionOk="0">
                  <a:moveTo>
                    <a:pt x="108" y="1"/>
                  </a:moveTo>
                  <a:cubicBezTo>
                    <a:pt x="48" y="1"/>
                    <a:pt x="0" y="48"/>
                    <a:pt x="0" y="108"/>
                  </a:cubicBezTo>
                  <a:cubicBezTo>
                    <a:pt x="0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4" y="215"/>
                    <a:pt x="822" y="167"/>
                    <a:pt x="822" y="108"/>
                  </a:cubicBezTo>
                  <a:cubicBezTo>
                    <a:pt x="822" y="48"/>
                    <a:pt x="774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44"/>
            <p:cNvSpPr/>
            <p:nvPr/>
          </p:nvSpPr>
          <p:spPr>
            <a:xfrm>
              <a:off x="5178752" y="1738204"/>
              <a:ext cx="6812" cy="26075"/>
            </a:xfrm>
            <a:custGeom>
              <a:avLst/>
              <a:gdLst/>
              <a:ahLst/>
              <a:cxnLst/>
              <a:rect l="l" t="t" r="r" b="b"/>
              <a:pathLst>
                <a:path w="215" h="823" extrusionOk="0">
                  <a:moveTo>
                    <a:pt x="107" y="1"/>
                  </a:moveTo>
                  <a:cubicBezTo>
                    <a:pt x="48" y="1"/>
                    <a:pt x="0" y="49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48" y="823"/>
                    <a:pt x="107" y="823"/>
                  </a:cubicBezTo>
                  <a:cubicBezTo>
                    <a:pt x="167" y="823"/>
                    <a:pt x="214" y="775"/>
                    <a:pt x="214" y="715"/>
                  </a:cubicBezTo>
                  <a:lnTo>
                    <a:pt x="214" y="108"/>
                  </a:lnTo>
                  <a:cubicBezTo>
                    <a:pt x="214" y="49"/>
                    <a:pt x="167" y="1"/>
                    <a:pt x="1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44"/>
            <p:cNvSpPr/>
            <p:nvPr/>
          </p:nvSpPr>
          <p:spPr>
            <a:xfrm>
              <a:off x="5150840" y="1749452"/>
              <a:ext cx="21512" cy="20499"/>
            </a:xfrm>
            <a:custGeom>
              <a:avLst/>
              <a:gdLst/>
              <a:ahLst/>
              <a:cxnLst/>
              <a:rect l="l" t="t" r="r" b="b"/>
              <a:pathLst>
                <a:path w="679" h="647" extrusionOk="0">
                  <a:moveTo>
                    <a:pt x="125" y="0"/>
                  </a:moveTo>
                  <a:cubicBezTo>
                    <a:pt x="98" y="0"/>
                    <a:pt x="72" y="9"/>
                    <a:pt x="48" y="27"/>
                  </a:cubicBezTo>
                  <a:cubicBezTo>
                    <a:pt x="0" y="75"/>
                    <a:pt x="0" y="134"/>
                    <a:pt x="48" y="182"/>
                  </a:cubicBezTo>
                  <a:lnTo>
                    <a:pt x="488" y="610"/>
                  </a:lnTo>
                  <a:cubicBezTo>
                    <a:pt x="506" y="634"/>
                    <a:pt x="530" y="646"/>
                    <a:pt x="555" y="646"/>
                  </a:cubicBezTo>
                  <a:cubicBezTo>
                    <a:pt x="581" y="646"/>
                    <a:pt x="607" y="634"/>
                    <a:pt x="631" y="610"/>
                  </a:cubicBezTo>
                  <a:cubicBezTo>
                    <a:pt x="679" y="563"/>
                    <a:pt x="679" y="503"/>
                    <a:pt x="631" y="468"/>
                  </a:cubicBezTo>
                  <a:lnTo>
                    <a:pt x="203" y="27"/>
                  </a:lnTo>
                  <a:cubicBezTo>
                    <a:pt x="179" y="9"/>
                    <a:pt x="152" y="0"/>
                    <a:pt x="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44"/>
            <p:cNvSpPr/>
            <p:nvPr/>
          </p:nvSpPr>
          <p:spPr>
            <a:xfrm>
              <a:off x="5151220" y="1790290"/>
              <a:ext cx="21132" cy="20752"/>
            </a:xfrm>
            <a:custGeom>
              <a:avLst/>
              <a:gdLst/>
              <a:ahLst/>
              <a:cxnLst/>
              <a:rect l="l" t="t" r="r" b="b"/>
              <a:pathLst>
                <a:path w="667" h="655" extrusionOk="0">
                  <a:moveTo>
                    <a:pt x="543" y="0"/>
                  </a:moveTo>
                  <a:cubicBezTo>
                    <a:pt x="518" y="0"/>
                    <a:pt x="494" y="12"/>
                    <a:pt x="476" y="36"/>
                  </a:cubicBezTo>
                  <a:lnTo>
                    <a:pt x="36" y="464"/>
                  </a:lnTo>
                  <a:cubicBezTo>
                    <a:pt x="0" y="512"/>
                    <a:pt x="0" y="572"/>
                    <a:pt x="36" y="619"/>
                  </a:cubicBezTo>
                  <a:cubicBezTo>
                    <a:pt x="60" y="643"/>
                    <a:pt x="86" y="655"/>
                    <a:pt x="113" y="655"/>
                  </a:cubicBezTo>
                  <a:cubicBezTo>
                    <a:pt x="140" y="655"/>
                    <a:pt x="167" y="643"/>
                    <a:pt x="191" y="619"/>
                  </a:cubicBezTo>
                  <a:lnTo>
                    <a:pt x="619" y="191"/>
                  </a:lnTo>
                  <a:cubicBezTo>
                    <a:pt x="667" y="143"/>
                    <a:pt x="667" y="83"/>
                    <a:pt x="619" y="36"/>
                  </a:cubicBezTo>
                  <a:cubicBezTo>
                    <a:pt x="595" y="12"/>
                    <a:pt x="569" y="0"/>
                    <a:pt x="5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44"/>
            <p:cNvSpPr/>
            <p:nvPr/>
          </p:nvSpPr>
          <p:spPr>
            <a:xfrm>
              <a:off x="5191932" y="1749452"/>
              <a:ext cx="21544" cy="20499"/>
            </a:xfrm>
            <a:custGeom>
              <a:avLst/>
              <a:gdLst/>
              <a:ahLst/>
              <a:cxnLst/>
              <a:rect l="l" t="t" r="r" b="b"/>
              <a:pathLst>
                <a:path w="680" h="647" extrusionOk="0">
                  <a:moveTo>
                    <a:pt x="555" y="0"/>
                  </a:moveTo>
                  <a:cubicBezTo>
                    <a:pt x="528" y="0"/>
                    <a:pt x="501" y="9"/>
                    <a:pt x="477" y="27"/>
                  </a:cubicBezTo>
                  <a:lnTo>
                    <a:pt x="49" y="468"/>
                  </a:lnTo>
                  <a:cubicBezTo>
                    <a:pt x="1" y="503"/>
                    <a:pt x="1" y="563"/>
                    <a:pt x="49" y="610"/>
                  </a:cubicBezTo>
                  <a:cubicBezTo>
                    <a:pt x="72" y="634"/>
                    <a:pt x="99" y="646"/>
                    <a:pt x="124" y="646"/>
                  </a:cubicBezTo>
                  <a:cubicBezTo>
                    <a:pt x="150" y="646"/>
                    <a:pt x="174" y="634"/>
                    <a:pt x="191" y="610"/>
                  </a:cubicBezTo>
                  <a:lnTo>
                    <a:pt x="632" y="182"/>
                  </a:lnTo>
                  <a:cubicBezTo>
                    <a:pt x="680" y="134"/>
                    <a:pt x="680" y="75"/>
                    <a:pt x="632" y="27"/>
                  </a:cubicBezTo>
                  <a:cubicBezTo>
                    <a:pt x="608" y="9"/>
                    <a:pt x="581" y="0"/>
                    <a:pt x="5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44"/>
            <p:cNvSpPr/>
            <p:nvPr/>
          </p:nvSpPr>
          <p:spPr>
            <a:xfrm>
              <a:off x="5140258" y="1776699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0"/>
                  </a:moveTo>
                  <a:cubicBezTo>
                    <a:pt x="36" y="0"/>
                    <a:pt x="1" y="48"/>
                    <a:pt x="1" y="108"/>
                  </a:cubicBezTo>
                  <a:cubicBezTo>
                    <a:pt x="1" y="167"/>
                    <a:pt x="36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8"/>
                  </a:cubicBezTo>
                  <a:cubicBezTo>
                    <a:pt x="822" y="48"/>
                    <a:pt x="775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44"/>
            <p:cNvSpPr/>
            <p:nvPr/>
          </p:nvSpPr>
          <p:spPr>
            <a:xfrm>
              <a:off x="5177992" y="1795550"/>
              <a:ext cx="6432" cy="26075"/>
            </a:xfrm>
            <a:custGeom>
              <a:avLst/>
              <a:gdLst/>
              <a:ahLst/>
              <a:cxnLst/>
              <a:rect l="l" t="t" r="r" b="b"/>
              <a:pathLst>
                <a:path w="203" h="823" extrusionOk="0">
                  <a:moveTo>
                    <a:pt x="108" y="1"/>
                  </a:moveTo>
                  <a:cubicBezTo>
                    <a:pt x="60" y="1"/>
                    <a:pt x="12" y="48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36" y="822"/>
                    <a:pt x="108" y="822"/>
                  </a:cubicBezTo>
                  <a:cubicBezTo>
                    <a:pt x="167" y="822"/>
                    <a:pt x="203" y="775"/>
                    <a:pt x="203" y="715"/>
                  </a:cubicBezTo>
                  <a:lnTo>
                    <a:pt x="203" y="108"/>
                  </a:lnTo>
                  <a:cubicBezTo>
                    <a:pt x="203" y="48"/>
                    <a:pt x="167" y="1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44"/>
            <p:cNvSpPr/>
            <p:nvPr/>
          </p:nvSpPr>
          <p:spPr>
            <a:xfrm>
              <a:off x="5191203" y="1790195"/>
              <a:ext cx="21132" cy="20118"/>
            </a:xfrm>
            <a:custGeom>
              <a:avLst/>
              <a:gdLst/>
              <a:ahLst/>
              <a:cxnLst/>
              <a:rect l="l" t="t" r="r" b="b"/>
              <a:pathLst>
                <a:path w="667" h="635" extrusionOk="0">
                  <a:moveTo>
                    <a:pt x="124" y="0"/>
                  </a:moveTo>
                  <a:cubicBezTo>
                    <a:pt x="95" y="0"/>
                    <a:pt x="66" y="9"/>
                    <a:pt x="48" y="27"/>
                  </a:cubicBezTo>
                  <a:cubicBezTo>
                    <a:pt x="0" y="74"/>
                    <a:pt x="0" y="134"/>
                    <a:pt x="48" y="170"/>
                  </a:cubicBezTo>
                  <a:lnTo>
                    <a:pt x="476" y="598"/>
                  </a:lnTo>
                  <a:cubicBezTo>
                    <a:pt x="500" y="622"/>
                    <a:pt x="527" y="634"/>
                    <a:pt x="552" y="634"/>
                  </a:cubicBezTo>
                  <a:cubicBezTo>
                    <a:pt x="578" y="634"/>
                    <a:pt x="601" y="622"/>
                    <a:pt x="619" y="598"/>
                  </a:cubicBezTo>
                  <a:cubicBezTo>
                    <a:pt x="667" y="563"/>
                    <a:pt x="667" y="503"/>
                    <a:pt x="619" y="455"/>
                  </a:cubicBezTo>
                  <a:lnTo>
                    <a:pt x="191" y="27"/>
                  </a:lnTo>
                  <a:cubicBezTo>
                    <a:pt x="179" y="9"/>
                    <a:pt x="152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44"/>
            <p:cNvSpPr/>
            <p:nvPr/>
          </p:nvSpPr>
          <p:spPr>
            <a:xfrm>
              <a:off x="5191203" y="1749357"/>
              <a:ext cx="21132" cy="20213"/>
            </a:xfrm>
            <a:custGeom>
              <a:avLst/>
              <a:gdLst/>
              <a:ahLst/>
              <a:cxnLst/>
              <a:rect l="l" t="t" r="r" b="b"/>
              <a:pathLst>
                <a:path w="667" h="638" extrusionOk="0">
                  <a:moveTo>
                    <a:pt x="548" y="0"/>
                  </a:moveTo>
                  <a:cubicBezTo>
                    <a:pt x="521" y="0"/>
                    <a:pt x="494" y="6"/>
                    <a:pt x="476" y="18"/>
                  </a:cubicBezTo>
                  <a:lnTo>
                    <a:pt x="36" y="447"/>
                  </a:lnTo>
                  <a:cubicBezTo>
                    <a:pt x="0" y="494"/>
                    <a:pt x="0" y="554"/>
                    <a:pt x="36" y="601"/>
                  </a:cubicBezTo>
                  <a:cubicBezTo>
                    <a:pt x="60" y="625"/>
                    <a:pt x="86" y="637"/>
                    <a:pt x="113" y="637"/>
                  </a:cubicBezTo>
                  <a:cubicBezTo>
                    <a:pt x="140" y="637"/>
                    <a:pt x="167" y="625"/>
                    <a:pt x="191" y="601"/>
                  </a:cubicBezTo>
                  <a:lnTo>
                    <a:pt x="619" y="173"/>
                  </a:lnTo>
                  <a:cubicBezTo>
                    <a:pt x="667" y="125"/>
                    <a:pt x="667" y="66"/>
                    <a:pt x="619" y="18"/>
                  </a:cubicBezTo>
                  <a:cubicBezTo>
                    <a:pt x="601" y="6"/>
                    <a:pt x="575" y="0"/>
                    <a:pt x="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44"/>
            <p:cNvSpPr/>
            <p:nvPr/>
          </p:nvSpPr>
          <p:spPr>
            <a:xfrm>
              <a:off x="5150079" y="1790195"/>
              <a:ext cx="21164" cy="20118"/>
            </a:xfrm>
            <a:custGeom>
              <a:avLst/>
              <a:gdLst/>
              <a:ahLst/>
              <a:cxnLst/>
              <a:rect l="l" t="t" r="r" b="b"/>
              <a:pathLst>
                <a:path w="668" h="635" extrusionOk="0">
                  <a:moveTo>
                    <a:pt x="557" y="0"/>
                  </a:moveTo>
                  <a:cubicBezTo>
                    <a:pt x="530" y="0"/>
                    <a:pt x="500" y="9"/>
                    <a:pt x="477" y="27"/>
                  </a:cubicBezTo>
                  <a:lnTo>
                    <a:pt x="48" y="455"/>
                  </a:lnTo>
                  <a:cubicBezTo>
                    <a:pt x="0" y="503"/>
                    <a:pt x="0" y="563"/>
                    <a:pt x="48" y="598"/>
                  </a:cubicBezTo>
                  <a:cubicBezTo>
                    <a:pt x="66" y="622"/>
                    <a:pt x="90" y="634"/>
                    <a:pt x="115" y="634"/>
                  </a:cubicBezTo>
                  <a:cubicBezTo>
                    <a:pt x="140" y="634"/>
                    <a:pt x="167" y="622"/>
                    <a:pt x="191" y="598"/>
                  </a:cubicBezTo>
                  <a:lnTo>
                    <a:pt x="619" y="170"/>
                  </a:lnTo>
                  <a:cubicBezTo>
                    <a:pt x="667" y="134"/>
                    <a:pt x="667" y="74"/>
                    <a:pt x="619" y="27"/>
                  </a:cubicBezTo>
                  <a:cubicBezTo>
                    <a:pt x="608" y="9"/>
                    <a:pt x="584" y="0"/>
                    <a:pt x="5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44"/>
            <p:cNvSpPr/>
            <p:nvPr/>
          </p:nvSpPr>
          <p:spPr>
            <a:xfrm>
              <a:off x="5197223" y="1776318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1"/>
                  </a:moveTo>
                  <a:cubicBezTo>
                    <a:pt x="60" y="1"/>
                    <a:pt x="12" y="48"/>
                    <a:pt x="1" y="108"/>
                  </a:cubicBezTo>
                  <a:cubicBezTo>
                    <a:pt x="1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4" y="215"/>
                    <a:pt x="822" y="167"/>
                    <a:pt x="822" y="108"/>
                  </a:cubicBezTo>
                  <a:cubicBezTo>
                    <a:pt x="822" y="48"/>
                    <a:pt x="774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44"/>
            <p:cNvSpPr/>
            <p:nvPr/>
          </p:nvSpPr>
          <p:spPr>
            <a:xfrm>
              <a:off x="3770592" y="4486630"/>
              <a:ext cx="6432" cy="26075"/>
            </a:xfrm>
            <a:custGeom>
              <a:avLst/>
              <a:gdLst/>
              <a:ahLst/>
              <a:cxnLst/>
              <a:rect l="l" t="t" r="r" b="b"/>
              <a:pathLst>
                <a:path w="203" h="823" extrusionOk="0">
                  <a:moveTo>
                    <a:pt x="95" y="1"/>
                  </a:moveTo>
                  <a:cubicBezTo>
                    <a:pt x="36" y="1"/>
                    <a:pt x="0" y="48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36" y="822"/>
                    <a:pt x="95" y="822"/>
                  </a:cubicBezTo>
                  <a:cubicBezTo>
                    <a:pt x="155" y="822"/>
                    <a:pt x="203" y="775"/>
                    <a:pt x="203" y="715"/>
                  </a:cubicBezTo>
                  <a:lnTo>
                    <a:pt x="203" y="108"/>
                  </a:lnTo>
                  <a:cubicBezTo>
                    <a:pt x="203" y="48"/>
                    <a:pt x="155" y="1"/>
                    <a:pt x="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44"/>
            <p:cNvSpPr/>
            <p:nvPr/>
          </p:nvSpPr>
          <p:spPr>
            <a:xfrm>
              <a:off x="3742679" y="4497940"/>
              <a:ext cx="21132" cy="20404"/>
            </a:xfrm>
            <a:custGeom>
              <a:avLst/>
              <a:gdLst/>
              <a:ahLst/>
              <a:cxnLst/>
              <a:rect l="l" t="t" r="r" b="b"/>
              <a:pathLst>
                <a:path w="667" h="644" extrusionOk="0">
                  <a:moveTo>
                    <a:pt x="115" y="1"/>
                  </a:moveTo>
                  <a:cubicBezTo>
                    <a:pt x="89" y="1"/>
                    <a:pt x="66" y="13"/>
                    <a:pt x="48" y="37"/>
                  </a:cubicBezTo>
                  <a:cubicBezTo>
                    <a:pt x="0" y="72"/>
                    <a:pt x="0" y="132"/>
                    <a:pt x="48" y="180"/>
                  </a:cubicBezTo>
                  <a:lnTo>
                    <a:pt x="476" y="608"/>
                  </a:lnTo>
                  <a:cubicBezTo>
                    <a:pt x="500" y="632"/>
                    <a:pt x="527" y="644"/>
                    <a:pt x="552" y="644"/>
                  </a:cubicBezTo>
                  <a:cubicBezTo>
                    <a:pt x="578" y="644"/>
                    <a:pt x="601" y="632"/>
                    <a:pt x="619" y="608"/>
                  </a:cubicBezTo>
                  <a:cubicBezTo>
                    <a:pt x="667" y="572"/>
                    <a:pt x="667" y="513"/>
                    <a:pt x="619" y="465"/>
                  </a:cubicBezTo>
                  <a:lnTo>
                    <a:pt x="191" y="37"/>
                  </a:lnTo>
                  <a:cubicBezTo>
                    <a:pt x="167" y="13"/>
                    <a:pt x="140" y="1"/>
                    <a:pt x="1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44"/>
            <p:cNvSpPr/>
            <p:nvPr/>
          </p:nvSpPr>
          <p:spPr>
            <a:xfrm>
              <a:off x="3742679" y="4538969"/>
              <a:ext cx="21132" cy="20213"/>
            </a:xfrm>
            <a:custGeom>
              <a:avLst/>
              <a:gdLst/>
              <a:ahLst/>
              <a:cxnLst/>
              <a:rect l="l" t="t" r="r" b="b"/>
              <a:pathLst>
                <a:path w="667" h="638" extrusionOk="0">
                  <a:moveTo>
                    <a:pt x="552" y="1"/>
                  </a:moveTo>
                  <a:cubicBezTo>
                    <a:pt x="527" y="1"/>
                    <a:pt x="500" y="10"/>
                    <a:pt x="476" y="28"/>
                  </a:cubicBezTo>
                  <a:lnTo>
                    <a:pt x="48" y="468"/>
                  </a:lnTo>
                  <a:cubicBezTo>
                    <a:pt x="0" y="504"/>
                    <a:pt x="0" y="563"/>
                    <a:pt x="48" y="611"/>
                  </a:cubicBezTo>
                  <a:cubicBezTo>
                    <a:pt x="66" y="629"/>
                    <a:pt x="89" y="638"/>
                    <a:pt x="115" y="638"/>
                  </a:cubicBezTo>
                  <a:cubicBezTo>
                    <a:pt x="140" y="638"/>
                    <a:pt x="167" y="629"/>
                    <a:pt x="191" y="611"/>
                  </a:cubicBezTo>
                  <a:lnTo>
                    <a:pt x="619" y="182"/>
                  </a:lnTo>
                  <a:cubicBezTo>
                    <a:pt x="667" y="135"/>
                    <a:pt x="667" y="75"/>
                    <a:pt x="619" y="28"/>
                  </a:cubicBezTo>
                  <a:cubicBezTo>
                    <a:pt x="601" y="10"/>
                    <a:pt x="578" y="1"/>
                    <a:pt x="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44"/>
            <p:cNvSpPr/>
            <p:nvPr/>
          </p:nvSpPr>
          <p:spPr>
            <a:xfrm>
              <a:off x="3783771" y="4497940"/>
              <a:ext cx="21164" cy="20404"/>
            </a:xfrm>
            <a:custGeom>
              <a:avLst/>
              <a:gdLst/>
              <a:ahLst/>
              <a:cxnLst/>
              <a:rect l="l" t="t" r="r" b="b"/>
              <a:pathLst>
                <a:path w="668" h="644" extrusionOk="0">
                  <a:moveTo>
                    <a:pt x="544" y="1"/>
                  </a:moveTo>
                  <a:cubicBezTo>
                    <a:pt x="519" y="1"/>
                    <a:pt x="495" y="13"/>
                    <a:pt x="477" y="37"/>
                  </a:cubicBezTo>
                  <a:lnTo>
                    <a:pt x="37" y="465"/>
                  </a:lnTo>
                  <a:cubicBezTo>
                    <a:pt x="1" y="513"/>
                    <a:pt x="1" y="572"/>
                    <a:pt x="37" y="608"/>
                  </a:cubicBezTo>
                  <a:cubicBezTo>
                    <a:pt x="60" y="632"/>
                    <a:pt x="87" y="644"/>
                    <a:pt x="114" y="644"/>
                  </a:cubicBezTo>
                  <a:cubicBezTo>
                    <a:pt x="141" y="644"/>
                    <a:pt x="168" y="632"/>
                    <a:pt x="191" y="608"/>
                  </a:cubicBezTo>
                  <a:lnTo>
                    <a:pt x="620" y="180"/>
                  </a:lnTo>
                  <a:cubicBezTo>
                    <a:pt x="668" y="132"/>
                    <a:pt x="668" y="72"/>
                    <a:pt x="620" y="37"/>
                  </a:cubicBezTo>
                  <a:cubicBezTo>
                    <a:pt x="596" y="13"/>
                    <a:pt x="569" y="1"/>
                    <a:pt x="5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44"/>
            <p:cNvSpPr/>
            <p:nvPr/>
          </p:nvSpPr>
          <p:spPr>
            <a:xfrm>
              <a:off x="3731717" y="4525504"/>
              <a:ext cx="26075" cy="6432"/>
            </a:xfrm>
            <a:custGeom>
              <a:avLst/>
              <a:gdLst/>
              <a:ahLst/>
              <a:cxnLst/>
              <a:rect l="l" t="t" r="r" b="b"/>
              <a:pathLst>
                <a:path w="823" h="203" extrusionOk="0">
                  <a:moveTo>
                    <a:pt x="108" y="0"/>
                  </a:moveTo>
                  <a:cubicBezTo>
                    <a:pt x="48" y="0"/>
                    <a:pt x="1" y="36"/>
                    <a:pt x="1" y="95"/>
                  </a:cubicBezTo>
                  <a:cubicBezTo>
                    <a:pt x="1" y="155"/>
                    <a:pt x="48" y="202"/>
                    <a:pt x="108" y="202"/>
                  </a:cubicBezTo>
                  <a:lnTo>
                    <a:pt x="715" y="202"/>
                  </a:lnTo>
                  <a:cubicBezTo>
                    <a:pt x="775" y="202"/>
                    <a:pt x="822" y="155"/>
                    <a:pt x="822" y="95"/>
                  </a:cubicBezTo>
                  <a:cubicBezTo>
                    <a:pt x="822" y="36"/>
                    <a:pt x="775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44"/>
            <p:cNvSpPr/>
            <p:nvPr/>
          </p:nvSpPr>
          <p:spPr>
            <a:xfrm>
              <a:off x="3769451" y="4544355"/>
              <a:ext cx="6812" cy="25695"/>
            </a:xfrm>
            <a:custGeom>
              <a:avLst/>
              <a:gdLst/>
              <a:ahLst/>
              <a:cxnLst/>
              <a:rect l="l" t="t" r="r" b="b"/>
              <a:pathLst>
                <a:path w="215" h="811" extrusionOk="0">
                  <a:moveTo>
                    <a:pt x="108" y="0"/>
                  </a:moveTo>
                  <a:cubicBezTo>
                    <a:pt x="60" y="0"/>
                    <a:pt x="12" y="36"/>
                    <a:pt x="0" y="96"/>
                  </a:cubicBezTo>
                  <a:lnTo>
                    <a:pt x="0" y="715"/>
                  </a:lnTo>
                  <a:cubicBezTo>
                    <a:pt x="0" y="774"/>
                    <a:pt x="48" y="810"/>
                    <a:pt x="108" y="810"/>
                  </a:cubicBezTo>
                  <a:cubicBezTo>
                    <a:pt x="167" y="810"/>
                    <a:pt x="215" y="774"/>
                    <a:pt x="215" y="715"/>
                  </a:cubicBezTo>
                  <a:lnTo>
                    <a:pt x="215" y="96"/>
                  </a:lnTo>
                  <a:cubicBezTo>
                    <a:pt x="215" y="36"/>
                    <a:pt x="167" y="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44"/>
            <p:cNvSpPr/>
            <p:nvPr/>
          </p:nvSpPr>
          <p:spPr>
            <a:xfrm>
              <a:off x="3782663" y="4538304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28" y="1"/>
                  </a:moveTo>
                  <a:cubicBezTo>
                    <a:pt x="101" y="1"/>
                    <a:pt x="72" y="13"/>
                    <a:pt x="48" y="37"/>
                  </a:cubicBezTo>
                  <a:cubicBezTo>
                    <a:pt x="0" y="84"/>
                    <a:pt x="0" y="144"/>
                    <a:pt x="48" y="191"/>
                  </a:cubicBezTo>
                  <a:lnTo>
                    <a:pt x="476" y="620"/>
                  </a:lnTo>
                  <a:cubicBezTo>
                    <a:pt x="500" y="638"/>
                    <a:pt x="527" y="647"/>
                    <a:pt x="554" y="647"/>
                  </a:cubicBezTo>
                  <a:cubicBezTo>
                    <a:pt x="581" y="647"/>
                    <a:pt x="607" y="638"/>
                    <a:pt x="631" y="620"/>
                  </a:cubicBezTo>
                  <a:cubicBezTo>
                    <a:pt x="667" y="572"/>
                    <a:pt x="667" y="513"/>
                    <a:pt x="631" y="465"/>
                  </a:cubicBezTo>
                  <a:lnTo>
                    <a:pt x="191" y="37"/>
                  </a:lnTo>
                  <a:cubicBezTo>
                    <a:pt x="179" y="13"/>
                    <a:pt x="155" y="1"/>
                    <a:pt x="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44"/>
            <p:cNvSpPr/>
            <p:nvPr/>
          </p:nvSpPr>
          <p:spPr>
            <a:xfrm>
              <a:off x="3782663" y="4497497"/>
              <a:ext cx="21132" cy="20467"/>
            </a:xfrm>
            <a:custGeom>
              <a:avLst/>
              <a:gdLst/>
              <a:ahLst/>
              <a:cxnLst/>
              <a:rect l="l" t="t" r="r" b="b"/>
              <a:pathLst>
                <a:path w="667" h="646" extrusionOk="0">
                  <a:moveTo>
                    <a:pt x="554" y="0"/>
                  </a:moveTo>
                  <a:cubicBezTo>
                    <a:pt x="527" y="0"/>
                    <a:pt x="500" y="9"/>
                    <a:pt x="476" y="27"/>
                  </a:cubicBezTo>
                  <a:lnTo>
                    <a:pt x="48" y="467"/>
                  </a:lnTo>
                  <a:cubicBezTo>
                    <a:pt x="0" y="503"/>
                    <a:pt x="0" y="563"/>
                    <a:pt x="48" y="610"/>
                  </a:cubicBezTo>
                  <a:cubicBezTo>
                    <a:pt x="72" y="634"/>
                    <a:pt x="98" y="646"/>
                    <a:pt x="124" y="646"/>
                  </a:cubicBezTo>
                  <a:cubicBezTo>
                    <a:pt x="149" y="646"/>
                    <a:pt x="173" y="634"/>
                    <a:pt x="191" y="610"/>
                  </a:cubicBezTo>
                  <a:lnTo>
                    <a:pt x="631" y="182"/>
                  </a:lnTo>
                  <a:cubicBezTo>
                    <a:pt x="667" y="134"/>
                    <a:pt x="667" y="74"/>
                    <a:pt x="631" y="27"/>
                  </a:cubicBezTo>
                  <a:cubicBezTo>
                    <a:pt x="607" y="9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44"/>
            <p:cNvSpPr/>
            <p:nvPr/>
          </p:nvSpPr>
          <p:spPr>
            <a:xfrm>
              <a:off x="3741539" y="4538304"/>
              <a:ext cx="21512" cy="20499"/>
            </a:xfrm>
            <a:custGeom>
              <a:avLst/>
              <a:gdLst/>
              <a:ahLst/>
              <a:cxnLst/>
              <a:rect l="l" t="t" r="r" b="b"/>
              <a:pathLst>
                <a:path w="679" h="647" extrusionOk="0">
                  <a:moveTo>
                    <a:pt x="558" y="1"/>
                  </a:moveTo>
                  <a:cubicBezTo>
                    <a:pt x="530" y="1"/>
                    <a:pt x="500" y="13"/>
                    <a:pt x="477" y="37"/>
                  </a:cubicBezTo>
                  <a:lnTo>
                    <a:pt x="48" y="465"/>
                  </a:lnTo>
                  <a:cubicBezTo>
                    <a:pt x="0" y="513"/>
                    <a:pt x="0" y="572"/>
                    <a:pt x="48" y="620"/>
                  </a:cubicBezTo>
                  <a:cubicBezTo>
                    <a:pt x="72" y="638"/>
                    <a:pt x="99" y="647"/>
                    <a:pt x="125" y="647"/>
                  </a:cubicBezTo>
                  <a:cubicBezTo>
                    <a:pt x="152" y="647"/>
                    <a:pt x="179" y="638"/>
                    <a:pt x="203" y="620"/>
                  </a:cubicBezTo>
                  <a:lnTo>
                    <a:pt x="631" y="191"/>
                  </a:lnTo>
                  <a:cubicBezTo>
                    <a:pt x="679" y="144"/>
                    <a:pt x="679" y="84"/>
                    <a:pt x="631" y="37"/>
                  </a:cubicBezTo>
                  <a:cubicBezTo>
                    <a:pt x="614" y="13"/>
                    <a:pt x="587" y="1"/>
                    <a:pt x="5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44"/>
            <p:cNvSpPr/>
            <p:nvPr/>
          </p:nvSpPr>
          <p:spPr>
            <a:xfrm>
              <a:off x="3788682" y="4524744"/>
              <a:ext cx="26075" cy="6812"/>
            </a:xfrm>
            <a:custGeom>
              <a:avLst/>
              <a:gdLst/>
              <a:ahLst/>
              <a:cxnLst/>
              <a:rect l="l" t="t" r="r" b="b"/>
              <a:pathLst>
                <a:path w="823" h="215" extrusionOk="0">
                  <a:moveTo>
                    <a:pt x="108" y="0"/>
                  </a:moveTo>
                  <a:cubicBezTo>
                    <a:pt x="60" y="0"/>
                    <a:pt x="24" y="48"/>
                    <a:pt x="1" y="107"/>
                  </a:cubicBezTo>
                  <a:cubicBezTo>
                    <a:pt x="1" y="167"/>
                    <a:pt x="48" y="215"/>
                    <a:pt x="108" y="215"/>
                  </a:cubicBezTo>
                  <a:lnTo>
                    <a:pt x="715" y="215"/>
                  </a:lnTo>
                  <a:cubicBezTo>
                    <a:pt x="775" y="215"/>
                    <a:pt x="822" y="167"/>
                    <a:pt x="822" y="107"/>
                  </a:cubicBezTo>
                  <a:cubicBezTo>
                    <a:pt x="822" y="48"/>
                    <a:pt x="775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44"/>
            <p:cNvSpPr/>
            <p:nvPr/>
          </p:nvSpPr>
          <p:spPr>
            <a:xfrm>
              <a:off x="5270790" y="4013610"/>
              <a:ext cx="6812" cy="26043"/>
            </a:xfrm>
            <a:custGeom>
              <a:avLst/>
              <a:gdLst/>
              <a:ahLst/>
              <a:cxnLst/>
              <a:rect l="l" t="t" r="r" b="b"/>
              <a:pathLst>
                <a:path w="215" h="822" extrusionOk="0">
                  <a:moveTo>
                    <a:pt x="107" y="0"/>
                  </a:moveTo>
                  <a:cubicBezTo>
                    <a:pt x="48" y="0"/>
                    <a:pt x="0" y="48"/>
                    <a:pt x="0" y="107"/>
                  </a:cubicBezTo>
                  <a:lnTo>
                    <a:pt x="0" y="715"/>
                  </a:lnTo>
                  <a:cubicBezTo>
                    <a:pt x="0" y="774"/>
                    <a:pt x="48" y="822"/>
                    <a:pt x="107" y="822"/>
                  </a:cubicBezTo>
                  <a:cubicBezTo>
                    <a:pt x="167" y="822"/>
                    <a:pt x="215" y="774"/>
                    <a:pt x="215" y="715"/>
                  </a:cubicBezTo>
                  <a:lnTo>
                    <a:pt x="215" y="107"/>
                  </a:lnTo>
                  <a:cubicBezTo>
                    <a:pt x="215" y="48"/>
                    <a:pt x="167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44"/>
            <p:cNvSpPr/>
            <p:nvPr/>
          </p:nvSpPr>
          <p:spPr>
            <a:xfrm>
              <a:off x="5243638" y="4024921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13" y="1"/>
                  </a:moveTo>
                  <a:cubicBezTo>
                    <a:pt x="86" y="1"/>
                    <a:pt x="60" y="12"/>
                    <a:pt x="36" y="36"/>
                  </a:cubicBezTo>
                  <a:cubicBezTo>
                    <a:pt x="0" y="84"/>
                    <a:pt x="0" y="143"/>
                    <a:pt x="36" y="179"/>
                  </a:cubicBezTo>
                  <a:lnTo>
                    <a:pt x="476" y="620"/>
                  </a:lnTo>
                  <a:cubicBezTo>
                    <a:pt x="488" y="638"/>
                    <a:pt x="512" y="646"/>
                    <a:pt x="539" y="646"/>
                  </a:cubicBezTo>
                  <a:cubicBezTo>
                    <a:pt x="566" y="646"/>
                    <a:pt x="595" y="638"/>
                    <a:pt x="619" y="620"/>
                  </a:cubicBezTo>
                  <a:cubicBezTo>
                    <a:pt x="667" y="572"/>
                    <a:pt x="667" y="512"/>
                    <a:pt x="619" y="465"/>
                  </a:cubicBezTo>
                  <a:lnTo>
                    <a:pt x="191" y="36"/>
                  </a:lnTo>
                  <a:cubicBezTo>
                    <a:pt x="167" y="12"/>
                    <a:pt x="140" y="1"/>
                    <a:pt x="1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44"/>
            <p:cNvSpPr/>
            <p:nvPr/>
          </p:nvSpPr>
          <p:spPr>
            <a:xfrm>
              <a:off x="5243638" y="4066044"/>
              <a:ext cx="21132" cy="20404"/>
            </a:xfrm>
            <a:custGeom>
              <a:avLst/>
              <a:gdLst/>
              <a:ahLst/>
              <a:cxnLst/>
              <a:rect l="l" t="t" r="r" b="b"/>
              <a:pathLst>
                <a:path w="667" h="644" extrusionOk="0">
                  <a:moveTo>
                    <a:pt x="543" y="0"/>
                  </a:moveTo>
                  <a:cubicBezTo>
                    <a:pt x="518" y="0"/>
                    <a:pt x="494" y="12"/>
                    <a:pt x="476" y="36"/>
                  </a:cubicBezTo>
                  <a:lnTo>
                    <a:pt x="36" y="465"/>
                  </a:lnTo>
                  <a:cubicBezTo>
                    <a:pt x="0" y="512"/>
                    <a:pt x="0" y="572"/>
                    <a:pt x="36" y="608"/>
                  </a:cubicBezTo>
                  <a:cubicBezTo>
                    <a:pt x="60" y="631"/>
                    <a:pt x="86" y="643"/>
                    <a:pt x="113" y="643"/>
                  </a:cubicBezTo>
                  <a:cubicBezTo>
                    <a:pt x="140" y="643"/>
                    <a:pt x="167" y="631"/>
                    <a:pt x="191" y="608"/>
                  </a:cubicBezTo>
                  <a:lnTo>
                    <a:pt x="619" y="179"/>
                  </a:lnTo>
                  <a:cubicBezTo>
                    <a:pt x="667" y="131"/>
                    <a:pt x="667" y="72"/>
                    <a:pt x="619" y="36"/>
                  </a:cubicBezTo>
                  <a:cubicBezTo>
                    <a:pt x="595" y="12"/>
                    <a:pt x="569" y="0"/>
                    <a:pt x="5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44"/>
            <p:cNvSpPr/>
            <p:nvPr/>
          </p:nvSpPr>
          <p:spPr>
            <a:xfrm>
              <a:off x="5284350" y="4024921"/>
              <a:ext cx="21544" cy="20499"/>
            </a:xfrm>
            <a:custGeom>
              <a:avLst/>
              <a:gdLst/>
              <a:ahLst/>
              <a:cxnLst/>
              <a:rect l="l" t="t" r="r" b="b"/>
              <a:pathLst>
                <a:path w="680" h="647" extrusionOk="0">
                  <a:moveTo>
                    <a:pt x="555" y="1"/>
                  </a:moveTo>
                  <a:cubicBezTo>
                    <a:pt x="528" y="1"/>
                    <a:pt x="501" y="12"/>
                    <a:pt x="477" y="36"/>
                  </a:cubicBezTo>
                  <a:lnTo>
                    <a:pt x="49" y="465"/>
                  </a:lnTo>
                  <a:cubicBezTo>
                    <a:pt x="1" y="512"/>
                    <a:pt x="1" y="572"/>
                    <a:pt x="49" y="620"/>
                  </a:cubicBezTo>
                  <a:cubicBezTo>
                    <a:pt x="66" y="638"/>
                    <a:pt x="93" y="646"/>
                    <a:pt x="121" y="646"/>
                  </a:cubicBezTo>
                  <a:cubicBezTo>
                    <a:pt x="150" y="646"/>
                    <a:pt x="180" y="638"/>
                    <a:pt x="203" y="620"/>
                  </a:cubicBezTo>
                  <a:lnTo>
                    <a:pt x="632" y="179"/>
                  </a:lnTo>
                  <a:cubicBezTo>
                    <a:pt x="680" y="143"/>
                    <a:pt x="680" y="84"/>
                    <a:pt x="632" y="36"/>
                  </a:cubicBezTo>
                  <a:cubicBezTo>
                    <a:pt x="608" y="12"/>
                    <a:pt x="581" y="1"/>
                    <a:pt x="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44"/>
            <p:cNvSpPr/>
            <p:nvPr/>
          </p:nvSpPr>
          <p:spPr>
            <a:xfrm>
              <a:off x="5232676" y="4052453"/>
              <a:ext cx="26075" cy="6463"/>
            </a:xfrm>
            <a:custGeom>
              <a:avLst/>
              <a:gdLst/>
              <a:ahLst/>
              <a:cxnLst/>
              <a:rect l="l" t="t" r="r" b="b"/>
              <a:pathLst>
                <a:path w="823" h="204" extrusionOk="0">
                  <a:moveTo>
                    <a:pt x="108" y="1"/>
                  </a:moveTo>
                  <a:cubicBezTo>
                    <a:pt x="48" y="1"/>
                    <a:pt x="1" y="48"/>
                    <a:pt x="1" y="108"/>
                  </a:cubicBezTo>
                  <a:cubicBezTo>
                    <a:pt x="1" y="167"/>
                    <a:pt x="48" y="203"/>
                    <a:pt x="108" y="203"/>
                  </a:cubicBezTo>
                  <a:lnTo>
                    <a:pt x="715" y="203"/>
                  </a:lnTo>
                  <a:cubicBezTo>
                    <a:pt x="763" y="203"/>
                    <a:pt x="798" y="167"/>
                    <a:pt x="822" y="108"/>
                  </a:cubicBezTo>
                  <a:cubicBezTo>
                    <a:pt x="822" y="36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44"/>
            <p:cNvSpPr/>
            <p:nvPr/>
          </p:nvSpPr>
          <p:spPr>
            <a:xfrm>
              <a:off x="5270409" y="4071304"/>
              <a:ext cx="6432" cy="26075"/>
            </a:xfrm>
            <a:custGeom>
              <a:avLst/>
              <a:gdLst/>
              <a:ahLst/>
              <a:cxnLst/>
              <a:rect l="l" t="t" r="r" b="b"/>
              <a:pathLst>
                <a:path w="203" h="823" extrusionOk="0">
                  <a:moveTo>
                    <a:pt x="96" y="1"/>
                  </a:moveTo>
                  <a:cubicBezTo>
                    <a:pt x="48" y="1"/>
                    <a:pt x="0" y="49"/>
                    <a:pt x="0" y="108"/>
                  </a:cubicBezTo>
                  <a:lnTo>
                    <a:pt x="0" y="715"/>
                  </a:lnTo>
                  <a:cubicBezTo>
                    <a:pt x="0" y="775"/>
                    <a:pt x="36" y="823"/>
                    <a:pt x="96" y="823"/>
                  </a:cubicBezTo>
                  <a:cubicBezTo>
                    <a:pt x="167" y="823"/>
                    <a:pt x="203" y="775"/>
                    <a:pt x="203" y="715"/>
                  </a:cubicBezTo>
                  <a:lnTo>
                    <a:pt x="203" y="108"/>
                  </a:lnTo>
                  <a:cubicBezTo>
                    <a:pt x="203" y="49"/>
                    <a:pt x="167" y="1"/>
                    <a:pt x="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44"/>
            <p:cNvSpPr/>
            <p:nvPr/>
          </p:nvSpPr>
          <p:spPr>
            <a:xfrm>
              <a:off x="5283621" y="4065569"/>
              <a:ext cx="21132" cy="20499"/>
            </a:xfrm>
            <a:custGeom>
              <a:avLst/>
              <a:gdLst/>
              <a:ahLst/>
              <a:cxnLst/>
              <a:rect l="l" t="t" r="r" b="b"/>
              <a:pathLst>
                <a:path w="667" h="647" extrusionOk="0">
                  <a:moveTo>
                    <a:pt x="115" y="0"/>
                  </a:moveTo>
                  <a:cubicBezTo>
                    <a:pt x="89" y="0"/>
                    <a:pt x="66" y="9"/>
                    <a:pt x="48" y="27"/>
                  </a:cubicBezTo>
                  <a:cubicBezTo>
                    <a:pt x="0" y="75"/>
                    <a:pt x="0" y="134"/>
                    <a:pt x="48" y="182"/>
                  </a:cubicBezTo>
                  <a:lnTo>
                    <a:pt x="476" y="611"/>
                  </a:lnTo>
                  <a:cubicBezTo>
                    <a:pt x="500" y="634"/>
                    <a:pt x="527" y="646"/>
                    <a:pt x="552" y="646"/>
                  </a:cubicBezTo>
                  <a:cubicBezTo>
                    <a:pt x="578" y="646"/>
                    <a:pt x="601" y="634"/>
                    <a:pt x="619" y="611"/>
                  </a:cubicBezTo>
                  <a:cubicBezTo>
                    <a:pt x="667" y="563"/>
                    <a:pt x="667" y="503"/>
                    <a:pt x="619" y="468"/>
                  </a:cubicBezTo>
                  <a:lnTo>
                    <a:pt x="191" y="27"/>
                  </a:lnTo>
                  <a:cubicBezTo>
                    <a:pt x="167" y="9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44"/>
            <p:cNvSpPr/>
            <p:nvPr/>
          </p:nvSpPr>
          <p:spPr>
            <a:xfrm>
              <a:off x="5283621" y="4024826"/>
              <a:ext cx="21132" cy="20118"/>
            </a:xfrm>
            <a:custGeom>
              <a:avLst/>
              <a:gdLst/>
              <a:ahLst/>
              <a:cxnLst/>
              <a:rect l="l" t="t" r="r" b="b"/>
              <a:pathLst>
                <a:path w="667" h="635" extrusionOk="0">
                  <a:moveTo>
                    <a:pt x="548" y="1"/>
                  </a:moveTo>
                  <a:cubicBezTo>
                    <a:pt x="524" y="1"/>
                    <a:pt x="500" y="9"/>
                    <a:pt x="476" y="27"/>
                  </a:cubicBezTo>
                  <a:lnTo>
                    <a:pt x="48" y="456"/>
                  </a:lnTo>
                  <a:cubicBezTo>
                    <a:pt x="0" y="492"/>
                    <a:pt x="0" y="563"/>
                    <a:pt x="48" y="599"/>
                  </a:cubicBezTo>
                  <a:cubicBezTo>
                    <a:pt x="66" y="623"/>
                    <a:pt x="89" y="635"/>
                    <a:pt x="115" y="635"/>
                  </a:cubicBezTo>
                  <a:cubicBezTo>
                    <a:pt x="140" y="635"/>
                    <a:pt x="167" y="623"/>
                    <a:pt x="191" y="599"/>
                  </a:cubicBezTo>
                  <a:lnTo>
                    <a:pt x="619" y="170"/>
                  </a:lnTo>
                  <a:cubicBezTo>
                    <a:pt x="667" y="123"/>
                    <a:pt x="667" y="63"/>
                    <a:pt x="619" y="27"/>
                  </a:cubicBezTo>
                  <a:cubicBezTo>
                    <a:pt x="595" y="9"/>
                    <a:pt x="572" y="1"/>
                    <a:pt x="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44"/>
            <p:cNvSpPr/>
            <p:nvPr/>
          </p:nvSpPr>
          <p:spPr>
            <a:xfrm>
              <a:off x="5242497" y="4065569"/>
              <a:ext cx="21164" cy="20499"/>
            </a:xfrm>
            <a:custGeom>
              <a:avLst/>
              <a:gdLst/>
              <a:ahLst/>
              <a:cxnLst/>
              <a:rect l="l" t="t" r="r" b="b"/>
              <a:pathLst>
                <a:path w="668" h="647" extrusionOk="0">
                  <a:moveTo>
                    <a:pt x="554" y="0"/>
                  </a:moveTo>
                  <a:cubicBezTo>
                    <a:pt x="527" y="0"/>
                    <a:pt x="500" y="9"/>
                    <a:pt x="477" y="27"/>
                  </a:cubicBezTo>
                  <a:lnTo>
                    <a:pt x="48" y="468"/>
                  </a:lnTo>
                  <a:cubicBezTo>
                    <a:pt x="0" y="503"/>
                    <a:pt x="0" y="563"/>
                    <a:pt x="48" y="611"/>
                  </a:cubicBezTo>
                  <a:cubicBezTo>
                    <a:pt x="66" y="634"/>
                    <a:pt x="93" y="646"/>
                    <a:pt x="119" y="646"/>
                  </a:cubicBezTo>
                  <a:cubicBezTo>
                    <a:pt x="146" y="646"/>
                    <a:pt x="173" y="634"/>
                    <a:pt x="191" y="611"/>
                  </a:cubicBezTo>
                  <a:lnTo>
                    <a:pt x="631" y="182"/>
                  </a:lnTo>
                  <a:cubicBezTo>
                    <a:pt x="667" y="134"/>
                    <a:pt x="667" y="75"/>
                    <a:pt x="631" y="27"/>
                  </a:cubicBezTo>
                  <a:cubicBezTo>
                    <a:pt x="608" y="9"/>
                    <a:pt x="581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44"/>
            <p:cNvSpPr/>
            <p:nvPr/>
          </p:nvSpPr>
          <p:spPr>
            <a:xfrm>
              <a:off x="5289641" y="4052072"/>
              <a:ext cx="26075" cy="6463"/>
            </a:xfrm>
            <a:custGeom>
              <a:avLst/>
              <a:gdLst/>
              <a:ahLst/>
              <a:cxnLst/>
              <a:rect l="l" t="t" r="r" b="b"/>
              <a:pathLst>
                <a:path w="823" h="204" extrusionOk="0">
                  <a:moveTo>
                    <a:pt x="108" y="1"/>
                  </a:moveTo>
                  <a:cubicBezTo>
                    <a:pt x="48" y="1"/>
                    <a:pt x="1" y="36"/>
                    <a:pt x="1" y="96"/>
                  </a:cubicBezTo>
                  <a:cubicBezTo>
                    <a:pt x="1" y="156"/>
                    <a:pt x="48" y="203"/>
                    <a:pt x="108" y="203"/>
                  </a:cubicBezTo>
                  <a:lnTo>
                    <a:pt x="715" y="203"/>
                  </a:lnTo>
                  <a:cubicBezTo>
                    <a:pt x="775" y="203"/>
                    <a:pt x="822" y="156"/>
                    <a:pt x="822" y="96"/>
                  </a:cubicBezTo>
                  <a:cubicBezTo>
                    <a:pt x="822" y="36"/>
                    <a:pt x="775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44"/>
            <p:cNvSpPr/>
            <p:nvPr/>
          </p:nvSpPr>
          <p:spPr>
            <a:xfrm>
              <a:off x="3974278" y="3935893"/>
              <a:ext cx="58486" cy="58518"/>
            </a:xfrm>
            <a:custGeom>
              <a:avLst/>
              <a:gdLst/>
              <a:ahLst/>
              <a:cxnLst/>
              <a:rect l="l" t="t" r="r" b="b"/>
              <a:pathLst>
                <a:path w="1846" h="1847" extrusionOk="0">
                  <a:moveTo>
                    <a:pt x="917" y="1"/>
                  </a:moveTo>
                  <a:cubicBezTo>
                    <a:pt x="405" y="1"/>
                    <a:pt x="1" y="417"/>
                    <a:pt x="1" y="929"/>
                  </a:cubicBezTo>
                  <a:cubicBezTo>
                    <a:pt x="1" y="1429"/>
                    <a:pt x="405" y="1846"/>
                    <a:pt x="917" y="1846"/>
                  </a:cubicBezTo>
                  <a:cubicBezTo>
                    <a:pt x="1429" y="1846"/>
                    <a:pt x="1846" y="1429"/>
                    <a:pt x="1846" y="929"/>
                  </a:cubicBezTo>
                  <a:cubicBezTo>
                    <a:pt x="1846" y="417"/>
                    <a:pt x="1429" y="1"/>
                    <a:pt x="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44"/>
            <p:cNvSpPr/>
            <p:nvPr/>
          </p:nvSpPr>
          <p:spPr>
            <a:xfrm>
              <a:off x="4069706" y="3935893"/>
              <a:ext cx="58518" cy="58518"/>
            </a:xfrm>
            <a:custGeom>
              <a:avLst/>
              <a:gdLst/>
              <a:ahLst/>
              <a:cxnLst/>
              <a:rect l="l" t="t" r="r" b="b"/>
              <a:pathLst>
                <a:path w="1847" h="1847" extrusionOk="0">
                  <a:moveTo>
                    <a:pt x="929" y="1"/>
                  </a:moveTo>
                  <a:cubicBezTo>
                    <a:pt x="418" y="1"/>
                    <a:pt x="1" y="417"/>
                    <a:pt x="1" y="929"/>
                  </a:cubicBezTo>
                  <a:cubicBezTo>
                    <a:pt x="1" y="1429"/>
                    <a:pt x="418" y="1846"/>
                    <a:pt x="929" y="1846"/>
                  </a:cubicBezTo>
                  <a:cubicBezTo>
                    <a:pt x="1441" y="1846"/>
                    <a:pt x="1846" y="1429"/>
                    <a:pt x="1846" y="929"/>
                  </a:cubicBezTo>
                  <a:cubicBezTo>
                    <a:pt x="1846" y="417"/>
                    <a:pt x="1441" y="1"/>
                    <a:pt x="9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44"/>
            <p:cNvSpPr/>
            <p:nvPr/>
          </p:nvSpPr>
          <p:spPr>
            <a:xfrm>
              <a:off x="4165514" y="3935893"/>
              <a:ext cx="58518" cy="58518"/>
            </a:xfrm>
            <a:custGeom>
              <a:avLst/>
              <a:gdLst/>
              <a:ahLst/>
              <a:cxnLst/>
              <a:rect l="l" t="t" r="r" b="b"/>
              <a:pathLst>
                <a:path w="1847" h="1847" extrusionOk="0">
                  <a:moveTo>
                    <a:pt x="918" y="1"/>
                  </a:moveTo>
                  <a:cubicBezTo>
                    <a:pt x="418" y="1"/>
                    <a:pt x="1" y="417"/>
                    <a:pt x="1" y="929"/>
                  </a:cubicBezTo>
                  <a:cubicBezTo>
                    <a:pt x="1" y="1429"/>
                    <a:pt x="418" y="1846"/>
                    <a:pt x="918" y="1846"/>
                  </a:cubicBezTo>
                  <a:cubicBezTo>
                    <a:pt x="1430" y="1846"/>
                    <a:pt x="1846" y="1429"/>
                    <a:pt x="1846" y="929"/>
                  </a:cubicBezTo>
                  <a:cubicBezTo>
                    <a:pt x="1846" y="417"/>
                    <a:pt x="1430" y="1"/>
                    <a:pt x="9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44"/>
            <p:cNvSpPr/>
            <p:nvPr/>
          </p:nvSpPr>
          <p:spPr>
            <a:xfrm>
              <a:off x="4261734" y="3935893"/>
              <a:ext cx="58486" cy="58518"/>
            </a:xfrm>
            <a:custGeom>
              <a:avLst/>
              <a:gdLst/>
              <a:ahLst/>
              <a:cxnLst/>
              <a:rect l="l" t="t" r="r" b="b"/>
              <a:pathLst>
                <a:path w="1846" h="1847" extrusionOk="0">
                  <a:moveTo>
                    <a:pt x="929" y="1"/>
                  </a:moveTo>
                  <a:cubicBezTo>
                    <a:pt x="417" y="1"/>
                    <a:pt x="0" y="417"/>
                    <a:pt x="0" y="929"/>
                  </a:cubicBezTo>
                  <a:cubicBezTo>
                    <a:pt x="0" y="1429"/>
                    <a:pt x="417" y="1846"/>
                    <a:pt x="929" y="1846"/>
                  </a:cubicBezTo>
                  <a:cubicBezTo>
                    <a:pt x="1429" y="1846"/>
                    <a:pt x="1846" y="1429"/>
                    <a:pt x="1846" y="929"/>
                  </a:cubicBezTo>
                  <a:cubicBezTo>
                    <a:pt x="1846" y="417"/>
                    <a:pt x="1429" y="1"/>
                    <a:pt x="9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44"/>
            <p:cNvSpPr/>
            <p:nvPr/>
          </p:nvSpPr>
          <p:spPr>
            <a:xfrm>
              <a:off x="4867155" y="1648923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lnTo>
                    <a:pt x="179" y="378"/>
                  </a:lnTo>
                  <a:lnTo>
                    <a:pt x="60" y="497"/>
                  </a:lnTo>
                  <a:cubicBezTo>
                    <a:pt x="1" y="557"/>
                    <a:pt x="1" y="640"/>
                    <a:pt x="60" y="700"/>
                  </a:cubicBezTo>
                  <a:cubicBezTo>
                    <a:pt x="90" y="729"/>
                    <a:pt x="129" y="744"/>
                    <a:pt x="167" y="744"/>
                  </a:cubicBezTo>
                  <a:cubicBezTo>
                    <a:pt x="206" y="744"/>
                    <a:pt x="245" y="729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9"/>
                    <a:pt x="569" y="744"/>
                    <a:pt x="608" y="744"/>
                  </a:cubicBezTo>
                  <a:cubicBezTo>
                    <a:pt x="647" y="744"/>
                    <a:pt x="685" y="729"/>
                    <a:pt x="715" y="700"/>
                  </a:cubicBezTo>
                  <a:cubicBezTo>
                    <a:pt x="775" y="640"/>
                    <a:pt x="775" y="557"/>
                    <a:pt x="715" y="497"/>
                  </a:cubicBezTo>
                  <a:lnTo>
                    <a:pt x="596" y="378"/>
                  </a:lnTo>
                  <a:lnTo>
                    <a:pt x="715" y="259"/>
                  </a:lnTo>
                  <a:cubicBezTo>
                    <a:pt x="775" y="200"/>
                    <a:pt x="775" y="104"/>
                    <a:pt x="715" y="45"/>
                  </a:cubicBezTo>
                  <a:cubicBezTo>
                    <a:pt x="685" y="15"/>
                    <a:pt x="647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44"/>
            <p:cNvSpPr/>
            <p:nvPr/>
          </p:nvSpPr>
          <p:spPr>
            <a:xfrm>
              <a:off x="4904508" y="1652218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0"/>
                  </a:moveTo>
                  <a:cubicBezTo>
                    <a:pt x="119" y="0"/>
                    <a:pt x="0" y="119"/>
                    <a:pt x="0" y="274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17"/>
                    <a:pt x="3834" y="274"/>
                  </a:cubicBezTo>
                  <a:cubicBezTo>
                    <a:pt x="3834" y="119"/>
                    <a:pt x="3715" y="0"/>
                    <a:pt x="35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44"/>
            <p:cNvSpPr/>
            <p:nvPr/>
          </p:nvSpPr>
          <p:spPr>
            <a:xfrm>
              <a:off x="4867155" y="1688526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lnTo>
                    <a:pt x="179" y="378"/>
                  </a:lnTo>
                  <a:lnTo>
                    <a:pt x="60" y="497"/>
                  </a:lnTo>
                  <a:cubicBezTo>
                    <a:pt x="1" y="557"/>
                    <a:pt x="1" y="640"/>
                    <a:pt x="60" y="700"/>
                  </a:cubicBezTo>
                  <a:cubicBezTo>
                    <a:pt x="90" y="730"/>
                    <a:pt x="129" y="744"/>
                    <a:pt x="167" y="744"/>
                  </a:cubicBezTo>
                  <a:cubicBezTo>
                    <a:pt x="206" y="744"/>
                    <a:pt x="245" y="730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4"/>
                    <a:pt x="608" y="744"/>
                  </a:cubicBezTo>
                  <a:cubicBezTo>
                    <a:pt x="647" y="744"/>
                    <a:pt x="685" y="730"/>
                    <a:pt x="715" y="700"/>
                  </a:cubicBezTo>
                  <a:cubicBezTo>
                    <a:pt x="775" y="640"/>
                    <a:pt x="775" y="557"/>
                    <a:pt x="715" y="497"/>
                  </a:cubicBezTo>
                  <a:lnTo>
                    <a:pt x="596" y="378"/>
                  </a:lnTo>
                  <a:lnTo>
                    <a:pt x="715" y="259"/>
                  </a:lnTo>
                  <a:cubicBezTo>
                    <a:pt x="775" y="200"/>
                    <a:pt x="775" y="105"/>
                    <a:pt x="715" y="45"/>
                  </a:cubicBezTo>
                  <a:cubicBezTo>
                    <a:pt x="685" y="15"/>
                    <a:pt x="647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44"/>
            <p:cNvSpPr/>
            <p:nvPr/>
          </p:nvSpPr>
          <p:spPr>
            <a:xfrm>
              <a:off x="4904508" y="1691821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74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05"/>
                    <a:pt x="3834" y="274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44"/>
            <p:cNvSpPr/>
            <p:nvPr/>
          </p:nvSpPr>
          <p:spPr>
            <a:xfrm>
              <a:off x="4867155" y="1731900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7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lnTo>
                    <a:pt x="179" y="379"/>
                  </a:lnTo>
                  <a:lnTo>
                    <a:pt x="60" y="498"/>
                  </a:lnTo>
                  <a:cubicBezTo>
                    <a:pt x="1" y="557"/>
                    <a:pt x="1" y="641"/>
                    <a:pt x="60" y="700"/>
                  </a:cubicBezTo>
                  <a:cubicBezTo>
                    <a:pt x="90" y="730"/>
                    <a:pt x="129" y="745"/>
                    <a:pt x="167" y="745"/>
                  </a:cubicBezTo>
                  <a:cubicBezTo>
                    <a:pt x="206" y="745"/>
                    <a:pt x="245" y="730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5"/>
                    <a:pt x="608" y="745"/>
                  </a:cubicBezTo>
                  <a:cubicBezTo>
                    <a:pt x="647" y="745"/>
                    <a:pt x="685" y="730"/>
                    <a:pt x="715" y="700"/>
                  </a:cubicBezTo>
                  <a:cubicBezTo>
                    <a:pt x="775" y="641"/>
                    <a:pt x="775" y="557"/>
                    <a:pt x="715" y="498"/>
                  </a:cubicBezTo>
                  <a:lnTo>
                    <a:pt x="596" y="379"/>
                  </a:lnTo>
                  <a:lnTo>
                    <a:pt x="715" y="260"/>
                  </a:lnTo>
                  <a:cubicBezTo>
                    <a:pt x="775" y="200"/>
                    <a:pt x="775" y="105"/>
                    <a:pt x="715" y="45"/>
                  </a:cubicBezTo>
                  <a:cubicBezTo>
                    <a:pt x="685" y="15"/>
                    <a:pt x="647" y="1"/>
                    <a:pt x="608" y="1"/>
                  </a:cubicBezTo>
                  <a:cubicBezTo>
                    <a:pt x="569" y="1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44"/>
            <p:cNvSpPr/>
            <p:nvPr/>
          </p:nvSpPr>
          <p:spPr>
            <a:xfrm>
              <a:off x="4904508" y="1735195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17"/>
                    <a:pt x="119" y="537"/>
                    <a:pt x="262" y="537"/>
                  </a:cubicBezTo>
                  <a:lnTo>
                    <a:pt x="3572" y="537"/>
                  </a:lnTo>
                  <a:cubicBezTo>
                    <a:pt x="3715" y="537"/>
                    <a:pt x="3834" y="417"/>
                    <a:pt x="3834" y="275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44"/>
            <p:cNvSpPr/>
            <p:nvPr/>
          </p:nvSpPr>
          <p:spPr>
            <a:xfrm>
              <a:off x="4867155" y="1776033"/>
              <a:ext cx="24554" cy="23318"/>
            </a:xfrm>
            <a:custGeom>
              <a:avLst/>
              <a:gdLst/>
              <a:ahLst/>
              <a:cxnLst/>
              <a:rect l="l" t="t" r="r" b="b"/>
              <a:pathLst>
                <a:path w="775" h="736" extrusionOk="0">
                  <a:moveTo>
                    <a:pt x="167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188"/>
                    <a:pt x="60" y="248"/>
                  </a:cubicBezTo>
                  <a:lnTo>
                    <a:pt x="179" y="367"/>
                  </a:lnTo>
                  <a:lnTo>
                    <a:pt x="60" y="486"/>
                  </a:lnTo>
                  <a:cubicBezTo>
                    <a:pt x="1" y="545"/>
                    <a:pt x="1" y="641"/>
                    <a:pt x="60" y="700"/>
                  </a:cubicBezTo>
                  <a:cubicBezTo>
                    <a:pt x="90" y="724"/>
                    <a:pt x="129" y="736"/>
                    <a:pt x="167" y="736"/>
                  </a:cubicBezTo>
                  <a:cubicBezTo>
                    <a:pt x="206" y="736"/>
                    <a:pt x="245" y="724"/>
                    <a:pt x="274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4"/>
                    <a:pt x="569" y="736"/>
                    <a:pt x="608" y="736"/>
                  </a:cubicBezTo>
                  <a:cubicBezTo>
                    <a:pt x="647" y="736"/>
                    <a:pt x="685" y="724"/>
                    <a:pt x="715" y="700"/>
                  </a:cubicBezTo>
                  <a:cubicBezTo>
                    <a:pt x="775" y="641"/>
                    <a:pt x="775" y="545"/>
                    <a:pt x="715" y="486"/>
                  </a:cubicBezTo>
                  <a:lnTo>
                    <a:pt x="596" y="367"/>
                  </a:lnTo>
                  <a:lnTo>
                    <a:pt x="715" y="248"/>
                  </a:lnTo>
                  <a:cubicBezTo>
                    <a:pt x="775" y="188"/>
                    <a:pt x="775" y="105"/>
                    <a:pt x="715" y="45"/>
                  </a:cubicBezTo>
                  <a:cubicBezTo>
                    <a:pt x="685" y="15"/>
                    <a:pt x="647" y="1"/>
                    <a:pt x="608" y="1"/>
                  </a:cubicBezTo>
                  <a:cubicBezTo>
                    <a:pt x="569" y="1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74" y="45"/>
                  </a:lnTo>
                  <a:cubicBezTo>
                    <a:pt x="245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44"/>
            <p:cNvSpPr/>
            <p:nvPr/>
          </p:nvSpPr>
          <p:spPr>
            <a:xfrm>
              <a:off x="4904508" y="1779328"/>
              <a:ext cx="69448" cy="17014"/>
            </a:xfrm>
            <a:custGeom>
              <a:avLst/>
              <a:gdLst/>
              <a:ahLst/>
              <a:cxnLst/>
              <a:rect l="l" t="t" r="r" b="b"/>
              <a:pathLst>
                <a:path w="2192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7"/>
                    <a:pt x="262" y="537"/>
                  </a:cubicBezTo>
                  <a:lnTo>
                    <a:pt x="1905" y="537"/>
                  </a:lnTo>
                  <a:cubicBezTo>
                    <a:pt x="2048" y="537"/>
                    <a:pt x="2191" y="417"/>
                    <a:pt x="2167" y="263"/>
                  </a:cubicBezTo>
                  <a:cubicBezTo>
                    <a:pt x="2167" y="120"/>
                    <a:pt x="2048" y="1"/>
                    <a:pt x="19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44"/>
            <p:cNvSpPr/>
            <p:nvPr/>
          </p:nvSpPr>
          <p:spPr>
            <a:xfrm>
              <a:off x="3953906" y="4645933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1" y="0"/>
                  </a:moveTo>
                  <a:cubicBezTo>
                    <a:pt x="126" y="0"/>
                    <a:pt x="90" y="15"/>
                    <a:pt x="60" y="45"/>
                  </a:cubicBezTo>
                  <a:cubicBezTo>
                    <a:pt x="1" y="104"/>
                    <a:pt x="1" y="188"/>
                    <a:pt x="60" y="247"/>
                  </a:cubicBezTo>
                  <a:lnTo>
                    <a:pt x="179" y="366"/>
                  </a:lnTo>
                  <a:lnTo>
                    <a:pt x="60" y="485"/>
                  </a:lnTo>
                  <a:cubicBezTo>
                    <a:pt x="1" y="545"/>
                    <a:pt x="1" y="640"/>
                    <a:pt x="60" y="700"/>
                  </a:cubicBezTo>
                  <a:cubicBezTo>
                    <a:pt x="90" y="729"/>
                    <a:pt x="126" y="744"/>
                    <a:pt x="161" y="744"/>
                  </a:cubicBezTo>
                  <a:cubicBezTo>
                    <a:pt x="197" y="744"/>
                    <a:pt x="233" y="729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9"/>
                    <a:pt x="569" y="744"/>
                    <a:pt x="608" y="744"/>
                  </a:cubicBezTo>
                  <a:cubicBezTo>
                    <a:pt x="646" y="744"/>
                    <a:pt x="685" y="729"/>
                    <a:pt x="715" y="700"/>
                  </a:cubicBezTo>
                  <a:cubicBezTo>
                    <a:pt x="774" y="640"/>
                    <a:pt x="774" y="545"/>
                    <a:pt x="715" y="485"/>
                  </a:cubicBezTo>
                  <a:lnTo>
                    <a:pt x="596" y="366"/>
                  </a:lnTo>
                  <a:lnTo>
                    <a:pt x="715" y="247"/>
                  </a:lnTo>
                  <a:cubicBezTo>
                    <a:pt x="774" y="188"/>
                    <a:pt x="774" y="104"/>
                    <a:pt x="715" y="45"/>
                  </a:cubicBezTo>
                  <a:cubicBezTo>
                    <a:pt x="685" y="15"/>
                    <a:pt x="646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0"/>
                    <a:pt x="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44"/>
            <p:cNvSpPr/>
            <p:nvPr/>
          </p:nvSpPr>
          <p:spPr>
            <a:xfrm>
              <a:off x="3991260" y="4649228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05"/>
                    <a:pt x="3834" y="262"/>
                  </a:cubicBezTo>
                  <a:cubicBezTo>
                    <a:pt x="3834" y="119"/>
                    <a:pt x="3715" y="0"/>
                    <a:pt x="35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44"/>
            <p:cNvSpPr/>
            <p:nvPr/>
          </p:nvSpPr>
          <p:spPr>
            <a:xfrm>
              <a:off x="3953906" y="4685156"/>
              <a:ext cx="24554" cy="23318"/>
            </a:xfrm>
            <a:custGeom>
              <a:avLst/>
              <a:gdLst/>
              <a:ahLst/>
              <a:cxnLst/>
              <a:rect l="l" t="t" r="r" b="b"/>
              <a:pathLst>
                <a:path w="775" h="736" extrusionOk="0">
                  <a:moveTo>
                    <a:pt x="161" y="0"/>
                  </a:moveTo>
                  <a:cubicBezTo>
                    <a:pt x="126" y="0"/>
                    <a:pt x="90" y="15"/>
                    <a:pt x="60" y="45"/>
                  </a:cubicBezTo>
                  <a:cubicBezTo>
                    <a:pt x="1" y="105"/>
                    <a:pt x="1" y="188"/>
                    <a:pt x="60" y="247"/>
                  </a:cubicBezTo>
                  <a:lnTo>
                    <a:pt x="179" y="366"/>
                  </a:lnTo>
                  <a:lnTo>
                    <a:pt x="60" y="486"/>
                  </a:lnTo>
                  <a:cubicBezTo>
                    <a:pt x="1" y="545"/>
                    <a:pt x="1" y="640"/>
                    <a:pt x="60" y="700"/>
                  </a:cubicBezTo>
                  <a:cubicBezTo>
                    <a:pt x="90" y="724"/>
                    <a:pt x="126" y="736"/>
                    <a:pt x="161" y="736"/>
                  </a:cubicBezTo>
                  <a:cubicBezTo>
                    <a:pt x="197" y="736"/>
                    <a:pt x="233" y="724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24"/>
                    <a:pt x="569" y="736"/>
                    <a:pt x="608" y="736"/>
                  </a:cubicBezTo>
                  <a:cubicBezTo>
                    <a:pt x="646" y="736"/>
                    <a:pt x="685" y="724"/>
                    <a:pt x="715" y="700"/>
                  </a:cubicBezTo>
                  <a:cubicBezTo>
                    <a:pt x="774" y="640"/>
                    <a:pt x="774" y="545"/>
                    <a:pt x="715" y="486"/>
                  </a:cubicBezTo>
                  <a:lnTo>
                    <a:pt x="596" y="366"/>
                  </a:lnTo>
                  <a:lnTo>
                    <a:pt x="715" y="247"/>
                  </a:lnTo>
                  <a:cubicBezTo>
                    <a:pt x="774" y="188"/>
                    <a:pt x="774" y="105"/>
                    <a:pt x="715" y="45"/>
                  </a:cubicBezTo>
                  <a:cubicBezTo>
                    <a:pt x="685" y="15"/>
                    <a:pt x="646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0"/>
                    <a:pt x="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44"/>
            <p:cNvSpPr/>
            <p:nvPr/>
          </p:nvSpPr>
          <p:spPr>
            <a:xfrm>
              <a:off x="3991260" y="4688451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2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17"/>
                    <a:pt x="3834" y="262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44"/>
            <p:cNvSpPr/>
            <p:nvPr/>
          </p:nvSpPr>
          <p:spPr>
            <a:xfrm>
              <a:off x="3953906" y="4728909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1" y="0"/>
                  </a:moveTo>
                  <a:cubicBezTo>
                    <a:pt x="126" y="0"/>
                    <a:pt x="90" y="15"/>
                    <a:pt x="60" y="45"/>
                  </a:cubicBezTo>
                  <a:cubicBezTo>
                    <a:pt x="1" y="105"/>
                    <a:pt x="1" y="188"/>
                    <a:pt x="60" y="248"/>
                  </a:cubicBezTo>
                  <a:lnTo>
                    <a:pt x="179" y="367"/>
                  </a:lnTo>
                  <a:lnTo>
                    <a:pt x="60" y="486"/>
                  </a:lnTo>
                  <a:cubicBezTo>
                    <a:pt x="1" y="545"/>
                    <a:pt x="1" y="640"/>
                    <a:pt x="60" y="700"/>
                  </a:cubicBezTo>
                  <a:cubicBezTo>
                    <a:pt x="90" y="730"/>
                    <a:pt x="126" y="745"/>
                    <a:pt x="161" y="745"/>
                  </a:cubicBezTo>
                  <a:cubicBezTo>
                    <a:pt x="197" y="745"/>
                    <a:pt x="233" y="730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5"/>
                    <a:pt x="608" y="745"/>
                  </a:cubicBezTo>
                  <a:cubicBezTo>
                    <a:pt x="646" y="745"/>
                    <a:pt x="685" y="730"/>
                    <a:pt x="715" y="700"/>
                  </a:cubicBezTo>
                  <a:cubicBezTo>
                    <a:pt x="774" y="640"/>
                    <a:pt x="774" y="545"/>
                    <a:pt x="715" y="486"/>
                  </a:cubicBezTo>
                  <a:lnTo>
                    <a:pt x="596" y="367"/>
                  </a:lnTo>
                  <a:lnTo>
                    <a:pt x="715" y="248"/>
                  </a:lnTo>
                  <a:cubicBezTo>
                    <a:pt x="774" y="188"/>
                    <a:pt x="774" y="105"/>
                    <a:pt x="715" y="45"/>
                  </a:cubicBezTo>
                  <a:cubicBezTo>
                    <a:pt x="685" y="15"/>
                    <a:pt x="646" y="0"/>
                    <a:pt x="608" y="0"/>
                  </a:cubicBezTo>
                  <a:cubicBezTo>
                    <a:pt x="569" y="0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0"/>
                    <a:pt x="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44"/>
            <p:cNvSpPr/>
            <p:nvPr/>
          </p:nvSpPr>
          <p:spPr>
            <a:xfrm>
              <a:off x="3991260" y="4732204"/>
              <a:ext cx="121502" cy="17014"/>
            </a:xfrm>
            <a:custGeom>
              <a:avLst/>
              <a:gdLst/>
              <a:ahLst/>
              <a:cxnLst/>
              <a:rect l="l" t="t" r="r" b="b"/>
              <a:pathLst>
                <a:path w="3835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62" y="536"/>
                  </a:cubicBezTo>
                  <a:lnTo>
                    <a:pt x="3572" y="536"/>
                  </a:lnTo>
                  <a:cubicBezTo>
                    <a:pt x="3715" y="536"/>
                    <a:pt x="3834" y="405"/>
                    <a:pt x="3834" y="263"/>
                  </a:cubicBezTo>
                  <a:cubicBezTo>
                    <a:pt x="3834" y="120"/>
                    <a:pt x="3715" y="1"/>
                    <a:pt x="3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44"/>
            <p:cNvSpPr/>
            <p:nvPr/>
          </p:nvSpPr>
          <p:spPr>
            <a:xfrm>
              <a:off x="3953906" y="4772663"/>
              <a:ext cx="24554" cy="23603"/>
            </a:xfrm>
            <a:custGeom>
              <a:avLst/>
              <a:gdLst/>
              <a:ahLst/>
              <a:cxnLst/>
              <a:rect l="l" t="t" r="r" b="b"/>
              <a:pathLst>
                <a:path w="775" h="745" extrusionOk="0">
                  <a:moveTo>
                    <a:pt x="161" y="1"/>
                  </a:moveTo>
                  <a:cubicBezTo>
                    <a:pt x="126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lnTo>
                    <a:pt x="179" y="379"/>
                  </a:lnTo>
                  <a:lnTo>
                    <a:pt x="60" y="498"/>
                  </a:lnTo>
                  <a:cubicBezTo>
                    <a:pt x="1" y="533"/>
                    <a:pt x="1" y="629"/>
                    <a:pt x="60" y="700"/>
                  </a:cubicBezTo>
                  <a:cubicBezTo>
                    <a:pt x="90" y="730"/>
                    <a:pt x="126" y="745"/>
                    <a:pt x="161" y="745"/>
                  </a:cubicBezTo>
                  <a:cubicBezTo>
                    <a:pt x="197" y="745"/>
                    <a:pt x="233" y="730"/>
                    <a:pt x="263" y="700"/>
                  </a:cubicBezTo>
                  <a:lnTo>
                    <a:pt x="382" y="581"/>
                  </a:lnTo>
                  <a:lnTo>
                    <a:pt x="501" y="700"/>
                  </a:lnTo>
                  <a:cubicBezTo>
                    <a:pt x="530" y="730"/>
                    <a:pt x="569" y="745"/>
                    <a:pt x="608" y="745"/>
                  </a:cubicBezTo>
                  <a:cubicBezTo>
                    <a:pt x="646" y="745"/>
                    <a:pt x="685" y="730"/>
                    <a:pt x="715" y="700"/>
                  </a:cubicBezTo>
                  <a:cubicBezTo>
                    <a:pt x="774" y="641"/>
                    <a:pt x="774" y="557"/>
                    <a:pt x="715" y="498"/>
                  </a:cubicBezTo>
                  <a:lnTo>
                    <a:pt x="596" y="379"/>
                  </a:lnTo>
                  <a:lnTo>
                    <a:pt x="715" y="260"/>
                  </a:lnTo>
                  <a:cubicBezTo>
                    <a:pt x="774" y="200"/>
                    <a:pt x="774" y="105"/>
                    <a:pt x="715" y="45"/>
                  </a:cubicBezTo>
                  <a:cubicBezTo>
                    <a:pt x="685" y="15"/>
                    <a:pt x="646" y="1"/>
                    <a:pt x="608" y="1"/>
                  </a:cubicBezTo>
                  <a:cubicBezTo>
                    <a:pt x="569" y="1"/>
                    <a:pt x="530" y="15"/>
                    <a:pt x="501" y="45"/>
                  </a:cubicBezTo>
                  <a:lnTo>
                    <a:pt x="382" y="164"/>
                  </a:lnTo>
                  <a:lnTo>
                    <a:pt x="263" y="45"/>
                  </a:lnTo>
                  <a:cubicBezTo>
                    <a:pt x="233" y="15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CCD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44"/>
            <p:cNvSpPr/>
            <p:nvPr/>
          </p:nvSpPr>
          <p:spPr>
            <a:xfrm>
              <a:off x="3991260" y="4775578"/>
              <a:ext cx="69068" cy="17014"/>
            </a:xfrm>
            <a:custGeom>
              <a:avLst/>
              <a:gdLst/>
              <a:ahLst/>
              <a:cxnLst/>
              <a:rect l="l" t="t" r="r" b="b"/>
              <a:pathLst>
                <a:path w="2180" h="537" extrusionOk="0"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8"/>
                    <a:pt x="119" y="537"/>
                    <a:pt x="262" y="537"/>
                  </a:cubicBezTo>
                  <a:lnTo>
                    <a:pt x="1905" y="537"/>
                  </a:lnTo>
                  <a:cubicBezTo>
                    <a:pt x="2048" y="537"/>
                    <a:pt x="2179" y="418"/>
                    <a:pt x="2167" y="263"/>
                  </a:cubicBezTo>
                  <a:cubicBezTo>
                    <a:pt x="2167" y="120"/>
                    <a:pt x="2048" y="1"/>
                    <a:pt x="1905" y="1"/>
                  </a:cubicBezTo>
                  <a:close/>
                </a:path>
              </a:pathLst>
            </a:custGeom>
            <a:solidFill>
              <a:srgbClr val="CCD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44"/>
            <p:cNvSpPr/>
            <p:nvPr/>
          </p:nvSpPr>
          <p:spPr>
            <a:xfrm>
              <a:off x="3707955" y="2962606"/>
              <a:ext cx="489305" cy="314322"/>
            </a:xfrm>
            <a:custGeom>
              <a:avLst/>
              <a:gdLst/>
              <a:ahLst/>
              <a:cxnLst/>
              <a:rect l="l" t="t" r="r" b="b"/>
              <a:pathLst>
                <a:path w="15444" h="9921" extrusionOk="0">
                  <a:moveTo>
                    <a:pt x="1347" y="1"/>
                  </a:moveTo>
                  <a:cubicBezTo>
                    <a:pt x="1150" y="1"/>
                    <a:pt x="951" y="39"/>
                    <a:pt x="763" y="122"/>
                  </a:cubicBezTo>
                  <a:cubicBezTo>
                    <a:pt x="334" y="312"/>
                    <a:pt x="1" y="824"/>
                    <a:pt x="155" y="1312"/>
                  </a:cubicBezTo>
                  <a:cubicBezTo>
                    <a:pt x="215" y="1503"/>
                    <a:pt x="346" y="1646"/>
                    <a:pt x="513" y="1741"/>
                  </a:cubicBezTo>
                  <a:cubicBezTo>
                    <a:pt x="810" y="1919"/>
                    <a:pt x="1513" y="2098"/>
                    <a:pt x="1179" y="2574"/>
                  </a:cubicBezTo>
                  <a:cubicBezTo>
                    <a:pt x="870" y="3051"/>
                    <a:pt x="203" y="3146"/>
                    <a:pt x="263" y="3824"/>
                  </a:cubicBezTo>
                  <a:cubicBezTo>
                    <a:pt x="322" y="4432"/>
                    <a:pt x="858" y="4789"/>
                    <a:pt x="1406" y="4967"/>
                  </a:cubicBezTo>
                  <a:cubicBezTo>
                    <a:pt x="2144" y="5218"/>
                    <a:pt x="3442" y="5229"/>
                    <a:pt x="3680" y="6158"/>
                  </a:cubicBezTo>
                  <a:cubicBezTo>
                    <a:pt x="3775" y="6503"/>
                    <a:pt x="3680" y="6872"/>
                    <a:pt x="3751" y="7218"/>
                  </a:cubicBezTo>
                  <a:cubicBezTo>
                    <a:pt x="3811" y="7504"/>
                    <a:pt x="3989" y="7730"/>
                    <a:pt x="4216" y="7896"/>
                  </a:cubicBezTo>
                  <a:cubicBezTo>
                    <a:pt x="4680" y="8227"/>
                    <a:pt x="5229" y="8344"/>
                    <a:pt x="5784" y="8344"/>
                  </a:cubicBezTo>
                  <a:cubicBezTo>
                    <a:pt x="6068" y="8344"/>
                    <a:pt x="6355" y="8314"/>
                    <a:pt x="6632" y="8266"/>
                  </a:cubicBezTo>
                  <a:cubicBezTo>
                    <a:pt x="6806" y="8236"/>
                    <a:pt x="6965" y="8218"/>
                    <a:pt x="7114" y="8218"/>
                  </a:cubicBezTo>
                  <a:cubicBezTo>
                    <a:pt x="7498" y="8218"/>
                    <a:pt x="7815" y="8336"/>
                    <a:pt x="8133" y="8670"/>
                  </a:cubicBezTo>
                  <a:cubicBezTo>
                    <a:pt x="8371" y="8932"/>
                    <a:pt x="8585" y="9230"/>
                    <a:pt x="8883" y="9444"/>
                  </a:cubicBezTo>
                  <a:cubicBezTo>
                    <a:pt x="9320" y="9770"/>
                    <a:pt x="9855" y="9921"/>
                    <a:pt x="10394" y="9921"/>
                  </a:cubicBezTo>
                  <a:cubicBezTo>
                    <a:pt x="11176" y="9921"/>
                    <a:pt x="11969" y="9603"/>
                    <a:pt x="12490" y="9039"/>
                  </a:cubicBezTo>
                  <a:cubicBezTo>
                    <a:pt x="12535" y="9030"/>
                    <a:pt x="12499" y="8967"/>
                    <a:pt x="12453" y="8967"/>
                  </a:cubicBezTo>
                  <a:cubicBezTo>
                    <a:pt x="12438" y="8967"/>
                    <a:pt x="12422" y="8974"/>
                    <a:pt x="12407" y="8992"/>
                  </a:cubicBezTo>
                  <a:cubicBezTo>
                    <a:pt x="11910" y="9530"/>
                    <a:pt x="11143" y="9838"/>
                    <a:pt x="10391" y="9838"/>
                  </a:cubicBezTo>
                  <a:cubicBezTo>
                    <a:pt x="9829" y="9838"/>
                    <a:pt x="9275" y="9666"/>
                    <a:pt x="8847" y="9289"/>
                  </a:cubicBezTo>
                  <a:cubicBezTo>
                    <a:pt x="8442" y="8932"/>
                    <a:pt x="8180" y="8385"/>
                    <a:pt x="7656" y="8170"/>
                  </a:cubicBezTo>
                  <a:cubicBezTo>
                    <a:pt x="7506" y="8106"/>
                    <a:pt x="7348" y="8080"/>
                    <a:pt x="7191" y="8080"/>
                  </a:cubicBezTo>
                  <a:cubicBezTo>
                    <a:pt x="7086" y="8080"/>
                    <a:pt x="6983" y="8092"/>
                    <a:pt x="6883" y="8111"/>
                  </a:cubicBezTo>
                  <a:cubicBezTo>
                    <a:pt x="6531" y="8177"/>
                    <a:pt x="6195" y="8244"/>
                    <a:pt x="5837" y="8244"/>
                  </a:cubicBezTo>
                  <a:cubicBezTo>
                    <a:pt x="5747" y="8244"/>
                    <a:pt x="5655" y="8239"/>
                    <a:pt x="5561" y="8230"/>
                  </a:cubicBezTo>
                  <a:cubicBezTo>
                    <a:pt x="5144" y="8194"/>
                    <a:pt x="4692" y="8063"/>
                    <a:pt x="4358" y="7825"/>
                  </a:cubicBezTo>
                  <a:cubicBezTo>
                    <a:pt x="3870" y="7515"/>
                    <a:pt x="3870" y="7087"/>
                    <a:pt x="3858" y="6575"/>
                  </a:cubicBezTo>
                  <a:cubicBezTo>
                    <a:pt x="3846" y="6015"/>
                    <a:pt x="3608" y="5610"/>
                    <a:pt x="3108" y="5348"/>
                  </a:cubicBezTo>
                  <a:cubicBezTo>
                    <a:pt x="2477" y="5015"/>
                    <a:pt x="1751" y="5051"/>
                    <a:pt x="1108" y="4729"/>
                  </a:cubicBezTo>
                  <a:cubicBezTo>
                    <a:pt x="739" y="4551"/>
                    <a:pt x="394" y="4194"/>
                    <a:pt x="394" y="3753"/>
                  </a:cubicBezTo>
                  <a:cubicBezTo>
                    <a:pt x="406" y="3348"/>
                    <a:pt x="751" y="3158"/>
                    <a:pt x="1037" y="2920"/>
                  </a:cubicBezTo>
                  <a:cubicBezTo>
                    <a:pt x="1287" y="2705"/>
                    <a:pt x="1537" y="2408"/>
                    <a:pt x="1298" y="2086"/>
                  </a:cubicBezTo>
                  <a:cubicBezTo>
                    <a:pt x="1168" y="1919"/>
                    <a:pt x="965" y="1836"/>
                    <a:pt x="763" y="1741"/>
                  </a:cubicBezTo>
                  <a:cubicBezTo>
                    <a:pt x="382" y="1550"/>
                    <a:pt x="144" y="1241"/>
                    <a:pt x="298" y="777"/>
                  </a:cubicBezTo>
                  <a:cubicBezTo>
                    <a:pt x="465" y="322"/>
                    <a:pt x="851" y="140"/>
                    <a:pt x="1266" y="140"/>
                  </a:cubicBezTo>
                  <a:cubicBezTo>
                    <a:pt x="1710" y="140"/>
                    <a:pt x="2188" y="349"/>
                    <a:pt x="2465" y="657"/>
                  </a:cubicBezTo>
                  <a:cubicBezTo>
                    <a:pt x="2715" y="919"/>
                    <a:pt x="2846" y="1253"/>
                    <a:pt x="3001" y="1598"/>
                  </a:cubicBezTo>
                  <a:cubicBezTo>
                    <a:pt x="3084" y="1812"/>
                    <a:pt x="3192" y="2039"/>
                    <a:pt x="3406" y="2193"/>
                  </a:cubicBezTo>
                  <a:cubicBezTo>
                    <a:pt x="3526" y="2278"/>
                    <a:pt x="3646" y="2310"/>
                    <a:pt x="3765" y="2310"/>
                  </a:cubicBezTo>
                  <a:cubicBezTo>
                    <a:pt x="4141" y="2310"/>
                    <a:pt x="4513" y="1990"/>
                    <a:pt x="4903" y="1990"/>
                  </a:cubicBezTo>
                  <a:cubicBezTo>
                    <a:pt x="4963" y="1990"/>
                    <a:pt x="5024" y="1997"/>
                    <a:pt x="5085" y="2015"/>
                  </a:cubicBezTo>
                  <a:cubicBezTo>
                    <a:pt x="5751" y="2217"/>
                    <a:pt x="5906" y="3039"/>
                    <a:pt x="6144" y="3598"/>
                  </a:cubicBezTo>
                  <a:cubicBezTo>
                    <a:pt x="6323" y="4015"/>
                    <a:pt x="6621" y="4456"/>
                    <a:pt x="7097" y="4527"/>
                  </a:cubicBezTo>
                  <a:cubicBezTo>
                    <a:pt x="7150" y="4536"/>
                    <a:pt x="7203" y="4540"/>
                    <a:pt x="7254" y="4540"/>
                  </a:cubicBezTo>
                  <a:cubicBezTo>
                    <a:pt x="7741" y="4540"/>
                    <a:pt x="8145" y="4165"/>
                    <a:pt x="8597" y="4003"/>
                  </a:cubicBezTo>
                  <a:cubicBezTo>
                    <a:pt x="8761" y="3942"/>
                    <a:pt x="8908" y="3914"/>
                    <a:pt x="9040" y="3914"/>
                  </a:cubicBezTo>
                  <a:cubicBezTo>
                    <a:pt x="10249" y="3914"/>
                    <a:pt x="10249" y="6220"/>
                    <a:pt x="11526" y="6349"/>
                  </a:cubicBezTo>
                  <a:cubicBezTo>
                    <a:pt x="11547" y="6350"/>
                    <a:pt x="11569" y="6351"/>
                    <a:pt x="11590" y="6351"/>
                  </a:cubicBezTo>
                  <a:cubicBezTo>
                    <a:pt x="11935" y="6351"/>
                    <a:pt x="12262" y="6178"/>
                    <a:pt x="12609" y="6122"/>
                  </a:cubicBezTo>
                  <a:cubicBezTo>
                    <a:pt x="12724" y="6105"/>
                    <a:pt x="12842" y="6096"/>
                    <a:pt x="12961" y="6096"/>
                  </a:cubicBezTo>
                  <a:cubicBezTo>
                    <a:pt x="13321" y="6096"/>
                    <a:pt x="13686" y="6178"/>
                    <a:pt x="13991" y="6349"/>
                  </a:cubicBezTo>
                  <a:cubicBezTo>
                    <a:pt x="14884" y="6837"/>
                    <a:pt x="15110" y="7932"/>
                    <a:pt x="14645" y="8801"/>
                  </a:cubicBezTo>
                  <a:cubicBezTo>
                    <a:pt x="14621" y="8850"/>
                    <a:pt x="14668" y="8898"/>
                    <a:pt x="14712" y="8898"/>
                  </a:cubicBezTo>
                  <a:cubicBezTo>
                    <a:pt x="14733" y="8898"/>
                    <a:pt x="14753" y="8888"/>
                    <a:pt x="14764" y="8861"/>
                  </a:cubicBezTo>
                  <a:cubicBezTo>
                    <a:pt x="15443" y="7611"/>
                    <a:pt x="14705" y="6158"/>
                    <a:pt x="13312" y="5968"/>
                  </a:cubicBezTo>
                  <a:cubicBezTo>
                    <a:pt x="13205" y="5954"/>
                    <a:pt x="13099" y="5948"/>
                    <a:pt x="12995" y="5948"/>
                  </a:cubicBezTo>
                  <a:cubicBezTo>
                    <a:pt x="12821" y="5948"/>
                    <a:pt x="12650" y="5966"/>
                    <a:pt x="12478" y="6003"/>
                  </a:cubicBezTo>
                  <a:cubicBezTo>
                    <a:pt x="12162" y="6074"/>
                    <a:pt x="11875" y="6189"/>
                    <a:pt x="11595" y="6189"/>
                  </a:cubicBezTo>
                  <a:cubicBezTo>
                    <a:pt x="11400" y="6189"/>
                    <a:pt x="11209" y="6134"/>
                    <a:pt x="11014" y="5968"/>
                  </a:cubicBezTo>
                  <a:cubicBezTo>
                    <a:pt x="10478" y="5515"/>
                    <a:pt x="10371" y="4753"/>
                    <a:pt x="9907" y="4229"/>
                  </a:cubicBezTo>
                  <a:cubicBezTo>
                    <a:pt x="9652" y="3936"/>
                    <a:pt x="9343" y="3793"/>
                    <a:pt x="9011" y="3793"/>
                  </a:cubicBezTo>
                  <a:cubicBezTo>
                    <a:pt x="8831" y="3793"/>
                    <a:pt x="8643" y="3836"/>
                    <a:pt x="8454" y="3920"/>
                  </a:cubicBezTo>
                  <a:cubicBezTo>
                    <a:pt x="8133" y="4051"/>
                    <a:pt x="7847" y="4277"/>
                    <a:pt x="7502" y="4360"/>
                  </a:cubicBezTo>
                  <a:cubicBezTo>
                    <a:pt x="7423" y="4381"/>
                    <a:pt x="7347" y="4391"/>
                    <a:pt x="7273" y="4391"/>
                  </a:cubicBezTo>
                  <a:cubicBezTo>
                    <a:pt x="6881" y="4391"/>
                    <a:pt x="6571" y="4114"/>
                    <a:pt x="6371" y="3753"/>
                  </a:cubicBezTo>
                  <a:cubicBezTo>
                    <a:pt x="6073" y="3217"/>
                    <a:pt x="6013" y="2562"/>
                    <a:pt x="5537" y="2134"/>
                  </a:cubicBezTo>
                  <a:cubicBezTo>
                    <a:pt x="5382" y="1979"/>
                    <a:pt x="5180" y="1872"/>
                    <a:pt x="4978" y="1848"/>
                  </a:cubicBezTo>
                  <a:cubicBezTo>
                    <a:pt x="4947" y="1844"/>
                    <a:pt x="4917" y="1843"/>
                    <a:pt x="4887" y="1843"/>
                  </a:cubicBezTo>
                  <a:cubicBezTo>
                    <a:pt x="4532" y="1843"/>
                    <a:pt x="4281" y="2091"/>
                    <a:pt x="3918" y="2146"/>
                  </a:cubicBezTo>
                  <a:cubicBezTo>
                    <a:pt x="3874" y="2154"/>
                    <a:pt x="3832" y="2157"/>
                    <a:pt x="3792" y="2157"/>
                  </a:cubicBezTo>
                  <a:cubicBezTo>
                    <a:pt x="3354" y="2157"/>
                    <a:pt x="3201" y="1698"/>
                    <a:pt x="3037" y="1348"/>
                  </a:cubicBezTo>
                  <a:cubicBezTo>
                    <a:pt x="2894" y="1003"/>
                    <a:pt x="2715" y="693"/>
                    <a:pt x="2441" y="431"/>
                  </a:cubicBezTo>
                  <a:cubicBezTo>
                    <a:pt x="2146" y="160"/>
                    <a:pt x="1749" y="1"/>
                    <a:pt x="13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44"/>
            <p:cNvSpPr/>
            <p:nvPr/>
          </p:nvSpPr>
          <p:spPr>
            <a:xfrm>
              <a:off x="3769578" y="3029488"/>
              <a:ext cx="377117" cy="190855"/>
            </a:xfrm>
            <a:custGeom>
              <a:avLst/>
              <a:gdLst/>
              <a:ahLst/>
              <a:cxnLst/>
              <a:rect l="l" t="t" r="r" b="b"/>
              <a:pathLst>
                <a:path w="11903" h="6024" extrusionOk="0">
                  <a:moveTo>
                    <a:pt x="107" y="0"/>
                  </a:moveTo>
                  <a:cubicBezTo>
                    <a:pt x="53" y="0"/>
                    <a:pt x="0" y="51"/>
                    <a:pt x="44" y="94"/>
                  </a:cubicBezTo>
                  <a:cubicBezTo>
                    <a:pt x="2794" y="3773"/>
                    <a:pt x="7271" y="5857"/>
                    <a:pt x="11819" y="6024"/>
                  </a:cubicBezTo>
                  <a:cubicBezTo>
                    <a:pt x="11903" y="6024"/>
                    <a:pt x="11903" y="5881"/>
                    <a:pt x="11819" y="5881"/>
                  </a:cubicBezTo>
                  <a:cubicBezTo>
                    <a:pt x="7319" y="5726"/>
                    <a:pt x="2890" y="3666"/>
                    <a:pt x="163" y="23"/>
                  </a:cubicBezTo>
                  <a:cubicBezTo>
                    <a:pt x="147" y="7"/>
                    <a:pt x="127" y="0"/>
                    <a:pt x="1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44"/>
            <p:cNvSpPr/>
            <p:nvPr/>
          </p:nvSpPr>
          <p:spPr>
            <a:xfrm>
              <a:off x="5004467" y="3013330"/>
              <a:ext cx="443270" cy="312706"/>
            </a:xfrm>
            <a:custGeom>
              <a:avLst/>
              <a:gdLst/>
              <a:ahLst/>
              <a:cxnLst/>
              <a:rect l="l" t="t" r="r" b="b"/>
              <a:pathLst>
                <a:path w="13991" h="9870" extrusionOk="0">
                  <a:moveTo>
                    <a:pt x="12706" y="0"/>
                  </a:moveTo>
                  <a:cubicBezTo>
                    <a:pt x="12542" y="0"/>
                    <a:pt x="12378" y="28"/>
                    <a:pt x="12228" y="80"/>
                  </a:cubicBezTo>
                  <a:cubicBezTo>
                    <a:pt x="11669" y="271"/>
                    <a:pt x="11335" y="795"/>
                    <a:pt x="11145" y="1331"/>
                  </a:cubicBezTo>
                  <a:cubicBezTo>
                    <a:pt x="11026" y="1676"/>
                    <a:pt x="10942" y="2164"/>
                    <a:pt x="10478" y="2176"/>
                  </a:cubicBezTo>
                  <a:cubicBezTo>
                    <a:pt x="10463" y="2177"/>
                    <a:pt x="10448" y="2177"/>
                    <a:pt x="10434" y="2177"/>
                  </a:cubicBezTo>
                  <a:cubicBezTo>
                    <a:pt x="10113" y="2177"/>
                    <a:pt x="9842" y="1956"/>
                    <a:pt x="9508" y="1956"/>
                  </a:cubicBezTo>
                  <a:cubicBezTo>
                    <a:pt x="9478" y="1956"/>
                    <a:pt x="9449" y="1958"/>
                    <a:pt x="9418" y="1962"/>
                  </a:cubicBezTo>
                  <a:cubicBezTo>
                    <a:pt x="8954" y="2021"/>
                    <a:pt x="8680" y="2462"/>
                    <a:pt x="8525" y="2866"/>
                  </a:cubicBezTo>
                  <a:cubicBezTo>
                    <a:pt x="8299" y="3462"/>
                    <a:pt x="8228" y="4486"/>
                    <a:pt x="7394" y="4486"/>
                  </a:cubicBezTo>
                  <a:cubicBezTo>
                    <a:pt x="6836" y="4486"/>
                    <a:pt x="6373" y="4036"/>
                    <a:pt x="5835" y="4036"/>
                  </a:cubicBezTo>
                  <a:cubicBezTo>
                    <a:pt x="5742" y="4036"/>
                    <a:pt x="5647" y="4049"/>
                    <a:pt x="5549" y="4081"/>
                  </a:cubicBezTo>
                  <a:cubicBezTo>
                    <a:pt x="4989" y="4283"/>
                    <a:pt x="4763" y="4902"/>
                    <a:pt x="4572" y="5414"/>
                  </a:cubicBezTo>
                  <a:cubicBezTo>
                    <a:pt x="4406" y="5831"/>
                    <a:pt x="4156" y="6331"/>
                    <a:pt x="3680" y="6450"/>
                  </a:cubicBezTo>
                  <a:cubicBezTo>
                    <a:pt x="3606" y="6469"/>
                    <a:pt x="3531" y="6477"/>
                    <a:pt x="3456" y="6477"/>
                  </a:cubicBezTo>
                  <a:cubicBezTo>
                    <a:pt x="3117" y="6477"/>
                    <a:pt x="2767" y="6319"/>
                    <a:pt x="2424" y="6319"/>
                  </a:cubicBezTo>
                  <a:cubicBezTo>
                    <a:pt x="2414" y="6319"/>
                    <a:pt x="2404" y="6319"/>
                    <a:pt x="2394" y="6319"/>
                  </a:cubicBezTo>
                  <a:cubicBezTo>
                    <a:pt x="917" y="6343"/>
                    <a:pt x="0" y="7879"/>
                    <a:pt x="822" y="9165"/>
                  </a:cubicBezTo>
                  <a:cubicBezTo>
                    <a:pt x="833" y="9186"/>
                    <a:pt x="851" y="9195"/>
                    <a:pt x="870" y="9195"/>
                  </a:cubicBezTo>
                  <a:cubicBezTo>
                    <a:pt x="915" y="9195"/>
                    <a:pt x="966" y="9147"/>
                    <a:pt x="941" y="9105"/>
                  </a:cubicBezTo>
                  <a:cubicBezTo>
                    <a:pt x="489" y="8391"/>
                    <a:pt x="536" y="7450"/>
                    <a:pt x="1215" y="6903"/>
                  </a:cubicBezTo>
                  <a:cubicBezTo>
                    <a:pt x="1477" y="6688"/>
                    <a:pt x="1775" y="6557"/>
                    <a:pt x="2084" y="6498"/>
                  </a:cubicBezTo>
                  <a:cubicBezTo>
                    <a:pt x="2179" y="6477"/>
                    <a:pt x="2272" y="6469"/>
                    <a:pt x="2363" y="6469"/>
                  </a:cubicBezTo>
                  <a:cubicBezTo>
                    <a:pt x="2696" y="6469"/>
                    <a:pt x="3010" y="6580"/>
                    <a:pt x="3346" y="6617"/>
                  </a:cubicBezTo>
                  <a:cubicBezTo>
                    <a:pt x="3392" y="6622"/>
                    <a:pt x="3436" y="6624"/>
                    <a:pt x="3479" y="6624"/>
                  </a:cubicBezTo>
                  <a:cubicBezTo>
                    <a:pt x="4498" y="6624"/>
                    <a:pt x="4616" y="5304"/>
                    <a:pt x="5084" y="4652"/>
                  </a:cubicBezTo>
                  <a:cubicBezTo>
                    <a:pt x="5295" y="4365"/>
                    <a:pt x="5568" y="4193"/>
                    <a:pt x="5890" y="4193"/>
                  </a:cubicBezTo>
                  <a:cubicBezTo>
                    <a:pt x="5968" y="4193"/>
                    <a:pt x="6049" y="4203"/>
                    <a:pt x="6132" y="4224"/>
                  </a:cubicBezTo>
                  <a:cubicBezTo>
                    <a:pt x="6442" y="4295"/>
                    <a:pt x="6716" y="4474"/>
                    <a:pt x="7025" y="4557"/>
                  </a:cubicBezTo>
                  <a:cubicBezTo>
                    <a:pt x="7151" y="4599"/>
                    <a:pt x="7277" y="4620"/>
                    <a:pt x="7399" y="4620"/>
                  </a:cubicBezTo>
                  <a:cubicBezTo>
                    <a:pt x="7693" y="4620"/>
                    <a:pt x="7966" y="4496"/>
                    <a:pt x="8168" y="4236"/>
                  </a:cubicBezTo>
                  <a:cubicBezTo>
                    <a:pt x="8454" y="3867"/>
                    <a:pt x="8513" y="3390"/>
                    <a:pt x="8656" y="2950"/>
                  </a:cubicBezTo>
                  <a:cubicBezTo>
                    <a:pt x="8763" y="2652"/>
                    <a:pt x="8942" y="2331"/>
                    <a:pt x="9228" y="2164"/>
                  </a:cubicBezTo>
                  <a:cubicBezTo>
                    <a:pt x="9333" y="2108"/>
                    <a:pt x="9435" y="2086"/>
                    <a:pt x="9536" y="2086"/>
                  </a:cubicBezTo>
                  <a:cubicBezTo>
                    <a:pt x="9796" y="2086"/>
                    <a:pt x="10045" y="2231"/>
                    <a:pt x="10311" y="2283"/>
                  </a:cubicBezTo>
                  <a:cubicBezTo>
                    <a:pt x="10365" y="2292"/>
                    <a:pt x="10416" y="2297"/>
                    <a:pt x="10464" y="2297"/>
                  </a:cubicBezTo>
                  <a:cubicBezTo>
                    <a:pt x="10791" y="2297"/>
                    <a:pt x="10999" y="2091"/>
                    <a:pt x="11145" y="1759"/>
                  </a:cubicBezTo>
                  <a:cubicBezTo>
                    <a:pt x="11430" y="1092"/>
                    <a:pt x="11597" y="378"/>
                    <a:pt x="12383" y="176"/>
                  </a:cubicBezTo>
                  <a:cubicBezTo>
                    <a:pt x="12499" y="143"/>
                    <a:pt x="12621" y="125"/>
                    <a:pt x="12743" y="125"/>
                  </a:cubicBezTo>
                  <a:cubicBezTo>
                    <a:pt x="13059" y="125"/>
                    <a:pt x="13373" y="243"/>
                    <a:pt x="13562" y="509"/>
                  </a:cubicBezTo>
                  <a:cubicBezTo>
                    <a:pt x="13812" y="890"/>
                    <a:pt x="13705" y="1271"/>
                    <a:pt x="13347" y="1509"/>
                  </a:cubicBezTo>
                  <a:cubicBezTo>
                    <a:pt x="13085" y="1688"/>
                    <a:pt x="12621" y="1866"/>
                    <a:pt x="12752" y="2283"/>
                  </a:cubicBezTo>
                  <a:cubicBezTo>
                    <a:pt x="12919" y="2807"/>
                    <a:pt x="13716" y="2771"/>
                    <a:pt x="13764" y="3414"/>
                  </a:cubicBezTo>
                  <a:cubicBezTo>
                    <a:pt x="13824" y="4259"/>
                    <a:pt x="12812" y="4521"/>
                    <a:pt x="12204" y="4712"/>
                  </a:cubicBezTo>
                  <a:cubicBezTo>
                    <a:pt x="11740" y="4855"/>
                    <a:pt x="11216" y="5033"/>
                    <a:pt x="10954" y="5450"/>
                  </a:cubicBezTo>
                  <a:cubicBezTo>
                    <a:pt x="10549" y="6045"/>
                    <a:pt x="11073" y="6819"/>
                    <a:pt x="10538" y="7355"/>
                  </a:cubicBezTo>
                  <a:cubicBezTo>
                    <a:pt x="10180" y="7712"/>
                    <a:pt x="9633" y="7891"/>
                    <a:pt x="9133" y="7938"/>
                  </a:cubicBezTo>
                  <a:cubicBezTo>
                    <a:pt x="9055" y="7948"/>
                    <a:pt x="8978" y="7952"/>
                    <a:pt x="8901" y="7952"/>
                  </a:cubicBezTo>
                  <a:cubicBezTo>
                    <a:pt x="8589" y="7952"/>
                    <a:pt x="8281" y="7889"/>
                    <a:pt x="7966" y="7879"/>
                  </a:cubicBezTo>
                  <a:cubicBezTo>
                    <a:pt x="7956" y="7879"/>
                    <a:pt x="7946" y="7879"/>
                    <a:pt x="7937" y="7879"/>
                  </a:cubicBezTo>
                  <a:cubicBezTo>
                    <a:pt x="7371" y="7879"/>
                    <a:pt x="7032" y="8220"/>
                    <a:pt x="6728" y="8653"/>
                  </a:cubicBezTo>
                  <a:cubicBezTo>
                    <a:pt x="6299" y="9248"/>
                    <a:pt x="5787" y="9641"/>
                    <a:pt x="5049" y="9713"/>
                  </a:cubicBezTo>
                  <a:cubicBezTo>
                    <a:pt x="4956" y="9722"/>
                    <a:pt x="4863" y="9726"/>
                    <a:pt x="4770" y="9726"/>
                  </a:cubicBezTo>
                  <a:cubicBezTo>
                    <a:pt x="4146" y="9726"/>
                    <a:pt x="3527" y="9517"/>
                    <a:pt x="3060" y="9081"/>
                  </a:cubicBezTo>
                  <a:cubicBezTo>
                    <a:pt x="3048" y="9076"/>
                    <a:pt x="3036" y="9073"/>
                    <a:pt x="3024" y="9073"/>
                  </a:cubicBezTo>
                  <a:cubicBezTo>
                    <a:pt x="2965" y="9073"/>
                    <a:pt x="2916" y="9139"/>
                    <a:pt x="2965" y="9189"/>
                  </a:cubicBezTo>
                  <a:cubicBezTo>
                    <a:pt x="3442" y="9636"/>
                    <a:pt x="4098" y="9869"/>
                    <a:pt x="4753" y="9869"/>
                  </a:cubicBezTo>
                  <a:cubicBezTo>
                    <a:pt x="5178" y="9869"/>
                    <a:pt x="5602" y="9771"/>
                    <a:pt x="5977" y="9570"/>
                  </a:cubicBezTo>
                  <a:cubicBezTo>
                    <a:pt x="6537" y="9248"/>
                    <a:pt x="6739" y="8689"/>
                    <a:pt x="7204" y="8284"/>
                  </a:cubicBezTo>
                  <a:cubicBezTo>
                    <a:pt x="7432" y="8077"/>
                    <a:pt x="7692" y="8031"/>
                    <a:pt x="7962" y="8031"/>
                  </a:cubicBezTo>
                  <a:cubicBezTo>
                    <a:pt x="8128" y="8031"/>
                    <a:pt x="8298" y="8048"/>
                    <a:pt x="8466" y="8058"/>
                  </a:cubicBezTo>
                  <a:cubicBezTo>
                    <a:pt x="8589" y="8070"/>
                    <a:pt x="8712" y="8077"/>
                    <a:pt x="8835" y="8077"/>
                  </a:cubicBezTo>
                  <a:cubicBezTo>
                    <a:pt x="9068" y="8077"/>
                    <a:pt x="9299" y="8053"/>
                    <a:pt x="9525" y="7998"/>
                  </a:cubicBezTo>
                  <a:cubicBezTo>
                    <a:pt x="10109" y="7867"/>
                    <a:pt x="10823" y="7522"/>
                    <a:pt x="10907" y="6855"/>
                  </a:cubicBezTo>
                  <a:cubicBezTo>
                    <a:pt x="10954" y="6498"/>
                    <a:pt x="10823" y="6141"/>
                    <a:pt x="10919" y="5783"/>
                  </a:cubicBezTo>
                  <a:cubicBezTo>
                    <a:pt x="11038" y="5355"/>
                    <a:pt x="11502" y="5093"/>
                    <a:pt x="11883" y="4950"/>
                  </a:cubicBezTo>
                  <a:cubicBezTo>
                    <a:pt x="12478" y="4724"/>
                    <a:pt x="13240" y="4652"/>
                    <a:pt x="13657" y="4105"/>
                  </a:cubicBezTo>
                  <a:cubicBezTo>
                    <a:pt x="13931" y="3747"/>
                    <a:pt x="13990" y="3236"/>
                    <a:pt x="13645" y="2890"/>
                  </a:cubicBezTo>
                  <a:cubicBezTo>
                    <a:pt x="13455" y="2712"/>
                    <a:pt x="13205" y="2628"/>
                    <a:pt x="13002" y="2450"/>
                  </a:cubicBezTo>
                  <a:cubicBezTo>
                    <a:pt x="12526" y="1985"/>
                    <a:pt x="13276" y="1747"/>
                    <a:pt x="13562" y="1521"/>
                  </a:cubicBezTo>
                  <a:cubicBezTo>
                    <a:pt x="13895" y="1247"/>
                    <a:pt x="13883" y="771"/>
                    <a:pt x="13633" y="426"/>
                  </a:cubicBezTo>
                  <a:cubicBezTo>
                    <a:pt x="13421" y="132"/>
                    <a:pt x="13063" y="0"/>
                    <a:pt x="127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44"/>
            <p:cNvSpPr/>
            <p:nvPr/>
          </p:nvSpPr>
          <p:spPr>
            <a:xfrm>
              <a:off x="5056172" y="3076410"/>
              <a:ext cx="335930" cy="203623"/>
            </a:xfrm>
            <a:custGeom>
              <a:avLst/>
              <a:gdLst/>
              <a:ahLst/>
              <a:cxnLst/>
              <a:rect l="l" t="t" r="r" b="b"/>
              <a:pathLst>
                <a:path w="10603" h="6427" extrusionOk="0">
                  <a:moveTo>
                    <a:pt x="10513" y="0"/>
                  </a:moveTo>
                  <a:cubicBezTo>
                    <a:pt x="10492" y="0"/>
                    <a:pt x="10471" y="9"/>
                    <a:pt x="10453" y="30"/>
                  </a:cubicBezTo>
                  <a:cubicBezTo>
                    <a:pt x="8203" y="3590"/>
                    <a:pt x="4250" y="5817"/>
                    <a:pt x="95" y="6293"/>
                  </a:cubicBezTo>
                  <a:cubicBezTo>
                    <a:pt x="7" y="6304"/>
                    <a:pt x="0" y="6426"/>
                    <a:pt x="75" y="6426"/>
                  </a:cubicBezTo>
                  <a:cubicBezTo>
                    <a:pt x="81" y="6426"/>
                    <a:pt x="88" y="6426"/>
                    <a:pt x="95" y="6424"/>
                  </a:cubicBezTo>
                  <a:cubicBezTo>
                    <a:pt x="4286" y="5947"/>
                    <a:pt x="8274" y="3709"/>
                    <a:pt x="10560" y="102"/>
                  </a:cubicBezTo>
                  <a:cubicBezTo>
                    <a:pt x="10603" y="51"/>
                    <a:pt x="10561" y="0"/>
                    <a:pt x="10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44"/>
            <p:cNvSpPr/>
            <p:nvPr/>
          </p:nvSpPr>
          <p:spPr>
            <a:xfrm>
              <a:off x="3847548" y="2565403"/>
              <a:ext cx="246331" cy="677055"/>
            </a:xfrm>
            <a:custGeom>
              <a:avLst/>
              <a:gdLst/>
              <a:ahLst/>
              <a:cxnLst/>
              <a:rect l="l" t="t" r="r" b="b"/>
              <a:pathLst>
                <a:path w="7775" h="21370" extrusionOk="0">
                  <a:moveTo>
                    <a:pt x="29" y="1"/>
                  </a:moveTo>
                  <a:cubicBezTo>
                    <a:pt x="26" y="1"/>
                    <a:pt x="25" y="1"/>
                    <a:pt x="24" y="2"/>
                  </a:cubicBezTo>
                  <a:cubicBezTo>
                    <a:pt x="0" y="2"/>
                    <a:pt x="0" y="109"/>
                    <a:pt x="48" y="264"/>
                  </a:cubicBezTo>
                  <a:cubicBezTo>
                    <a:pt x="83" y="348"/>
                    <a:pt x="95" y="455"/>
                    <a:pt x="143" y="586"/>
                  </a:cubicBezTo>
                  <a:cubicBezTo>
                    <a:pt x="167" y="681"/>
                    <a:pt x="179" y="800"/>
                    <a:pt x="226" y="919"/>
                  </a:cubicBezTo>
                  <a:cubicBezTo>
                    <a:pt x="286" y="1050"/>
                    <a:pt x="441" y="1157"/>
                    <a:pt x="512" y="1324"/>
                  </a:cubicBezTo>
                  <a:cubicBezTo>
                    <a:pt x="583" y="1467"/>
                    <a:pt x="631" y="1657"/>
                    <a:pt x="702" y="1836"/>
                  </a:cubicBezTo>
                  <a:cubicBezTo>
                    <a:pt x="750" y="1943"/>
                    <a:pt x="762" y="2026"/>
                    <a:pt x="798" y="2122"/>
                  </a:cubicBezTo>
                  <a:cubicBezTo>
                    <a:pt x="822" y="2217"/>
                    <a:pt x="893" y="2300"/>
                    <a:pt x="929" y="2407"/>
                  </a:cubicBezTo>
                  <a:cubicBezTo>
                    <a:pt x="976" y="2491"/>
                    <a:pt x="988" y="2610"/>
                    <a:pt x="1036" y="2729"/>
                  </a:cubicBezTo>
                  <a:cubicBezTo>
                    <a:pt x="1060" y="2788"/>
                    <a:pt x="1036" y="2872"/>
                    <a:pt x="1060" y="2919"/>
                  </a:cubicBezTo>
                  <a:cubicBezTo>
                    <a:pt x="1072" y="2991"/>
                    <a:pt x="1072" y="3050"/>
                    <a:pt x="1107" y="3110"/>
                  </a:cubicBezTo>
                  <a:cubicBezTo>
                    <a:pt x="1155" y="3229"/>
                    <a:pt x="1250" y="3372"/>
                    <a:pt x="1345" y="3562"/>
                  </a:cubicBezTo>
                  <a:cubicBezTo>
                    <a:pt x="1393" y="3669"/>
                    <a:pt x="1476" y="3765"/>
                    <a:pt x="1524" y="3884"/>
                  </a:cubicBezTo>
                  <a:cubicBezTo>
                    <a:pt x="1572" y="4015"/>
                    <a:pt x="1572" y="4181"/>
                    <a:pt x="1631" y="4324"/>
                  </a:cubicBezTo>
                  <a:cubicBezTo>
                    <a:pt x="1691" y="4479"/>
                    <a:pt x="1774" y="4622"/>
                    <a:pt x="1834" y="4777"/>
                  </a:cubicBezTo>
                  <a:cubicBezTo>
                    <a:pt x="1893" y="4920"/>
                    <a:pt x="1953" y="5110"/>
                    <a:pt x="2012" y="5289"/>
                  </a:cubicBezTo>
                  <a:cubicBezTo>
                    <a:pt x="2072" y="5467"/>
                    <a:pt x="2107" y="5682"/>
                    <a:pt x="2179" y="5872"/>
                  </a:cubicBezTo>
                  <a:cubicBezTo>
                    <a:pt x="2215" y="5967"/>
                    <a:pt x="2310" y="6051"/>
                    <a:pt x="2346" y="6158"/>
                  </a:cubicBezTo>
                  <a:cubicBezTo>
                    <a:pt x="2393" y="6241"/>
                    <a:pt x="2357" y="6384"/>
                    <a:pt x="2393" y="6479"/>
                  </a:cubicBezTo>
                  <a:cubicBezTo>
                    <a:pt x="2429" y="6634"/>
                    <a:pt x="2584" y="6753"/>
                    <a:pt x="2631" y="6896"/>
                  </a:cubicBezTo>
                  <a:cubicBezTo>
                    <a:pt x="2667" y="7051"/>
                    <a:pt x="2715" y="7218"/>
                    <a:pt x="2762" y="7360"/>
                  </a:cubicBezTo>
                  <a:cubicBezTo>
                    <a:pt x="2810" y="7515"/>
                    <a:pt x="2869" y="7658"/>
                    <a:pt x="2929" y="7813"/>
                  </a:cubicBezTo>
                  <a:cubicBezTo>
                    <a:pt x="2965" y="7932"/>
                    <a:pt x="3000" y="8063"/>
                    <a:pt x="3036" y="8182"/>
                  </a:cubicBezTo>
                  <a:cubicBezTo>
                    <a:pt x="3072" y="8301"/>
                    <a:pt x="3036" y="8444"/>
                    <a:pt x="3084" y="8563"/>
                  </a:cubicBezTo>
                  <a:cubicBezTo>
                    <a:pt x="3131" y="8682"/>
                    <a:pt x="3250" y="8789"/>
                    <a:pt x="3298" y="8908"/>
                  </a:cubicBezTo>
                  <a:cubicBezTo>
                    <a:pt x="3334" y="9027"/>
                    <a:pt x="3322" y="9182"/>
                    <a:pt x="3369" y="9301"/>
                  </a:cubicBezTo>
                  <a:cubicBezTo>
                    <a:pt x="3417" y="9432"/>
                    <a:pt x="3417" y="9563"/>
                    <a:pt x="3453" y="9694"/>
                  </a:cubicBezTo>
                  <a:cubicBezTo>
                    <a:pt x="3500" y="9837"/>
                    <a:pt x="3620" y="9920"/>
                    <a:pt x="3655" y="10051"/>
                  </a:cubicBezTo>
                  <a:cubicBezTo>
                    <a:pt x="3691" y="10170"/>
                    <a:pt x="3691" y="10325"/>
                    <a:pt x="3727" y="10456"/>
                  </a:cubicBezTo>
                  <a:cubicBezTo>
                    <a:pt x="3774" y="10587"/>
                    <a:pt x="3834" y="10730"/>
                    <a:pt x="3870" y="10861"/>
                  </a:cubicBezTo>
                  <a:cubicBezTo>
                    <a:pt x="3917" y="10992"/>
                    <a:pt x="3977" y="11111"/>
                    <a:pt x="4024" y="11242"/>
                  </a:cubicBezTo>
                  <a:cubicBezTo>
                    <a:pt x="4072" y="11361"/>
                    <a:pt x="4072" y="11516"/>
                    <a:pt x="4108" y="11647"/>
                  </a:cubicBezTo>
                  <a:cubicBezTo>
                    <a:pt x="4143" y="11778"/>
                    <a:pt x="4143" y="11932"/>
                    <a:pt x="4191" y="12063"/>
                  </a:cubicBezTo>
                  <a:cubicBezTo>
                    <a:pt x="4227" y="12194"/>
                    <a:pt x="4346" y="12301"/>
                    <a:pt x="4393" y="12432"/>
                  </a:cubicBezTo>
                  <a:cubicBezTo>
                    <a:pt x="4453" y="12575"/>
                    <a:pt x="4512" y="12706"/>
                    <a:pt x="4560" y="12849"/>
                  </a:cubicBezTo>
                  <a:cubicBezTo>
                    <a:pt x="4608" y="13004"/>
                    <a:pt x="4620" y="13147"/>
                    <a:pt x="4667" y="13302"/>
                  </a:cubicBezTo>
                  <a:cubicBezTo>
                    <a:pt x="4715" y="13444"/>
                    <a:pt x="4715" y="13599"/>
                    <a:pt x="4751" y="13742"/>
                  </a:cubicBezTo>
                  <a:cubicBezTo>
                    <a:pt x="4798" y="13885"/>
                    <a:pt x="4798" y="14028"/>
                    <a:pt x="4846" y="14183"/>
                  </a:cubicBezTo>
                  <a:cubicBezTo>
                    <a:pt x="4882" y="14326"/>
                    <a:pt x="5013" y="14445"/>
                    <a:pt x="5048" y="14599"/>
                  </a:cubicBezTo>
                  <a:cubicBezTo>
                    <a:pt x="5096" y="14742"/>
                    <a:pt x="5108" y="14897"/>
                    <a:pt x="5155" y="15028"/>
                  </a:cubicBezTo>
                  <a:cubicBezTo>
                    <a:pt x="5203" y="15159"/>
                    <a:pt x="5263" y="15290"/>
                    <a:pt x="5310" y="15433"/>
                  </a:cubicBezTo>
                  <a:cubicBezTo>
                    <a:pt x="5346" y="15564"/>
                    <a:pt x="5334" y="15730"/>
                    <a:pt x="5382" y="15861"/>
                  </a:cubicBezTo>
                  <a:cubicBezTo>
                    <a:pt x="5417" y="15992"/>
                    <a:pt x="5465" y="16111"/>
                    <a:pt x="5513" y="16242"/>
                  </a:cubicBezTo>
                  <a:cubicBezTo>
                    <a:pt x="5572" y="16385"/>
                    <a:pt x="5644" y="16481"/>
                    <a:pt x="5691" y="16623"/>
                  </a:cubicBezTo>
                  <a:cubicBezTo>
                    <a:pt x="5739" y="16754"/>
                    <a:pt x="5763" y="16885"/>
                    <a:pt x="5810" y="17004"/>
                  </a:cubicBezTo>
                  <a:cubicBezTo>
                    <a:pt x="5858" y="17123"/>
                    <a:pt x="5906" y="17254"/>
                    <a:pt x="5941" y="17374"/>
                  </a:cubicBezTo>
                  <a:cubicBezTo>
                    <a:pt x="5989" y="17481"/>
                    <a:pt x="6084" y="17588"/>
                    <a:pt x="6120" y="17695"/>
                  </a:cubicBezTo>
                  <a:cubicBezTo>
                    <a:pt x="6167" y="17790"/>
                    <a:pt x="6156" y="17933"/>
                    <a:pt x="6179" y="18052"/>
                  </a:cubicBezTo>
                  <a:cubicBezTo>
                    <a:pt x="6227" y="18171"/>
                    <a:pt x="6310" y="18255"/>
                    <a:pt x="6346" y="18374"/>
                  </a:cubicBezTo>
                  <a:cubicBezTo>
                    <a:pt x="6394" y="18493"/>
                    <a:pt x="6417" y="18612"/>
                    <a:pt x="6453" y="18719"/>
                  </a:cubicBezTo>
                  <a:cubicBezTo>
                    <a:pt x="6477" y="18826"/>
                    <a:pt x="6465" y="18921"/>
                    <a:pt x="6513" y="19028"/>
                  </a:cubicBezTo>
                  <a:cubicBezTo>
                    <a:pt x="6560" y="19136"/>
                    <a:pt x="6668" y="19195"/>
                    <a:pt x="6703" y="19302"/>
                  </a:cubicBezTo>
                  <a:cubicBezTo>
                    <a:pt x="6751" y="19398"/>
                    <a:pt x="6775" y="19493"/>
                    <a:pt x="6810" y="19576"/>
                  </a:cubicBezTo>
                  <a:cubicBezTo>
                    <a:pt x="6858" y="19683"/>
                    <a:pt x="6822" y="19790"/>
                    <a:pt x="6858" y="19874"/>
                  </a:cubicBezTo>
                  <a:cubicBezTo>
                    <a:pt x="6918" y="20029"/>
                    <a:pt x="7049" y="20136"/>
                    <a:pt x="7108" y="20267"/>
                  </a:cubicBezTo>
                  <a:cubicBezTo>
                    <a:pt x="7179" y="20433"/>
                    <a:pt x="7215" y="20588"/>
                    <a:pt x="7275" y="20707"/>
                  </a:cubicBezTo>
                  <a:cubicBezTo>
                    <a:pt x="7394" y="20945"/>
                    <a:pt x="7489" y="21112"/>
                    <a:pt x="7572" y="21231"/>
                  </a:cubicBezTo>
                  <a:cubicBezTo>
                    <a:pt x="7630" y="21327"/>
                    <a:pt x="7672" y="21369"/>
                    <a:pt x="7699" y="21369"/>
                  </a:cubicBezTo>
                  <a:cubicBezTo>
                    <a:pt x="7705" y="21369"/>
                    <a:pt x="7711" y="21367"/>
                    <a:pt x="7715" y="21362"/>
                  </a:cubicBezTo>
                  <a:cubicBezTo>
                    <a:pt x="7751" y="21362"/>
                    <a:pt x="7775" y="21303"/>
                    <a:pt x="7763" y="21279"/>
                  </a:cubicBezTo>
                  <a:cubicBezTo>
                    <a:pt x="7715" y="21148"/>
                    <a:pt x="7644" y="20945"/>
                    <a:pt x="7537" y="20707"/>
                  </a:cubicBezTo>
                  <a:lnTo>
                    <a:pt x="7441" y="20529"/>
                  </a:lnTo>
                  <a:cubicBezTo>
                    <a:pt x="7418" y="20469"/>
                    <a:pt x="7418" y="20386"/>
                    <a:pt x="7382" y="20314"/>
                  </a:cubicBezTo>
                  <a:cubicBezTo>
                    <a:pt x="7310" y="20160"/>
                    <a:pt x="7168" y="20041"/>
                    <a:pt x="7084" y="19874"/>
                  </a:cubicBezTo>
                  <a:cubicBezTo>
                    <a:pt x="7049" y="19802"/>
                    <a:pt x="7084" y="19683"/>
                    <a:pt x="7060" y="19600"/>
                  </a:cubicBezTo>
                  <a:cubicBezTo>
                    <a:pt x="7025" y="19505"/>
                    <a:pt x="6941" y="19433"/>
                    <a:pt x="6894" y="19338"/>
                  </a:cubicBezTo>
                  <a:cubicBezTo>
                    <a:pt x="6846" y="19243"/>
                    <a:pt x="6882" y="19124"/>
                    <a:pt x="6834" y="19017"/>
                  </a:cubicBezTo>
                  <a:cubicBezTo>
                    <a:pt x="6787" y="18921"/>
                    <a:pt x="6668" y="18850"/>
                    <a:pt x="6644" y="18743"/>
                  </a:cubicBezTo>
                  <a:cubicBezTo>
                    <a:pt x="6608" y="18647"/>
                    <a:pt x="6572" y="18540"/>
                    <a:pt x="6537" y="18433"/>
                  </a:cubicBezTo>
                  <a:cubicBezTo>
                    <a:pt x="6513" y="18326"/>
                    <a:pt x="6537" y="18195"/>
                    <a:pt x="6489" y="18076"/>
                  </a:cubicBezTo>
                  <a:cubicBezTo>
                    <a:pt x="6465" y="17957"/>
                    <a:pt x="6394" y="17838"/>
                    <a:pt x="6346" y="17719"/>
                  </a:cubicBezTo>
                  <a:cubicBezTo>
                    <a:pt x="6298" y="17600"/>
                    <a:pt x="6215" y="17481"/>
                    <a:pt x="6167" y="17362"/>
                  </a:cubicBezTo>
                  <a:cubicBezTo>
                    <a:pt x="6108" y="17231"/>
                    <a:pt x="6036" y="17123"/>
                    <a:pt x="5989" y="17004"/>
                  </a:cubicBezTo>
                  <a:cubicBezTo>
                    <a:pt x="5941" y="16885"/>
                    <a:pt x="5989" y="16719"/>
                    <a:pt x="5941" y="16600"/>
                  </a:cubicBezTo>
                  <a:cubicBezTo>
                    <a:pt x="5894" y="16469"/>
                    <a:pt x="5763" y="16361"/>
                    <a:pt x="5715" y="16231"/>
                  </a:cubicBezTo>
                  <a:lnTo>
                    <a:pt x="5584" y="15826"/>
                  </a:lnTo>
                  <a:cubicBezTo>
                    <a:pt x="5525" y="15695"/>
                    <a:pt x="5536" y="15528"/>
                    <a:pt x="5501" y="15397"/>
                  </a:cubicBezTo>
                  <a:cubicBezTo>
                    <a:pt x="5441" y="15266"/>
                    <a:pt x="5358" y="15135"/>
                    <a:pt x="5322" y="14992"/>
                  </a:cubicBezTo>
                  <a:cubicBezTo>
                    <a:pt x="5274" y="14849"/>
                    <a:pt x="5274" y="14695"/>
                    <a:pt x="5227" y="14564"/>
                  </a:cubicBezTo>
                  <a:cubicBezTo>
                    <a:pt x="5179" y="14433"/>
                    <a:pt x="5155" y="14302"/>
                    <a:pt x="5108" y="14147"/>
                  </a:cubicBezTo>
                  <a:cubicBezTo>
                    <a:pt x="5084" y="14004"/>
                    <a:pt x="4941" y="13861"/>
                    <a:pt x="4905" y="13718"/>
                  </a:cubicBezTo>
                  <a:cubicBezTo>
                    <a:pt x="4858" y="13564"/>
                    <a:pt x="4870" y="13409"/>
                    <a:pt x="4822" y="13254"/>
                  </a:cubicBezTo>
                  <a:cubicBezTo>
                    <a:pt x="4786" y="13111"/>
                    <a:pt x="4727" y="12968"/>
                    <a:pt x="4679" y="12825"/>
                  </a:cubicBezTo>
                  <a:cubicBezTo>
                    <a:pt x="4667" y="12766"/>
                    <a:pt x="4643" y="12778"/>
                    <a:pt x="4632" y="12718"/>
                  </a:cubicBezTo>
                  <a:cubicBezTo>
                    <a:pt x="4608" y="12659"/>
                    <a:pt x="4643" y="12647"/>
                    <a:pt x="4632" y="12587"/>
                  </a:cubicBezTo>
                  <a:cubicBezTo>
                    <a:pt x="4608" y="12492"/>
                    <a:pt x="4608" y="12421"/>
                    <a:pt x="4572" y="12349"/>
                  </a:cubicBezTo>
                  <a:cubicBezTo>
                    <a:pt x="4501" y="12135"/>
                    <a:pt x="4441" y="12171"/>
                    <a:pt x="4370" y="11980"/>
                  </a:cubicBezTo>
                  <a:cubicBezTo>
                    <a:pt x="4322" y="11837"/>
                    <a:pt x="4334" y="11706"/>
                    <a:pt x="4286" y="11575"/>
                  </a:cubicBezTo>
                  <a:cubicBezTo>
                    <a:pt x="4251" y="11444"/>
                    <a:pt x="4191" y="11325"/>
                    <a:pt x="4143" y="11182"/>
                  </a:cubicBezTo>
                  <a:cubicBezTo>
                    <a:pt x="4108" y="11051"/>
                    <a:pt x="4072" y="10920"/>
                    <a:pt x="4024" y="10789"/>
                  </a:cubicBezTo>
                  <a:cubicBezTo>
                    <a:pt x="3977" y="10670"/>
                    <a:pt x="4012" y="10516"/>
                    <a:pt x="3977" y="10385"/>
                  </a:cubicBezTo>
                  <a:cubicBezTo>
                    <a:pt x="3953" y="10266"/>
                    <a:pt x="3846" y="10146"/>
                    <a:pt x="3810" y="10015"/>
                  </a:cubicBezTo>
                  <a:cubicBezTo>
                    <a:pt x="3786" y="9873"/>
                    <a:pt x="3774" y="9718"/>
                    <a:pt x="3727" y="9599"/>
                  </a:cubicBezTo>
                  <a:cubicBezTo>
                    <a:pt x="3679" y="9480"/>
                    <a:pt x="3620" y="9361"/>
                    <a:pt x="3572" y="9218"/>
                  </a:cubicBezTo>
                  <a:cubicBezTo>
                    <a:pt x="3536" y="9087"/>
                    <a:pt x="3596" y="8944"/>
                    <a:pt x="3548" y="8825"/>
                  </a:cubicBezTo>
                  <a:cubicBezTo>
                    <a:pt x="3512" y="8706"/>
                    <a:pt x="3417" y="8599"/>
                    <a:pt x="3369" y="8480"/>
                  </a:cubicBezTo>
                  <a:cubicBezTo>
                    <a:pt x="3334" y="8361"/>
                    <a:pt x="3358" y="8206"/>
                    <a:pt x="3310" y="8087"/>
                  </a:cubicBezTo>
                  <a:cubicBezTo>
                    <a:pt x="3262" y="7956"/>
                    <a:pt x="3239" y="7837"/>
                    <a:pt x="3191" y="7718"/>
                  </a:cubicBezTo>
                  <a:cubicBezTo>
                    <a:pt x="3155" y="7599"/>
                    <a:pt x="3119" y="7491"/>
                    <a:pt x="3084" y="7372"/>
                  </a:cubicBezTo>
                  <a:cubicBezTo>
                    <a:pt x="3036" y="7253"/>
                    <a:pt x="2941" y="7170"/>
                    <a:pt x="2905" y="7051"/>
                  </a:cubicBezTo>
                  <a:cubicBezTo>
                    <a:pt x="2858" y="6932"/>
                    <a:pt x="2822" y="6825"/>
                    <a:pt x="2786" y="6717"/>
                  </a:cubicBezTo>
                  <a:cubicBezTo>
                    <a:pt x="2738" y="6598"/>
                    <a:pt x="2727" y="6479"/>
                    <a:pt x="2703" y="6384"/>
                  </a:cubicBezTo>
                  <a:cubicBezTo>
                    <a:pt x="2667" y="6277"/>
                    <a:pt x="2667" y="6158"/>
                    <a:pt x="2643" y="6051"/>
                  </a:cubicBezTo>
                  <a:lnTo>
                    <a:pt x="2548" y="5741"/>
                  </a:lnTo>
                  <a:cubicBezTo>
                    <a:pt x="2477" y="5551"/>
                    <a:pt x="2357" y="5372"/>
                    <a:pt x="2298" y="5193"/>
                  </a:cubicBezTo>
                  <a:cubicBezTo>
                    <a:pt x="2238" y="4991"/>
                    <a:pt x="2226" y="4812"/>
                    <a:pt x="2167" y="4634"/>
                  </a:cubicBezTo>
                  <a:cubicBezTo>
                    <a:pt x="2084" y="4455"/>
                    <a:pt x="1953" y="4336"/>
                    <a:pt x="1893" y="4193"/>
                  </a:cubicBezTo>
                  <a:cubicBezTo>
                    <a:pt x="1834" y="4039"/>
                    <a:pt x="1845" y="3896"/>
                    <a:pt x="1810" y="3777"/>
                  </a:cubicBezTo>
                  <a:cubicBezTo>
                    <a:pt x="1762" y="3646"/>
                    <a:pt x="1715" y="3527"/>
                    <a:pt x="1667" y="3419"/>
                  </a:cubicBezTo>
                  <a:cubicBezTo>
                    <a:pt x="1584" y="3205"/>
                    <a:pt x="1524" y="3062"/>
                    <a:pt x="1476" y="2955"/>
                  </a:cubicBezTo>
                  <a:cubicBezTo>
                    <a:pt x="1453" y="2896"/>
                    <a:pt x="1405" y="2872"/>
                    <a:pt x="1393" y="2812"/>
                  </a:cubicBezTo>
                  <a:cubicBezTo>
                    <a:pt x="1369" y="2765"/>
                    <a:pt x="1393" y="2681"/>
                    <a:pt x="1369" y="2646"/>
                  </a:cubicBezTo>
                  <a:cubicBezTo>
                    <a:pt x="1334" y="2550"/>
                    <a:pt x="1214" y="2479"/>
                    <a:pt x="1167" y="2372"/>
                  </a:cubicBezTo>
                  <a:cubicBezTo>
                    <a:pt x="1119" y="2276"/>
                    <a:pt x="1095" y="2169"/>
                    <a:pt x="1048" y="2062"/>
                  </a:cubicBezTo>
                  <a:cubicBezTo>
                    <a:pt x="1000" y="1955"/>
                    <a:pt x="1000" y="1836"/>
                    <a:pt x="953" y="1753"/>
                  </a:cubicBezTo>
                  <a:cubicBezTo>
                    <a:pt x="869" y="1562"/>
                    <a:pt x="750" y="1419"/>
                    <a:pt x="679" y="1264"/>
                  </a:cubicBezTo>
                  <a:cubicBezTo>
                    <a:pt x="595" y="1110"/>
                    <a:pt x="619" y="919"/>
                    <a:pt x="560" y="800"/>
                  </a:cubicBezTo>
                  <a:cubicBezTo>
                    <a:pt x="500" y="693"/>
                    <a:pt x="405" y="598"/>
                    <a:pt x="357" y="514"/>
                  </a:cubicBezTo>
                  <a:cubicBezTo>
                    <a:pt x="286" y="395"/>
                    <a:pt x="274" y="276"/>
                    <a:pt x="226" y="205"/>
                  </a:cubicBezTo>
                  <a:cubicBezTo>
                    <a:pt x="161" y="63"/>
                    <a:pt x="55" y="1"/>
                    <a:pt x="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44"/>
            <p:cNvSpPr/>
            <p:nvPr/>
          </p:nvSpPr>
          <p:spPr>
            <a:xfrm>
              <a:off x="3816214" y="2786895"/>
              <a:ext cx="160725" cy="129613"/>
            </a:xfrm>
            <a:custGeom>
              <a:avLst/>
              <a:gdLst/>
              <a:ahLst/>
              <a:cxnLst/>
              <a:rect l="l" t="t" r="r" b="b"/>
              <a:pathLst>
                <a:path w="5073" h="4091" extrusionOk="0">
                  <a:moveTo>
                    <a:pt x="1251" y="0"/>
                  </a:moveTo>
                  <a:cubicBezTo>
                    <a:pt x="858" y="0"/>
                    <a:pt x="465" y="179"/>
                    <a:pt x="251" y="512"/>
                  </a:cubicBezTo>
                  <a:cubicBezTo>
                    <a:pt x="1" y="917"/>
                    <a:pt x="120" y="1489"/>
                    <a:pt x="322" y="1870"/>
                  </a:cubicBezTo>
                  <a:cubicBezTo>
                    <a:pt x="739" y="2643"/>
                    <a:pt x="1632" y="2882"/>
                    <a:pt x="2442" y="3024"/>
                  </a:cubicBezTo>
                  <a:cubicBezTo>
                    <a:pt x="3204" y="3155"/>
                    <a:pt x="4097" y="3227"/>
                    <a:pt x="4656" y="3822"/>
                  </a:cubicBezTo>
                  <a:cubicBezTo>
                    <a:pt x="4728" y="3894"/>
                    <a:pt x="4775" y="3965"/>
                    <a:pt x="4835" y="4048"/>
                  </a:cubicBezTo>
                  <a:cubicBezTo>
                    <a:pt x="4859" y="4077"/>
                    <a:pt x="4890" y="4090"/>
                    <a:pt x="4920" y="4090"/>
                  </a:cubicBezTo>
                  <a:cubicBezTo>
                    <a:pt x="4977" y="4090"/>
                    <a:pt x="5033" y="4043"/>
                    <a:pt x="5049" y="3965"/>
                  </a:cubicBezTo>
                  <a:cubicBezTo>
                    <a:pt x="5073" y="3870"/>
                    <a:pt x="5001" y="3763"/>
                    <a:pt x="4894" y="3715"/>
                  </a:cubicBezTo>
                  <a:cubicBezTo>
                    <a:pt x="4823" y="3560"/>
                    <a:pt x="4751" y="3405"/>
                    <a:pt x="4656" y="3263"/>
                  </a:cubicBezTo>
                  <a:cubicBezTo>
                    <a:pt x="4537" y="3048"/>
                    <a:pt x="4418" y="2846"/>
                    <a:pt x="4287" y="2632"/>
                  </a:cubicBezTo>
                  <a:cubicBezTo>
                    <a:pt x="4025" y="2227"/>
                    <a:pt x="3763" y="1834"/>
                    <a:pt x="3454" y="1453"/>
                  </a:cubicBezTo>
                  <a:cubicBezTo>
                    <a:pt x="3156" y="1096"/>
                    <a:pt x="2811" y="750"/>
                    <a:pt x="2442" y="477"/>
                  </a:cubicBezTo>
                  <a:cubicBezTo>
                    <a:pt x="2096" y="215"/>
                    <a:pt x="1680" y="0"/>
                    <a:pt x="1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44"/>
            <p:cNvSpPr/>
            <p:nvPr/>
          </p:nvSpPr>
          <p:spPr>
            <a:xfrm>
              <a:off x="3836681" y="2806000"/>
              <a:ext cx="116275" cy="83293"/>
            </a:xfrm>
            <a:custGeom>
              <a:avLst/>
              <a:gdLst/>
              <a:ahLst/>
              <a:cxnLst/>
              <a:rect l="l" t="t" r="r" b="b"/>
              <a:pathLst>
                <a:path w="3670" h="2629" extrusionOk="0">
                  <a:moveTo>
                    <a:pt x="216" y="0"/>
                  </a:moveTo>
                  <a:cubicBezTo>
                    <a:pt x="150" y="0"/>
                    <a:pt x="85" y="9"/>
                    <a:pt x="22" y="28"/>
                  </a:cubicBezTo>
                  <a:cubicBezTo>
                    <a:pt x="1" y="49"/>
                    <a:pt x="7" y="78"/>
                    <a:pt x="24" y="78"/>
                  </a:cubicBezTo>
                  <a:cubicBezTo>
                    <a:pt x="27" y="78"/>
                    <a:pt x="30" y="78"/>
                    <a:pt x="33" y="76"/>
                  </a:cubicBezTo>
                  <a:cubicBezTo>
                    <a:pt x="93" y="60"/>
                    <a:pt x="154" y="54"/>
                    <a:pt x="215" y="54"/>
                  </a:cubicBezTo>
                  <a:cubicBezTo>
                    <a:pt x="484" y="54"/>
                    <a:pt x="761" y="186"/>
                    <a:pt x="974" y="302"/>
                  </a:cubicBezTo>
                  <a:cubicBezTo>
                    <a:pt x="1272" y="469"/>
                    <a:pt x="1569" y="659"/>
                    <a:pt x="1843" y="874"/>
                  </a:cubicBezTo>
                  <a:cubicBezTo>
                    <a:pt x="2486" y="1374"/>
                    <a:pt x="3117" y="1957"/>
                    <a:pt x="3629" y="2624"/>
                  </a:cubicBezTo>
                  <a:cubicBezTo>
                    <a:pt x="3633" y="2627"/>
                    <a:pt x="3638" y="2629"/>
                    <a:pt x="3644" y="2629"/>
                  </a:cubicBezTo>
                  <a:cubicBezTo>
                    <a:pt x="3657" y="2629"/>
                    <a:pt x="3670" y="2620"/>
                    <a:pt x="3653" y="2612"/>
                  </a:cubicBezTo>
                  <a:cubicBezTo>
                    <a:pt x="3153" y="1921"/>
                    <a:pt x="2510" y="1326"/>
                    <a:pt x="1819" y="802"/>
                  </a:cubicBezTo>
                  <a:cubicBezTo>
                    <a:pt x="1510" y="564"/>
                    <a:pt x="1188" y="350"/>
                    <a:pt x="843" y="183"/>
                  </a:cubicBezTo>
                  <a:cubicBezTo>
                    <a:pt x="651" y="92"/>
                    <a:pt x="432" y="0"/>
                    <a:pt x="2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44"/>
            <p:cNvSpPr/>
            <p:nvPr/>
          </p:nvSpPr>
          <p:spPr>
            <a:xfrm>
              <a:off x="3848277" y="2914766"/>
              <a:ext cx="174761" cy="156923"/>
            </a:xfrm>
            <a:custGeom>
              <a:avLst/>
              <a:gdLst/>
              <a:ahLst/>
              <a:cxnLst/>
              <a:rect l="l" t="t" r="r" b="b"/>
              <a:pathLst>
                <a:path w="5516" h="4953" extrusionOk="0">
                  <a:moveTo>
                    <a:pt x="1311" y="1"/>
                  </a:moveTo>
                  <a:cubicBezTo>
                    <a:pt x="1120" y="1"/>
                    <a:pt x="882" y="1"/>
                    <a:pt x="703" y="84"/>
                  </a:cubicBezTo>
                  <a:cubicBezTo>
                    <a:pt x="501" y="179"/>
                    <a:pt x="346" y="322"/>
                    <a:pt x="239" y="501"/>
                  </a:cubicBezTo>
                  <a:cubicBezTo>
                    <a:pt x="1" y="870"/>
                    <a:pt x="25" y="1334"/>
                    <a:pt x="263" y="1691"/>
                  </a:cubicBezTo>
                  <a:cubicBezTo>
                    <a:pt x="787" y="2465"/>
                    <a:pt x="1799" y="2584"/>
                    <a:pt x="2680" y="2644"/>
                  </a:cubicBezTo>
                  <a:cubicBezTo>
                    <a:pt x="3156" y="2679"/>
                    <a:pt x="3597" y="2739"/>
                    <a:pt x="4049" y="2906"/>
                  </a:cubicBezTo>
                  <a:cubicBezTo>
                    <a:pt x="4454" y="3072"/>
                    <a:pt x="5013" y="4287"/>
                    <a:pt x="5251" y="4644"/>
                  </a:cubicBezTo>
                  <a:cubicBezTo>
                    <a:pt x="5311" y="4727"/>
                    <a:pt x="5359" y="4823"/>
                    <a:pt x="5406" y="4918"/>
                  </a:cubicBezTo>
                  <a:cubicBezTo>
                    <a:pt x="5416" y="4942"/>
                    <a:pt x="5437" y="4952"/>
                    <a:pt x="5457" y="4952"/>
                  </a:cubicBezTo>
                  <a:cubicBezTo>
                    <a:pt x="5488" y="4952"/>
                    <a:pt x="5516" y="4929"/>
                    <a:pt x="5502" y="4894"/>
                  </a:cubicBezTo>
                  <a:cubicBezTo>
                    <a:pt x="5490" y="4846"/>
                    <a:pt x="5478" y="4787"/>
                    <a:pt x="5442" y="4739"/>
                  </a:cubicBezTo>
                  <a:cubicBezTo>
                    <a:pt x="5442" y="4727"/>
                    <a:pt x="5466" y="4727"/>
                    <a:pt x="5466" y="4715"/>
                  </a:cubicBezTo>
                  <a:cubicBezTo>
                    <a:pt x="5466" y="4668"/>
                    <a:pt x="5442" y="4620"/>
                    <a:pt x="5430" y="4572"/>
                  </a:cubicBezTo>
                  <a:cubicBezTo>
                    <a:pt x="5418" y="4513"/>
                    <a:pt x="5406" y="4442"/>
                    <a:pt x="5371" y="4382"/>
                  </a:cubicBezTo>
                  <a:cubicBezTo>
                    <a:pt x="5359" y="4322"/>
                    <a:pt x="5347" y="4311"/>
                    <a:pt x="5347" y="4287"/>
                  </a:cubicBezTo>
                  <a:cubicBezTo>
                    <a:pt x="5347" y="4263"/>
                    <a:pt x="5347" y="4239"/>
                    <a:pt x="5323" y="4203"/>
                  </a:cubicBezTo>
                  <a:cubicBezTo>
                    <a:pt x="5085" y="3799"/>
                    <a:pt x="4668" y="2441"/>
                    <a:pt x="4418" y="2048"/>
                  </a:cubicBezTo>
                  <a:cubicBezTo>
                    <a:pt x="4168" y="1667"/>
                    <a:pt x="3882" y="1322"/>
                    <a:pt x="3525" y="1024"/>
                  </a:cubicBezTo>
                  <a:cubicBezTo>
                    <a:pt x="2918" y="501"/>
                    <a:pt x="2156" y="24"/>
                    <a:pt x="1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44"/>
            <p:cNvSpPr/>
            <p:nvPr/>
          </p:nvSpPr>
          <p:spPr>
            <a:xfrm>
              <a:off x="3873591" y="2935233"/>
              <a:ext cx="108576" cy="59626"/>
            </a:xfrm>
            <a:custGeom>
              <a:avLst/>
              <a:gdLst/>
              <a:ahLst/>
              <a:cxnLst/>
              <a:rect l="l" t="t" r="r" b="b"/>
              <a:pathLst>
                <a:path w="3427" h="1882" extrusionOk="0">
                  <a:moveTo>
                    <a:pt x="209" y="1"/>
                  </a:moveTo>
                  <a:cubicBezTo>
                    <a:pt x="147" y="1"/>
                    <a:pt x="85" y="3"/>
                    <a:pt x="23" y="9"/>
                  </a:cubicBezTo>
                  <a:cubicBezTo>
                    <a:pt x="19" y="5"/>
                    <a:pt x="15" y="3"/>
                    <a:pt x="12" y="3"/>
                  </a:cubicBezTo>
                  <a:cubicBezTo>
                    <a:pt x="0" y="3"/>
                    <a:pt x="4" y="33"/>
                    <a:pt x="23" y="33"/>
                  </a:cubicBezTo>
                  <a:cubicBezTo>
                    <a:pt x="84" y="27"/>
                    <a:pt x="145" y="25"/>
                    <a:pt x="205" y="25"/>
                  </a:cubicBezTo>
                  <a:cubicBezTo>
                    <a:pt x="775" y="25"/>
                    <a:pt x="1337" y="269"/>
                    <a:pt x="1821" y="581"/>
                  </a:cubicBezTo>
                  <a:cubicBezTo>
                    <a:pt x="2405" y="938"/>
                    <a:pt x="2905" y="1402"/>
                    <a:pt x="3381" y="1879"/>
                  </a:cubicBezTo>
                  <a:cubicBezTo>
                    <a:pt x="3383" y="1881"/>
                    <a:pt x="3386" y="1882"/>
                    <a:pt x="3390" y="1882"/>
                  </a:cubicBezTo>
                  <a:cubicBezTo>
                    <a:pt x="3405" y="1882"/>
                    <a:pt x="3426" y="1864"/>
                    <a:pt x="3417" y="1855"/>
                  </a:cubicBezTo>
                  <a:cubicBezTo>
                    <a:pt x="2917" y="1355"/>
                    <a:pt x="2381" y="879"/>
                    <a:pt x="1785" y="521"/>
                  </a:cubicBezTo>
                  <a:cubicBezTo>
                    <a:pt x="1303" y="232"/>
                    <a:pt x="763" y="1"/>
                    <a:pt x="2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44"/>
            <p:cNvSpPr/>
            <p:nvPr/>
          </p:nvSpPr>
          <p:spPr>
            <a:xfrm>
              <a:off x="3912402" y="3058002"/>
              <a:ext cx="133764" cy="68909"/>
            </a:xfrm>
            <a:custGeom>
              <a:avLst/>
              <a:gdLst/>
              <a:ahLst/>
              <a:cxnLst/>
              <a:rect l="l" t="t" r="r" b="b"/>
              <a:pathLst>
                <a:path w="4222" h="2175" extrusionOk="0">
                  <a:moveTo>
                    <a:pt x="1197" y="0"/>
                  </a:moveTo>
                  <a:cubicBezTo>
                    <a:pt x="981" y="0"/>
                    <a:pt x="766" y="42"/>
                    <a:pt x="560" y="135"/>
                  </a:cubicBezTo>
                  <a:cubicBezTo>
                    <a:pt x="299" y="254"/>
                    <a:pt x="60" y="468"/>
                    <a:pt x="25" y="790"/>
                  </a:cubicBezTo>
                  <a:cubicBezTo>
                    <a:pt x="1" y="1087"/>
                    <a:pt x="132" y="1361"/>
                    <a:pt x="322" y="1587"/>
                  </a:cubicBezTo>
                  <a:cubicBezTo>
                    <a:pt x="537" y="1826"/>
                    <a:pt x="799" y="1956"/>
                    <a:pt x="1096" y="1980"/>
                  </a:cubicBezTo>
                  <a:cubicBezTo>
                    <a:pt x="1142" y="1984"/>
                    <a:pt x="1188" y="1985"/>
                    <a:pt x="1234" y="1985"/>
                  </a:cubicBezTo>
                  <a:cubicBezTo>
                    <a:pt x="1518" y="1985"/>
                    <a:pt x="1796" y="1928"/>
                    <a:pt x="2073" y="1897"/>
                  </a:cubicBezTo>
                  <a:cubicBezTo>
                    <a:pt x="2300" y="1872"/>
                    <a:pt x="2533" y="1846"/>
                    <a:pt x="2764" y="1846"/>
                  </a:cubicBezTo>
                  <a:cubicBezTo>
                    <a:pt x="2860" y="1846"/>
                    <a:pt x="2955" y="1851"/>
                    <a:pt x="3049" y="1861"/>
                  </a:cubicBezTo>
                  <a:cubicBezTo>
                    <a:pt x="3394" y="1885"/>
                    <a:pt x="3716" y="1992"/>
                    <a:pt x="4013" y="2159"/>
                  </a:cubicBezTo>
                  <a:cubicBezTo>
                    <a:pt x="4035" y="2170"/>
                    <a:pt x="4056" y="2175"/>
                    <a:pt x="4074" y="2175"/>
                  </a:cubicBezTo>
                  <a:cubicBezTo>
                    <a:pt x="4177" y="2175"/>
                    <a:pt x="4221" y="2027"/>
                    <a:pt x="4120" y="1956"/>
                  </a:cubicBezTo>
                  <a:cubicBezTo>
                    <a:pt x="4073" y="1933"/>
                    <a:pt x="4013" y="1909"/>
                    <a:pt x="3978" y="1885"/>
                  </a:cubicBezTo>
                  <a:cubicBezTo>
                    <a:pt x="3775" y="1611"/>
                    <a:pt x="3561" y="1349"/>
                    <a:pt x="3323" y="1111"/>
                  </a:cubicBezTo>
                  <a:cubicBezTo>
                    <a:pt x="3061" y="861"/>
                    <a:pt x="2787" y="623"/>
                    <a:pt x="2465" y="432"/>
                  </a:cubicBezTo>
                  <a:cubicBezTo>
                    <a:pt x="2089" y="176"/>
                    <a:pt x="1641" y="0"/>
                    <a:pt x="11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44"/>
            <p:cNvSpPr/>
            <p:nvPr/>
          </p:nvSpPr>
          <p:spPr>
            <a:xfrm>
              <a:off x="3924600" y="3079071"/>
              <a:ext cx="92196" cy="28578"/>
            </a:xfrm>
            <a:custGeom>
              <a:avLst/>
              <a:gdLst/>
              <a:ahLst/>
              <a:cxnLst/>
              <a:rect l="l" t="t" r="r" b="b"/>
              <a:pathLst>
                <a:path w="2910" h="902" extrusionOk="0">
                  <a:moveTo>
                    <a:pt x="745" y="0"/>
                  </a:moveTo>
                  <a:cubicBezTo>
                    <a:pt x="508" y="0"/>
                    <a:pt x="270" y="38"/>
                    <a:pt x="33" y="125"/>
                  </a:cubicBezTo>
                  <a:cubicBezTo>
                    <a:pt x="1" y="135"/>
                    <a:pt x="16" y="174"/>
                    <a:pt x="37" y="174"/>
                  </a:cubicBezTo>
                  <a:cubicBezTo>
                    <a:pt x="39" y="174"/>
                    <a:pt x="42" y="174"/>
                    <a:pt x="45" y="172"/>
                  </a:cubicBezTo>
                  <a:cubicBezTo>
                    <a:pt x="284" y="82"/>
                    <a:pt x="524" y="43"/>
                    <a:pt x="760" y="43"/>
                  </a:cubicBezTo>
                  <a:cubicBezTo>
                    <a:pt x="1524" y="43"/>
                    <a:pt x="2260" y="453"/>
                    <a:pt x="2878" y="899"/>
                  </a:cubicBezTo>
                  <a:cubicBezTo>
                    <a:pt x="2880" y="901"/>
                    <a:pt x="2883" y="902"/>
                    <a:pt x="2886" y="902"/>
                  </a:cubicBezTo>
                  <a:cubicBezTo>
                    <a:pt x="2897" y="902"/>
                    <a:pt x="2910" y="882"/>
                    <a:pt x="2890" y="863"/>
                  </a:cubicBezTo>
                  <a:cubicBezTo>
                    <a:pt x="2270" y="407"/>
                    <a:pt x="1518" y="0"/>
                    <a:pt x="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44"/>
            <p:cNvSpPr/>
            <p:nvPr/>
          </p:nvSpPr>
          <p:spPr>
            <a:xfrm>
              <a:off x="3770972" y="2508469"/>
              <a:ext cx="87064" cy="74042"/>
            </a:xfrm>
            <a:custGeom>
              <a:avLst/>
              <a:gdLst/>
              <a:ahLst/>
              <a:cxnLst/>
              <a:rect l="l" t="t" r="r" b="b"/>
              <a:pathLst>
                <a:path w="2748" h="2337" extrusionOk="0">
                  <a:moveTo>
                    <a:pt x="719" y="0"/>
                  </a:moveTo>
                  <a:cubicBezTo>
                    <a:pt x="702" y="0"/>
                    <a:pt x="684" y="1"/>
                    <a:pt x="667" y="2"/>
                  </a:cubicBezTo>
                  <a:cubicBezTo>
                    <a:pt x="441" y="25"/>
                    <a:pt x="226" y="97"/>
                    <a:pt x="107" y="299"/>
                  </a:cubicBezTo>
                  <a:cubicBezTo>
                    <a:pt x="0" y="502"/>
                    <a:pt x="12" y="728"/>
                    <a:pt x="83" y="930"/>
                  </a:cubicBezTo>
                  <a:cubicBezTo>
                    <a:pt x="167" y="1133"/>
                    <a:pt x="322" y="1299"/>
                    <a:pt x="524" y="1406"/>
                  </a:cubicBezTo>
                  <a:cubicBezTo>
                    <a:pt x="738" y="1502"/>
                    <a:pt x="1000" y="1549"/>
                    <a:pt x="1238" y="1609"/>
                  </a:cubicBezTo>
                  <a:cubicBezTo>
                    <a:pt x="1476" y="1668"/>
                    <a:pt x="1726" y="1740"/>
                    <a:pt x="1941" y="1847"/>
                  </a:cubicBezTo>
                  <a:cubicBezTo>
                    <a:pt x="2179" y="1966"/>
                    <a:pt x="2381" y="2121"/>
                    <a:pt x="2560" y="2311"/>
                  </a:cubicBezTo>
                  <a:cubicBezTo>
                    <a:pt x="2580" y="2329"/>
                    <a:pt x="2603" y="2336"/>
                    <a:pt x="2625" y="2336"/>
                  </a:cubicBezTo>
                  <a:cubicBezTo>
                    <a:pt x="2691" y="2336"/>
                    <a:pt x="2748" y="2267"/>
                    <a:pt x="2703" y="2204"/>
                  </a:cubicBezTo>
                  <a:lnTo>
                    <a:pt x="2619" y="2121"/>
                  </a:lnTo>
                  <a:cubicBezTo>
                    <a:pt x="2560" y="1883"/>
                    <a:pt x="2465" y="1645"/>
                    <a:pt x="2369" y="1418"/>
                  </a:cubicBezTo>
                  <a:cubicBezTo>
                    <a:pt x="2250" y="1180"/>
                    <a:pt x="2107" y="942"/>
                    <a:pt x="1953" y="716"/>
                  </a:cubicBezTo>
                  <a:cubicBezTo>
                    <a:pt x="1665" y="336"/>
                    <a:pt x="1232" y="0"/>
                    <a:pt x="7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44"/>
            <p:cNvSpPr/>
            <p:nvPr/>
          </p:nvSpPr>
          <p:spPr>
            <a:xfrm>
              <a:off x="3782282" y="2521332"/>
              <a:ext cx="59120" cy="41472"/>
            </a:xfrm>
            <a:custGeom>
              <a:avLst/>
              <a:gdLst/>
              <a:ahLst/>
              <a:cxnLst/>
              <a:rect l="l" t="t" r="r" b="b"/>
              <a:pathLst>
                <a:path w="1866" h="1309" extrusionOk="0">
                  <a:moveTo>
                    <a:pt x="12" y="0"/>
                  </a:moveTo>
                  <a:cubicBezTo>
                    <a:pt x="0" y="0"/>
                    <a:pt x="0" y="48"/>
                    <a:pt x="24" y="48"/>
                  </a:cubicBezTo>
                  <a:cubicBezTo>
                    <a:pt x="834" y="60"/>
                    <a:pt x="1429" y="667"/>
                    <a:pt x="1834" y="1298"/>
                  </a:cubicBezTo>
                  <a:cubicBezTo>
                    <a:pt x="1837" y="1305"/>
                    <a:pt x="1842" y="1308"/>
                    <a:pt x="1847" y="1308"/>
                  </a:cubicBezTo>
                  <a:cubicBezTo>
                    <a:pt x="1857" y="1308"/>
                    <a:pt x="1866" y="1294"/>
                    <a:pt x="1858" y="1286"/>
                  </a:cubicBezTo>
                  <a:cubicBezTo>
                    <a:pt x="1441" y="643"/>
                    <a:pt x="834" y="12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44"/>
            <p:cNvSpPr/>
            <p:nvPr/>
          </p:nvSpPr>
          <p:spPr>
            <a:xfrm>
              <a:off x="3947126" y="2676703"/>
              <a:ext cx="91689" cy="183220"/>
            </a:xfrm>
            <a:custGeom>
              <a:avLst/>
              <a:gdLst/>
              <a:ahLst/>
              <a:cxnLst/>
              <a:rect l="l" t="t" r="r" b="b"/>
              <a:pathLst>
                <a:path w="2894" h="5783" extrusionOk="0">
                  <a:moveTo>
                    <a:pt x="1597" y="1"/>
                  </a:moveTo>
                  <a:cubicBezTo>
                    <a:pt x="1334" y="1"/>
                    <a:pt x="1071" y="102"/>
                    <a:pt x="869" y="264"/>
                  </a:cubicBezTo>
                  <a:cubicBezTo>
                    <a:pt x="512" y="526"/>
                    <a:pt x="334" y="966"/>
                    <a:pt x="215" y="1383"/>
                  </a:cubicBezTo>
                  <a:cubicBezTo>
                    <a:pt x="96" y="1823"/>
                    <a:pt x="36" y="2300"/>
                    <a:pt x="24" y="2776"/>
                  </a:cubicBezTo>
                  <a:cubicBezTo>
                    <a:pt x="0" y="3252"/>
                    <a:pt x="36" y="3728"/>
                    <a:pt x="84" y="4205"/>
                  </a:cubicBezTo>
                  <a:cubicBezTo>
                    <a:pt x="107" y="4443"/>
                    <a:pt x="143" y="4681"/>
                    <a:pt x="179" y="4931"/>
                  </a:cubicBezTo>
                  <a:cubicBezTo>
                    <a:pt x="215" y="5098"/>
                    <a:pt x="238" y="5276"/>
                    <a:pt x="274" y="5443"/>
                  </a:cubicBezTo>
                  <a:cubicBezTo>
                    <a:pt x="215" y="5514"/>
                    <a:pt x="226" y="5645"/>
                    <a:pt x="298" y="5740"/>
                  </a:cubicBezTo>
                  <a:cubicBezTo>
                    <a:pt x="327" y="5769"/>
                    <a:pt x="361" y="5782"/>
                    <a:pt x="394" y="5782"/>
                  </a:cubicBezTo>
                  <a:cubicBezTo>
                    <a:pt x="456" y="5782"/>
                    <a:pt x="512" y="5735"/>
                    <a:pt x="512" y="5657"/>
                  </a:cubicBezTo>
                  <a:cubicBezTo>
                    <a:pt x="512" y="5574"/>
                    <a:pt x="488" y="5467"/>
                    <a:pt x="512" y="5383"/>
                  </a:cubicBezTo>
                  <a:cubicBezTo>
                    <a:pt x="596" y="4562"/>
                    <a:pt x="1239" y="3955"/>
                    <a:pt x="1774" y="3383"/>
                  </a:cubicBezTo>
                  <a:cubicBezTo>
                    <a:pt x="2322" y="2788"/>
                    <a:pt x="2893" y="2050"/>
                    <a:pt x="2739" y="1180"/>
                  </a:cubicBezTo>
                  <a:cubicBezTo>
                    <a:pt x="2667" y="740"/>
                    <a:pt x="2417" y="228"/>
                    <a:pt x="1965" y="73"/>
                  </a:cubicBezTo>
                  <a:cubicBezTo>
                    <a:pt x="1846" y="23"/>
                    <a:pt x="1721" y="1"/>
                    <a:pt x="15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44"/>
            <p:cNvSpPr/>
            <p:nvPr/>
          </p:nvSpPr>
          <p:spPr>
            <a:xfrm>
              <a:off x="3959578" y="2689186"/>
              <a:ext cx="43025" cy="123847"/>
            </a:xfrm>
            <a:custGeom>
              <a:avLst/>
              <a:gdLst/>
              <a:ahLst/>
              <a:cxnLst/>
              <a:rect l="l" t="t" r="r" b="b"/>
              <a:pathLst>
                <a:path w="1358" h="3909" extrusionOk="0">
                  <a:moveTo>
                    <a:pt x="1322" y="1"/>
                  </a:moveTo>
                  <a:cubicBezTo>
                    <a:pt x="738" y="227"/>
                    <a:pt x="465" y="965"/>
                    <a:pt x="310" y="1525"/>
                  </a:cubicBezTo>
                  <a:cubicBezTo>
                    <a:pt x="119" y="2275"/>
                    <a:pt x="0" y="3096"/>
                    <a:pt x="0" y="3882"/>
                  </a:cubicBezTo>
                  <a:cubicBezTo>
                    <a:pt x="0" y="3900"/>
                    <a:pt x="12" y="3909"/>
                    <a:pt x="24" y="3909"/>
                  </a:cubicBezTo>
                  <a:cubicBezTo>
                    <a:pt x="36" y="3909"/>
                    <a:pt x="48" y="3900"/>
                    <a:pt x="48" y="3882"/>
                  </a:cubicBezTo>
                  <a:cubicBezTo>
                    <a:pt x="24" y="3156"/>
                    <a:pt x="143" y="2418"/>
                    <a:pt x="310" y="1691"/>
                  </a:cubicBezTo>
                  <a:cubicBezTo>
                    <a:pt x="441" y="1120"/>
                    <a:pt x="715" y="286"/>
                    <a:pt x="1322" y="48"/>
                  </a:cubicBezTo>
                  <a:cubicBezTo>
                    <a:pt x="1357" y="36"/>
                    <a:pt x="1357" y="1"/>
                    <a:pt x="1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44"/>
            <p:cNvSpPr/>
            <p:nvPr/>
          </p:nvSpPr>
          <p:spPr>
            <a:xfrm>
              <a:off x="3985209" y="2816867"/>
              <a:ext cx="96980" cy="186040"/>
            </a:xfrm>
            <a:custGeom>
              <a:avLst/>
              <a:gdLst/>
              <a:ahLst/>
              <a:cxnLst/>
              <a:rect l="l" t="t" r="r" b="b"/>
              <a:pathLst>
                <a:path w="3061" h="5872" extrusionOk="0">
                  <a:moveTo>
                    <a:pt x="1907" y="1"/>
                  </a:moveTo>
                  <a:cubicBezTo>
                    <a:pt x="1835" y="1"/>
                    <a:pt x="1763" y="10"/>
                    <a:pt x="1691" y="31"/>
                  </a:cubicBezTo>
                  <a:cubicBezTo>
                    <a:pt x="1501" y="78"/>
                    <a:pt x="1322" y="209"/>
                    <a:pt x="1168" y="328"/>
                  </a:cubicBezTo>
                  <a:cubicBezTo>
                    <a:pt x="537" y="864"/>
                    <a:pt x="263" y="1697"/>
                    <a:pt x="108" y="2495"/>
                  </a:cubicBezTo>
                  <a:cubicBezTo>
                    <a:pt x="25" y="2936"/>
                    <a:pt x="1" y="3400"/>
                    <a:pt x="48" y="3841"/>
                  </a:cubicBezTo>
                  <a:cubicBezTo>
                    <a:pt x="96" y="4305"/>
                    <a:pt x="179" y="4769"/>
                    <a:pt x="239" y="5234"/>
                  </a:cubicBezTo>
                  <a:cubicBezTo>
                    <a:pt x="239" y="5257"/>
                    <a:pt x="263" y="5269"/>
                    <a:pt x="275" y="5293"/>
                  </a:cubicBezTo>
                  <a:cubicBezTo>
                    <a:pt x="287" y="5317"/>
                    <a:pt x="310" y="5353"/>
                    <a:pt x="310" y="5377"/>
                  </a:cubicBezTo>
                  <a:cubicBezTo>
                    <a:pt x="322" y="5436"/>
                    <a:pt x="346" y="5496"/>
                    <a:pt x="382" y="5555"/>
                  </a:cubicBezTo>
                  <a:cubicBezTo>
                    <a:pt x="394" y="5603"/>
                    <a:pt x="406" y="5650"/>
                    <a:pt x="441" y="5674"/>
                  </a:cubicBezTo>
                  <a:cubicBezTo>
                    <a:pt x="453" y="5686"/>
                    <a:pt x="453" y="5686"/>
                    <a:pt x="465" y="5686"/>
                  </a:cubicBezTo>
                  <a:cubicBezTo>
                    <a:pt x="489" y="5734"/>
                    <a:pt x="501" y="5793"/>
                    <a:pt x="513" y="5841"/>
                  </a:cubicBezTo>
                  <a:cubicBezTo>
                    <a:pt x="526" y="5862"/>
                    <a:pt x="545" y="5871"/>
                    <a:pt x="563" y="5871"/>
                  </a:cubicBezTo>
                  <a:cubicBezTo>
                    <a:pt x="596" y="5871"/>
                    <a:pt x="628" y="5843"/>
                    <a:pt x="620" y="5805"/>
                  </a:cubicBezTo>
                  <a:cubicBezTo>
                    <a:pt x="584" y="5698"/>
                    <a:pt x="572" y="5603"/>
                    <a:pt x="560" y="5496"/>
                  </a:cubicBezTo>
                  <a:cubicBezTo>
                    <a:pt x="513" y="5067"/>
                    <a:pt x="644" y="4650"/>
                    <a:pt x="858" y="4269"/>
                  </a:cubicBezTo>
                  <a:cubicBezTo>
                    <a:pt x="1084" y="3876"/>
                    <a:pt x="1394" y="3543"/>
                    <a:pt x="1739" y="3233"/>
                  </a:cubicBezTo>
                  <a:cubicBezTo>
                    <a:pt x="2370" y="2650"/>
                    <a:pt x="3061" y="1948"/>
                    <a:pt x="2989" y="1031"/>
                  </a:cubicBezTo>
                  <a:cubicBezTo>
                    <a:pt x="2954" y="602"/>
                    <a:pt x="2704" y="233"/>
                    <a:pt x="2299" y="78"/>
                  </a:cubicBezTo>
                  <a:cubicBezTo>
                    <a:pt x="2175" y="32"/>
                    <a:pt x="2041" y="1"/>
                    <a:pt x="19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44"/>
            <p:cNvSpPr/>
            <p:nvPr/>
          </p:nvSpPr>
          <p:spPr>
            <a:xfrm>
              <a:off x="4000670" y="2834324"/>
              <a:ext cx="47524" cy="112631"/>
            </a:xfrm>
            <a:custGeom>
              <a:avLst/>
              <a:gdLst/>
              <a:ahLst/>
              <a:cxnLst/>
              <a:rect l="l" t="t" r="r" b="b"/>
              <a:pathLst>
                <a:path w="1500" h="3555" extrusionOk="0">
                  <a:moveTo>
                    <a:pt x="1462" y="0"/>
                  </a:moveTo>
                  <a:cubicBezTo>
                    <a:pt x="1458" y="0"/>
                    <a:pt x="1456" y="1"/>
                    <a:pt x="1454" y="3"/>
                  </a:cubicBezTo>
                  <a:cubicBezTo>
                    <a:pt x="930" y="349"/>
                    <a:pt x="632" y="908"/>
                    <a:pt x="430" y="1480"/>
                  </a:cubicBezTo>
                  <a:cubicBezTo>
                    <a:pt x="191" y="2135"/>
                    <a:pt x="72" y="2837"/>
                    <a:pt x="1" y="3528"/>
                  </a:cubicBezTo>
                  <a:cubicBezTo>
                    <a:pt x="1" y="3546"/>
                    <a:pt x="10" y="3555"/>
                    <a:pt x="19" y="3555"/>
                  </a:cubicBezTo>
                  <a:cubicBezTo>
                    <a:pt x="28" y="3555"/>
                    <a:pt x="37" y="3546"/>
                    <a:pt x="37" y="3528"/>
                  </a:cubicBezTo>
                  <a:cubicBezTo>
                    <a:pt x="120" y="2873"/>
                    <a:pt x="215" y="2206"/>
                    <a:pt x="441" y="1575"/>
                  </a:cubicBezTo>
                  <a:cubicBezTo>
                    <a:pt x="656" y="1004"/>
                    <a:pt x="953" y="384"/>
                    <a:pt x="1489" y="51"/>
                  </a:cubicBezTo>
                  <a:cubicBezTo>
                    <a:pt x="1499" y="22"/>
                    <a:pt x="1477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44"/>
            <p:cNvSpPr/>
            <p:nvPr/>
          </p:nvSpPr>
          <p:spPr>
            <a:xfrm>
              <a:off x="3855469" y="2479733"/>
              <a:ext cx="67927" cy="136266"/>
            </a:xfrm>
            <a:custGeom>
              <a:avLst/>
              <a:gdLst/>
              <a:ahLst/>
              <a:cxnLst/>
              <a:rect l="l" t="t" r="r" b="b"/>
              <a:pathLst>
                <a:path w="2144" h="4301" extrusionOk="0">
                  <a:moveTo>
                    <a:pt x="1253" y="1"/>
                  </a:moveTo>
                  <a:cubicBezTo>
                    <a:pt x="1162" y="1"/>
                    <a:pt x="1071" y="15"/>
                    <a:pt x="976" y="51"/>
                  </a:cubicBezTo>
                  <a:cubicBezTo>
                    <a:pt x="845" y="111"/>
                    <a:pt x="726" y="218"/>
                    <a:pt x="619" y="313"/>
                  </a:cubicBezTo>
                  <a:cubicBezTo>
                    <a:pt x="202" y="766"/>
                    <a:pt x="71" y="1385"/>
                    <a:pt x="24" y="1956"/>
                  </a:cubicBezTo>
                  <a:cubicBezTo>
                    <a:pt x="0" y="2278"/>
                    <a:pt x="24" y="2611"/>
                    <a:pt x="95" y="2921"/>
                  </a:cubicBezTo>
                  <a:cubicBezTo>
                    <a:pt x="179" y="3254"/>
                    <a:pt x="274" y="3564"/>
                    <a:pt x="357" y="3885"/>
                  </a:cubicBezTo>
                  <a:cubicBezTo>
                    <a:pt x="357" y="3909"/>
                    <a:pt x="369" y="3921"/>
                    <a:pt x="381" y="3933"/>
                  </a:cubicBezTo>
                  <a:cubicBezTo>
                    <a:pt x="381" y="3930"/>
                    <a:pt x="381" y="3930"/>
                    <a:pt x="381" y="3930"/>
                  </a:cubicBezTo>
                  <a:cubicBezTo>
                    <a:pt x="381" y="3930"/>
                    <a:pt x="383" y="3949"/>
                    <a:pt x="393" y="3968"/>
                  </a:cubicBezTo>
                  <a:cubicBezTo>
                    <a:pt x="417" y="4004"/>
                    <a:pt x="441" y="4052"/>
                    <a:pt x="476" y="4087"/>
                  </a:cubicBezTo>
                  <a:cubicBezTo>
                    <a:pt x="488" y="4111"/>
                    <a:pt x="500" y="4135"/>
                    <a:pt x="536" y="4159"/>
                  </a:cubicBezTo>
                  <a:lnTo>
                    <a:pt x="548" y="4171"/>
                  </a:lnTo>
                  <a:cubicBezTo>
                    <a:pt x="560" y="4207"/>
                    <a:pt x="572" y="4242"/>
                    <a:pt x="595" y="4278"/>
                  </a:cubicBezTo>
                  <a:cubicBezTo>
                    <a:pt x="603" y="4294"/>
                    <a:pt x="615" y="4300"/>
                    <a:pt x="627" y="4300"/>
                  </a:cubicBezTo>
                  <a:cubicBezTo>
                    <a:pt x="651" y="4300"/>
                    <a:pt x="675" y="4274"/>
                    <a:pt x="667" y="4242"/>
                  </a:cubicBezTo>
                  <a:cubicBezTo>
                    <a:pt x="631" y="4171"/>
                    <a:pt x="619" y="4111"/>
                    <a:pt x="607" y="4040"/>
                  </a:cubicBezTo>
                  <a:cubicBezTo>
                    <a:pt x="548" y="3742"/>
                    <a:pt x="607" y="3433"/>
                    <a:pt x="726" y="3147"/>
                  </a:cubicBezTo>
                  <a:cubicBezTo>
                    <a:pt x="845" y="2837"/>
                    <a:pt x="1048" y="2575"/>
                    <a:pt x="1274" y="2325"/>
                  </a:cubicBezTo>
                  <a:cubicBezTo>
                    <a:pt x="1691" y="1849"/>
                    <a:pt x="2143" y="1290"/>
                    <a:pt x="2000" y="635"/>
                  </a:cubicBezTo>
                  <a:cubicBezTo>
                    <a:pt x="1941" y="337"/>
                    <a:pt x="1738" y="99"/>
                    <a:pt x="1429" y="16"/>
                  </a:cubicBezTo>
                  <a:cubicBezTo>
                    <a:pt x="1369" y="6"/>
                    <a:pt x="1311" y="1"/>
                    <a:pt x="1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44"/>
            <p:cNvSpPr/>
            <p:nvPr/>
          </p:nvSpPr>
          <p:spPr>
            <a:xfrm>
              <a:off x="3868269" y="2491044"/>
              <a:ext cx="26011" cy="84814"/>
            </a:xfrm>
            <a:custGeom>
              <a:avLst/>
              <a:gdLst/>
              <a:ahLst/>
              <a:cxnLst/>
              <a:rect l="l" t="t" r="r" b="b"/>
              <a:pathLst>
                <a:path w="821" h="2677" extrusionOk="0">
                  <a:moveTo>
                    <a:pt x="794" y="1"/>
                  </a:moveTo>
                  <a:cubicBezTo>
                    <a:pt x="791" y="1"/>
                    <a:pt x="789" y="2"/>
                    <a:pt x="787" y="4"/>
                  </a:cubicBezTo>
                  <a:cubicBezTo>
                    <a:pt x="441" y="301"/>
                    <a:pt x="263" y="730"/>
                    <a:pt x="156" y="1171"/>
                  </a:cubicBezTo>
                  <a:cubicBezTo>
                    <a:pt x="37" y="1659"/>
                    <a:pt x="1" y="2159"/>
                    <a:pt x="1" y="2659"/>
                  </a:cubicBezTo>
                  <a:cubicBezTo>
                    <a:pt x="1" y="2671"/>
                    <a:pt x="13" y="2677"/>
                    <a:pt x="25" y="2677"/>
                  </a:cubicBezTo>
                  <a:cubicBezTo>
                    <a:pt x="37" y="2677"/>
                    <a:pt x="48" y="2671"/>
                    <a:pt x="48" y="2659"/>
                  </a:cubicBezTo>
                  <a:cubicBezTo>
                    <a:pt x="48" y="2183"/>
                    <a:pt x="84" y="1683"/>
                    <a:pt x="179" y="1206"/>
                  </a:cubicBezTo>
                  <a:cubicBezTo>
                    <a:pt x="287" y="778"/>
                    <a:pt x="453" y="313"/>
                    <a:pt x="810" y="40"/>
                  </a:cubicBezTo>
                  <a:cubicBezTo>
                    <a:pt x="820" y="20"/>
                    <a:pt x="806" y="1"/>
                    <a:pt x="7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44"/>
            <p:cNvSpPr/>
            <p:nvPr/>
          </p:nvSpPr>
          <p:spPr>
            <a:xfrm>
              <a:off x="4026998" y="2970337"/>
              <a:ext cx="95174" cy="122675"/>
            </a:xfrm>
            <a:custGeom>
              <a:avLst/>
              <a:gdLst/>
              <a:ahLst/>
              <a:cxnLst/>
              <a:rect l="l" t="t" r="r" b="b"/>
              <a:pathLst>
                <a:path w="3004" h="3872" extrusionOk="0">
                  <a:moveTo>
                    <a:pt x="2168" y="1"/>
                  </a:moveTo>
                  <a:cubicBezTo>
                    <a:pt x="2064" y="1"/>
                    <a:pt x="1960" y="17"/>
                    <a:pt x="1861" y="44"/>
                  </a:cubicBezTo>
                  <a:cubicBezTo>
                    <a:pt x="1158" y="223"/>
                    <a:pt x="694" y="830"/>
                    <a:pt x="444" y="1473"/>
                  </a:cubicBezTo>
                  <a:cubicBezTo>
                    <a:pt x="313" y="1806"/>
                    <a:pt x="218" y="2187"/>
                    <a:pt x="182" y="2545"/>
                  </a:cubicBezTo>
                  <a:cubicBezTo>
                    <a:pt x="122" y="2890"/>
                    <a:pt x="99" y="3211"/>
                    <a:pt x="122" y="3557"/>
                  </a:cubicBezTo>
                  <a:cubicBezTo>
                    <a:pt x="87" y="3592"/>
                    <a:pt x="75" y="3664"/>
                    <a:pt x="39" y="3700"/>
                  </a:cubicBezTo>
                  <a:cubicBezTo>
                    <a:pt x="0" y="3801"/>
                    <a:pt x="73" y="3872"/>
                    <a:pt x="145" y="3872"/>
                  </a:cubicBezTo>
                  <a:cubicBezTo>
                    <a:pt x="183" y="3872"/>
                    <a:pt x="221" y="3852"/>
                    <a:pt x="242" y="3807"/>
                  </a:cubicBezTo>
                  <a:cubicBezTo>
                    <a:pt x="396" y="3485"/>
                    <a:pt x="599" y="3199"/>
                    <a:pt x="861" y="2961"/>
                  </a:cubicBezTo>
                  <a:cubicBezTo>
                    <a:pt x="1111" y="2735"/>
                    <a:pt x="1408" y="2545"/>
                    <a:pt x="1706" y="2378"/>
                  </a:cubicBezTo>
                  <a:cubicBezTo>
                    <a:pt x="2004" y="2211"/>
                    <a:pt x="2325" y="2045"/>
                    <a:pt x="2575" y="1830"/>
                  </a:cubicBezTo>
                  <a:cubicBezTo>
                    <a:pt x="2813" y="1616"/>
                    <a:pt x="2944" y="1354"/>
                    <a:pt x="2980" y="1044"/>
                  </a:cubicBezTo>
                  <a:cubicBezTo>
                    <a:pt x="3004" y="747"/>
                    <a:pt x="2932" y="449"/>
                    <a:pt x="2718" y="223"/>
                  </a:cubicBezTo>
                  <a:cubicBezTo>
                    <a:pt x="2575" y="64"/>
                    <a:pt x="2374" y="1"/>
                    <a:pt x="21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44"/>
            <p:cNvSpPr/>
            <p:nvPr/>
          </p:nvSpPr>
          <p:spPr>
            <a:xfrm>
              <a:off x="4041192" y="2984847"/>
              <a:ext cx="63112" cy="76513"/>
            </a:xfrm>
            <a:custGeom>
              <a:avLst/>
              <a:gdLst/>
              <a:ahLst/>
              <a:cxnLst/>
              <a:rect l="l" t="t" r="r" b="b"/>
              <a:pathLst>
                <a:path w="1992" h="2415" extrusionOk="0">
                  <a:moveTo>
                    <a:pt x="1958" y="1"/>
                  </a:moveTo>
                  <a:cubicBezTo>
                    <a:pt x="1955" y="1"/>
                    <a:pt x="1952" y="1"/>
                    <a:pt x="1949" y="3"/>
                  </a:cubicBezTo>
                  <a:cubicBezTo>
                    <a:pt x="877" y="348"/>
                    <a:pt x="329" y="1384"/>
                    <a:pt x="8" y="2384"/>
                  </a:cubicBezTo>
                  <a:cubicBezTo>
                    <a:pt x="0" y="2399"/>
                    <a:pt x="17" y="2414"/>
                    <a:pt x="33" y="2414"/>
                  </a:cubicBezTo>
                  <a:cubicBezTo>
                    <a:pt x="42" y="2414"/>
                    <a:pt x="51" y="2409"/>
                    <a:pt x="55" y="2396"/>
                  </a:cubicBezTo>
                  <a:cubicBezTo>
                    <a:pt x="365" y="1420"/>
                    <a:pt x="901" y="372"/>
                    <a:pt x="1960" y="51"/>
                  </a:cubicBezTo>
                  <a:cubicBezTo>
                    <a:pt x="1991" y="30"/>
                    <a:pt x="1978" y="1"/>
                    <a:pt x="19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44"/>
            <p:cNvSpPr/>
            <p:nvPr/>
          </p:nvSpPr>
          <p:spPr>
            <a:xfrm>
              <a:off x="3897322" y="2572658"/>
              <a:ext cx="75848" cy="155973"/>
            </a:xfrm>
            <a:custGeom>
              <a:avLst/>
              <a:gdLst/>
              <a:ahLst/>
              <a:cxnLst/>
              <a:rect l="l" t="t" r="r" b="b"/>
              <a:pathLst>
                <a:path w="2394" h="4923" extrusionOk="0">
                  <a:moveTo>
                    <a:pt x="1380" y="1"/>
                  </a:moveTo>
                  <a:cubicBezTo>
                    <a:pt x="1290" y="1"/>
                    <a:pt x="1202" y="16"/>
                    <a:pt x="1120" y="47"/>
                  </a:cubicBezTo>
                  <a:cubicBezTo>
                    <a:pt x="965" y="107"/>
                    <a:pt x="834" y="226"/>
                    <a:pt x="715" y="333"/>
                  </a:cubicBezTo>
                  <a:cubicBezTo>
                    <a:pt x="251" y="821"/>
                    <a:pt x="84" y="1535"/>
                    <a:pt x="24" y="2190"/>
                  </a:cubicBezTo>
                  <a:cubicBezTo>
                    <a:pt x="1" y="2559"/>
                    <a:pt x="24" y="2940"/>
                    <a:pt x="108" y="3309"/>
                  </a:cubicBezTo>
                  <a:cubicBezTo>
                    <a:pt x="179" y="3679"/>
                    <a:pt x="286" y="4048"/>
                    <a:pt x="370" y="4429"/>
                  </a:cubicBezTo>
                  <a:cubicBezTo>
                    <a:pt x="370" y="4452"/>
                    <a:pt x="382" y="4464"/>
                    <a:pt x="405" y="4476"/>
                  </a:cubicBezTo>
                  <a:cubicBezTo>
                    <a:pt x="417" y="4500"/>
                    <a:pt x="429" y="4512"/>
                    <a:pt x="429" y="4524"/>
                  </a:cubicBezTo>
                  <a:cubicBezTo>
                    <a:pt x="441" y="4572"/>
                    <a:pt x="477" y="4631"/>
                    <a:pt x="501" y="4679"/>
                  </a:cubicBezTo>
                  <a:cubicBezTo>
                    <a:pt x="525" y="4703"/>
                    <a:pt x="536" y="4750"/>
                    <a:pt x="560" y="4762"/>
                  </a:cubicBezTo>
                  <a:cubicBezTo>
                    <a:pt x="584" y="4786"/>
                    <a:pt x="584" y="4786"/>
                    <a:pt x="596" y="4786"/>
                  </a:cubicBezTo>
                  <a:cubicBezTo>
                    <a:pt x="608" y="4822"/>
                    <a:pt x="620" y="4857"/>
                    <a:pt x="655" y="4905"/>
                  </a:cubicBezTo>
                  <a:cubicBezTo>
                    <a:pt x="663" y="4917"/>
                    <a:pt x="678" y="4922"/>
                    <a:pt x="693" y="4922"/>
                  </a:cubicBezTo>
                  <a:cubicBezTo>
                    <a:pt x="722" y="4922"/>
                    <a:pt x="751" y="4901"/>
                    <a:pt x="727" y="4869"/>
                  </a:cubicBezTo>
                  <a:cubicBezTo>
                    <a:pt x="703" y="4798"/>
                    <a:pt x="667" y="4703"/>
                    <a:pt x="655" y="4619"/>
                  </a:cubicBezTo>
                  <a:cubicBezTo>
                    <a:pt x="584" y="4274"/>
                    <a:pt x="667" y="3917"/>
                    <a:pt x="786" y="3583"/>
                  </a:cubicBezTo>
                  <a:cubicBezTo>
                    <a:pt x="941" y="3238"/>
                    <a:pt x="1156" y="2952"/>
                    <a:pt x="1417" y="2667"/>
                  </a:cubicBezTo>
                  <a:cubicBezTo>
                    <a:pt x="1894" y="2143"/>
                    <a:pt x="2394" y="1500"/>
                    <a:pt x="2263" y="762"/>
                  </a:cubicBezTo>
                  <a:cubicBezTo>
                    <a:pt x="2203" y="416"/>
                    <a:pt x="1965" y="142"/>
                    <a:pt x="1620" y="35"/>
                  </a:cubicBezTo>
                  <a:cubicBezTo>
                    <a:pt x="1541" y="13"/>
                    <a:pt x="1460" y="1"/>
                    <a:pt x="1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44"/>
            <p:cNvSpPr/>
            <p:nvPr/>
          </p:nvSpPr>
          <p:spPr>
            <a:xfrm>
              <a:off x="3912022" y="2586852"/>
              <a:ext cx="30003" cy="96061"/>
            </a:xfrm>
            <a:custGeom>
              <a:avLst/>
              <a:gdLst/>
              <a:ahLst/>
              <a:cxnLst/>
              <a:rect l="l" t="t" r="r" b="b"/>
              <a:pathLst>
                <a:path w="947" h="3032" extrusionOk="0">
                  <a:moveTo>
                    <a:pt x="908" y="1"/>
                  </a:moveTo>
                  <a:cubicBezTo>
                    <a:pt x="903" y="1"/>
                    <a:pt x="898" y="2"/>
                    <a:pt x="894" y="4"/>
                  </a:cubicBezTo>
                  <a:cubicBezTo>
                    <a:pt x="489" y="325"/>
                    <a:pt x="299" y="826"/>
                    <a:pt x="180" y="1314"/>
                  </a:cubicBezTo>
                  <a:cubicBezTo>
                    <a:pt x="37" y="1861"/>
                    <a:pt x="1" y="2445"/>
                    <a:pt x="1" y="3004"/>
                  </a:cubicBezTo>
                  <a:cubicBezTo>
                    <a:pt x="1" y="3022"/>
                    <a:pt x="10" y="3031"/>
                    <a:pt x="19" y="3031"/>
                  </a:cubicBezTo>
                  <a:cubicBezTo>
                    <a:pt x="28" y="3031"/>
                    <a:pt x="37" y="3022"/>
                    <a:pt x="37" y="3004"/>
                  </a:cubicBezTo>
                  <a:cubicBezTo>
                    <a:pt x="37" y="2457"/>
                    <a:pt x="84" y="1909"/>
                    <a:pt x="203" y="1349"/>
                  </a:cubicBezTo>
                  <a:cubicBezTo>
                    <a:pt x="322" y="861"/>
                    <a:pt x="513" y="361"/>
                    <a:pt x="918" y="28"/>
                  </a:cubicBezTo>
                  <a:cubicBezTo>
                    <a:pt x="947" y="18"/>
                    <a:pt x="929" y="1"/>
                    <a:pt x="9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44"/>
            <p:cNvSpPr/>
            <p:nvPr/>
          </p:nvSpPr>
          <p:spPr>
            <a:xfrm>
              <a:off x="3761150" y="2582321"/>
              <a:ext cx="134080" cy="80632"/>
            </a:xfrm>
            <a:custGeom>
              <a:avLst/>
              <a:gdLst/>
              <a:ahLst/>
              <a:cxnLst/>
              <a:rect l="l" t="t" r="r" b="b"/>
              <a:pathLst>
                <a:path w="4232" h="2545" extrusionOk="0">
                  <a:moveTo>
                    <a:pt x="1168" y="0"/>
                  </a:moveTo>
                  <a:cubicBezTo>
                    <a:pt x="1021" y="0"/>
                    <a:pt x="873" y="20"/>
                    <a:pt x="727" y="64"/>
                  </a:cubicBezTo>
                  <a:cubicBezTo>
                    <a:pt x="429" y="159"/>
                    <a:pt x="143" y="337"/>
                    <a:pt x="72" y="647"/>
                  </a:cubicBezTo>
                  <a:cubicBezTo>
                    <a:pt x="0" y="945"/>
                    <a:pt x="96" y="1242"/>
                    <a:pt x="262" y="1480"/>
                  </a:cubicBezTo>
                  <a:cubicBezTo>
                    <a:pt x="441" y="1742"/>
                    <a:pt x="691" y="1897"/>
                    <a:pt x="1013" y="1969"/>
                  </a:cubicBezTo>
                  <a:cubicBezTo>
                    <a:pt x="1186" y="2014"/>
                    <a:pt x="1369" y="2024"/>
                    <a:pt x="1554" y="2024"/>
                  </a:cubicBezTo>
                  <a:cubicBezTo>
                    <a:pt x="1712" y="2024"/>
                    <a:pt x="1871" y="2016"/>
                    <a:pt x="2025" y="2016"/>
                  </a:cubicBezTo>
                  <a:cubicBezTo>
                    <a:pt x="2358" y="2016"/>
                    <a:pt x="2703" y="2028"/>
                    <a:pt x="3048" y="2112"/>
                  </a:cubicBezTo>
                  <a:cubicBezTo>
                    <a:pt x="3406" y="2183"/>
                    <a:pt x="3715" y="2326"/>
                    <a:pt x="4013" y="2528"/>
                  </a:cubicBezTo>
                  <a:cubicBezTo>
                    <a:pt x="4032" y="2540"/>
                    <a:pt x="4051" y="2545"/>
                    <a:pt x="4069" y="2545"/>
                  </a:cubicBezTo>
                  <a:cubicBezTo>
                    <a:pt x="4164" y="2545"/>
                    <a:pt x="4232" y="2408"/>
                    <a:pt x="4132" y="2338"/>
                  </a:cubicBezTo>
                  <a:lnTo>
                    <a:pt x="4001" y="2242"/>
                  </a:lnTo>
                  <a:cubicBezTo>
                    <a:pt x="3834" y="1945"/>
                    <a:pt x="3644" y="1659"/>
                    <a:pt x="3429" y="1397"/>
                  </a:cubicBezTo>
                  <a:cubicBezTo>
                    <a:pt x="3191" y="1111"/>
                    <a:pt x="2941" y="826"/>
                    <a:pt x="2656" y="599"/>
                  </a:cubicBezTo>
                  <a:cubicBezTo>
                    <a:pt x="2235" y="263"/>
                    <a:pt x="1705" y="0"/>
                    <a:pt x="11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44"/>
            <p:cNvSpPr/>
            <p:nvPr/>
          </p:nvSpPr>
          <p:spPr>
            <a:xfrm>
              <a:off x="3774742" y="2602693"/>
              <a:ext cx="92354" cy="37575"/>
            </a:xfrm>
            <a:custGeom>
              <a:avLst/>
              <a:gdLst/>
              <a:ahLst/>
              <a:cxnLst/>
              <a:rect l="l" t="t" r="r" b="b"/>
              <a:pathLst>
                <a:path w="2915" h="1186" extrusionOk="0">
                  <a:moveTo>
                    <a:pt x="505" y="0"/>
                  </a:moveTo>
                  <a:cubicBezTo>
                    <a:pt x="347" y="0"/>
                    <a:pt x="187" y="17"/>
                    <a:pt x="24" y="52"/>
                  </a:cubicBezTo>
                  <a:cubicBezTo>
                    <a:pt x="0" y="64"/>
                    <a:pt x="12" y="99"/>
                    <a:pt x="48" y="99"/>
                  </a:cubicBezTo>
                  <a:cubicBezTo>
                    <a:pt x="209" y="64"/>
                    <a:pt x="368" y="47"/>
                    <a:pt x="524" y="47"/>
                  </a:cubicBezTo>
                  <a:cubicBezTo>
                    <a:pt x="1417" y="47"/>
                    <a:pt x="2221" y="585"/>
                    <a:pt x="2870" y="1183"/>
                  </a:cubicBezTo>
                  <a:cubicBezTo>
                    <a:pt x="2872" y="1185"/>
                    <a:pt x="2875" y="1186"/>
                    <a:pt x="2878" y="1186"/>
                  </a:cubicBezTo>
                  <a:cubicBezTo>
                    <a:pt x="2893" y="1186"/>
                    <a:pt x="2915" y="1166"/>
                    <a:pt x="2905" y="1147"/>
                  </a:cubicBezTo>
                  <a:cubicBezTo>
                    <a:pt x="2245" y="548"/>
                    <a:pt x="1420" y="0"/>
                    <a:pt x="5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44"/>
            <p:cNvSpPr/>
            <p:nvPr/>
          </p:nvSpPr>
          <p:spPr>
            <a:xfrm>
              <a:off x="3795843" y="2673440"/>
              <a:ext cx="134872" cy="97075"/>
            </a:xfrm>
            <a:custGeom>
              <a:avLst/>
              <a:gdLst/>
              <a:ahLst/>
              <a:cxnLst/>
              <a:rect l="l" t="t" r="r" b="b"/>
              <a:pathLst>
                <a:path w="4257" h="3064" extrusionOk="0">
                  <a:moveTo>
                    <a:pt x="1097" y="0"/>
                  </a:moveTo>
                  <a:cubicBezTo>
                    <a:pt x="1049" y="0"/>
                    <a:pt x="1001" y="3"/>
                    <a:pt x="953" y="9"/>
                  </a:cubicBezTo>
                  <a:cubicBezTo>
                    <a:pt x="608" y="33"/>
                    <a:pt x="299" y="212"/>
                    <a:pt x="156" y="521"/>
                  </a:cubicBezTo>
                  <a:cubicBezTo>
                    <a:pt x="13" y="807"/>
                    <a:pt x="1" y="1152"/>
                    <a:pt x="108" y="1438"/>
                  </a:cubicBezTo>
                  <a:cubicBezTo>
                    <a:pt x="370" y="2141"/>
                    <a:pt x="1132" y="2450"/>
                    <a:pt x="1834" y="2522"/>
                  </a:cubicBezTo>
                  <a:cubicBezTo>
                    <a:pt x="2275" y="2581"/>
                    <a:pt x="2727" y="2534"/>
                    <a:pt x="3156" y="2653"/>
                  </a:cubicBezTo>
                  <a:cubicBezTo>
                    <a:pt x="3323" y="2700"/>
                    <a:pt x="3501" y="2748"/>
                    <a:pt x="3668" y="2819"/>
                  </a:cubicBezTo>
                  <a:cubicBezTo>
                    <a:pt x="3823" y="2879"/>
                    <a:pt x="3978" y="2962"/>
                    <a:pt x="4144" y="3057"/>
                  </a:cubicBezTo>
                  <a:cubicBezTo>
                    <a:pt x="4155" y="3062"/>
                    <a:pt x="4166" y="3064"/>
                    <a:pt x="4176" y="3064"/>
                  </a:cubicBezTo>
                  <a:cubicBezTo>
                    <a:pt x="4222" y="3064"/>
                    <a:pt x="4257" y="3023"/>
                    <a:pt x="4228" y="2974"/>
                  </a:cubicBezTo>
                  <a:cubicBezTo>
                    <a:pt x="4216" y="2938"/>
                    <a:pt x="4204" y="2915"/>
                    <a:pt x="4168" y="2891"/>
                  </a:cubicBezTo>
                  <a:cubicBezTo>
                    <a:pt x="3847" y="2224"/>
                    <a:pt x="3370" y="1617"/>
                    <a:pt x="2846" y="1081"/>
                  </a:cubicBezTo>
                  <a:cubicBezTo>
                    <a:pt x="2573" y="807"/>
                    <a:pt x="2311" y="521"/>
                    <a:pt x="1977" y="319"/>
                  </a:cubicBezTo>
                  <a:cubicBezTo>
                    <a:pt x="1718" y="133"/>
                    <a:pt x="1415" y="0"/>
                    <a:pt x="10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44"/>
            <p:cNvSpPr/>
            <p:nvPr/>
          </p:nvSpPr>
          <p:spPr>
            <a:xfrm>
              <a:off x="3810226" y="2690137"/>
              <a:ext cx="92735" cy="53100"/>
            </a:xfrm>
            <a:custGeom>
              <a:avLst/>
              <a:gdLst/>
              <a:ahLst/>
              <a:cxnLst/>
              <a:rect l="l" t="t" r="r" b="b"/>
              <a:pathLst>
                <a:path w="2927" h="1676" extrusionOk="0">
                  <a:moveTo>
                    <a:pt x="338" y="0"/>
                  </a:moveTo>
                  <a:cubicBezTo>
                    <a:pt x="233" y="0"/>
                    <a:pt x="131" y="7"/>
                    <a:pt x="35" y="18"/>
                  </a:cubicBezTo>
                  <a:cubicBezTo>
                    <a:pt x="6" y="18"/>
                    <a:pt x="1" y="49"/>
                    <a:pt x="12" y="49"/>
                  </a:cubicBezTo>
                  <a:cubicBezTo>
                    <a:pt x="15" y="49"/>
                    <a:pt x="18" y="47"/>
                    <a:pt x="23" y="42"/>
                  </a:cubicBezTo>
                  <a:cubicBezTo>
                    <a:pt x="105" y="36"/>
                    <a:pt x="190" y="32"/>
                    <a:pt x="276" y="32"/>
                  </a:cubicBezTo>
                  <a:cubicBezTo>
                    <a:pt x="517" y="32"/>
                    <a:pt x="768" y="62"/>
                    <a:pt x="988" y="149"/>
                  </a:cubicBezTo>
                  <a:cubicBezTo>
                    <a:pt x="1202" y="221"/>
                    <a:pt x="1392" y="363"/>
                    <a:pt x="1571" y="483"/>
                  </a:cubicBezTo>
                  <a:cubicBezTo>
                    <a:pt x="2047" y="816"/>
                    <a:pt x="2452" y="1268"/>
                    <a:pt x="2881" y="1673"/>
                  </a:cubicBezTo>
                  <a:cubicBezTo>
                    <a:pt x="2882" y="1675"/>
                    <a:pt x="2884" y="1676"/>
                    <a:pt x="2887" y="1676"/>
                  </a:cubicBezTo>
                  <a:cubicBezTo>
                    <a:pt x="2902" y="1676"/>
                    <a:pt x="2927" y="1648"/>
                    <a:pt x="2916" y="1637"/>
                  </a:cubicBezTo>
                  <a:cubicBezTo>
                    <a:pt x="2476" y="1221"/>
                    <a:pt x="2059" y="780"/>
                    <a:pt x="1571" y="435"/>
                  </a:cubicBezTo>
                  <a:cubicBezTo>
                    <a:pt x="1392" y="316"/>
                    <a:pt x="1202" y="173"/>
                    <a:pt x="988" y="102"/>
                  </a:cubicBezTo>
                  <a:cubicBezTo>
                    <a:pt x="786" y="29"/>
                    <a:pt x="557" y="0"/>
                    <a:pt x="3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44"/>
            <p:cNvSpPr/>
            <p:nvPr/>
          </p:nvSpPr>
          <p:spPr>
            <a:xfrm>
              <a:off x="4964863" y="2754801"/>
              <a:ext cx="484742" cy="389631"/>
            </a:xfrm>
            <a:custGeom>
              <a:avLst/>
              <a:gdLst/>
              <a:ahLst/>
              <a:cxnLst/>
              <a:rect l="l" t="t" r="r" b="b"/>
              <a:pathLst>
                <a:path w="15300" h="12298" extrusionOk="0">
                  <a:moveTo>
                    <a:pt x="13109" y="0"/>
                  </a:moveTo>
                  <a:cubicBezTo>
                    <a:pt x="12392" y="0"/>
                    <a:pt x="11847" y="386"/>
                    <a:pt x="11050" y="386"/>
                  </a:cubicBezTo>
                  <a:cubicBezTo>
                    <a:pt x="11007" y="386"/>
                    <a:pt x="10963" y="385"/>
                    <a:pt x="10918" y="382"/>
                  </a:cubicBezTo>
                  <a:cubicBezTo>
                    <a:pt x="10490" y="370"/>
                    <a:pt x="10073" y="251"/>
                    <a:pt x="9644" y="180"/>
                  </a:cubicBezTo>
                  <a:cubicBezTo>
                    <a:pt x="9325" y="119"/>
                    <a:pt x="9011" y="78"/>
                    <a:pt x="8702" y="78"/>
                  </a:cubicBezTo>
                  <a:cubicBezTo>
                    <a:pt x="8285" y="78"/>
                    <a:pt x="7879" y="153"/>
                    <a:pt x="7489" y="358"/>
                  </a:cubicBezTo>
                  <a:cubicBezTo>
                    <a:pt x="7168" y="513"/>
                    <a:pt x="6894" y="739"/>
                    <a:pt x="6680" y="989"/>
                  </a:cubicBezTo>
                  <a:cubicBezTo>
                    <a:pt x="6442" y="1275"/>
                    <a:pt x="6323" y="1644"/>
                    <a:pt x="6025" y="1906"/>
                  </a:cubicBezTo>
                  <a:cubicBezTo>
                    <a:pt x="5549" y="2323"/>
                    <a:pt x="4834" y="2299"/>
                    <a:pt x="4251" y="2359"/>
                  </a:cubicBezTo>
                  <a:cubicBezTo>
                    <a:pt x="3572" y="2418"/>
                    <a:pt x="2917" y="2585"/>
                    <a:pt x="2274" y="3014"/>
                  </a:cubicBezTo>
                  <a:cubicBezTo>
                    <a:pt x="1655" y="3454"/>
                    <a:pt x="1120" y="4085"/>
                    <a:pt x="739" y="4788"/>
                  </a:cubicBezTo>
                  <a:cubicBezTo>
                    <a:pt x="0" y="6228"/>
                    <a:pt x="12" y="7871"/>
                    <a:pt x="465" y="8990"/>
                  </a:cubicBezTo>
                  <a:cubicBezTo>
                    <a:pt x="715" y="9610"/>
                    <a:pt x="1131" y="10086"/>
                    <a:pt x="1572" y="10455"/>
                  </a:cubicBezTo>
                  <a:cubicBezTo>
                    <a:pt x="1977" y="10800"/>
                    <a:pt x="2405" y="11086"/>
                    <a:pt x="2882" y="11276"/>
                  </a:cubicBezTo>
                  <a:cubicBezTo>
                    <a:pt x="2882" y="11324"/>
                    <a:pt x="2894" y="11348"/>
                    <a:pt x="2929" y="11384"/>
                  </a:cubicBezTo>
                  <a:cubicBezTo>
                    <a:pt x="3600" y="11961"/>
                    <a:pt x="4474" y="12298"/>
                    <a:pt x="5500" y="12298"/>
                  </a:cubicBezTo>
                  <a:cubicBezTo>
                    <a:pt x="5787" y="12298"/>
                    <a:pt x="6085" y="12272"/>
                    <a:pt x="6394" y="12217"/>
                  </a:cubicBezTo>
                  <a:cubicBezTo>
                    <a:pt x="7632" y="11991"/>
                    <a:pt x="9037" y="11372"/>
                    <a:pt x="10133" y="10479"/>
                  </a:cubicBezTo>
                  <a:cubicBezTo>
                    <a:pt x="10656" y="10062"/>
                    <a:pt x="11085" y="9586"/>
                    <a:pt x="11359" y="9110"/>
                  </a:cubicBezTo>
                  <a:cubicBezTo>
                    <a:pt x="11621" y="8633"/>
                    <a:pt x="11657" y="8181"/>
                    <a:pt x="11621" y="7728"/>
                  </a:cubicBezTo>
                  <a:cubicBezTo>
                    <a:pt x="11597" y="7336"/>
                    <a:pt x="11514" y="6871"/>
                    <a:pt x="11847" y="6502"/>
                  </a:cubicBezTo>
                  <a:cubicBezTo>
                    <a:pt x="12073" y="6264"/>
                    <a:pt x="12430" y="6157"/>
                    <a:pt x="12740" y="6038"/>
                  </a:cubicBezTo>
                  <a:cubicBezTo>
                    <a:pt x="13050" y="5907"/>
                    <a:pt x="13335" y="5764"/>
                    <a:pt x="13562" y="5561"/>
                  </a:cubicBezTo>
                  <a:cubicBezTo>
                    <a:pt x="13800" y="5371"/>
                    <a:pt x="13954" y="5145"/>
                    <a:pt x="14050" y="4930"/>
                  </a:cubicBezTo>
                  <a:cubicBezTo>
                    <a:pt x="14133" y="4669"/>
                    <a:pt x="14121" y="4407"/>
                    <a:pt x="14074" y="4133"/>
                  </a:cubicBezTo>
                  <a:cubicBezTo>
                    <a:pt x="14002" y="3633"/>
                    <a:pt x="13859" y="3204"/>
                    <a:pt x="14312" y="2847"/>
                  </a:cubicBezTo>
                  <a:cubicBezTo>
                    <a:pt x="14526" y="2680"/>
                    <a:pt x="14728" y="2549"/>
                    <a:pt x="14895" y="2359"/>
                  </a:cubicBezTo>
                  <a:cubicBezTo>
                    <a:pt x="15026" y="2204"/>
                    <a:pt x="15133" y="2037"/>
                    <a:pt x="15193" y="1847"/>
                  </a:cubicBezTo>
                  <a:cubicBezTo>
                    <a:pt x="15300" y="1466"/>
                    <a:pt x="15205" y="1037"/>
                    <a:pt x="14752" y="620"/>
                  </a:cubicBezTo>
                  <a:cubicBezTo>
                    <a:pt x="14312" y="251"/>
                    <a:pt x="13716" y="13"/>
                    <a:pt x="13169" y="1"/>
                  </a:cubicBezTo>
                  <a:cubicBezTo>
                    <a:pt x="13148" y="1"/>
                    <a:pt x="13128" y="0"/>
                    <a:pt x="131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44"/>
            <p:cNvSpPr/>
            <p:nvPr/>
          </p:nvSpPr>
          <p:spPr>
            <a:xfrm>
              <a:off x="5019801" y="2781604"/>
              <a:ext cx="410954" cy="387540"/>
            </a:xfrm>
            <a:custGeom>
              <a:avLst/>
              <a:gdLst/>
              <a:ahLst/>
              <a:cxnLst/>
              <a:rect l="l" t="t" r="r" b="b"/>
              <a:pathLst>
                <a:path w="12971" h="12232" extrusionOk="0">
                  <a:moveTo>
                    <a:pt x="12935" y="1"/>
                  </a:moveTo>
                  <a:cubicBezTo>
                    <a:pt x="8827" y="1727"/>
                    <a:pt x="5112" y="4382"/>
                    <a:pt x="2434" y="7966"/>
                  </a:cubicBezTo>
                  <a:cubicBezTo>
                    <a:pt x="1969" y="8585"/>
                    <a:pt x="1529" y="9240"/>
                    <a:pt x="1136" y="9918"/>
                  </a:cubicBezTo>
                  <a:cubicBezTo>
                    <a:pt x="719" y="10609"/>
                    <a:pt x="243" y="11371"/>
                    <a:pt x="17" y="12145"/>
                  </a:cubicBezTo>
                  <a:cubicBezTo>
                    <a:pt x="0" y="12194"/>
                    <a:pt x="51" y="12231"/>
                    <a:pt x="99" y="12231"/>
                  </a:cubicBezTo>
                  <a:cubicBezTo>
                    <a:pt x="122" y="12231"/>
                    <a:pt x="144" y="12223"/>
                    <a:pt x="159" y="12204"/>
                  </a:cubicBezTo>
                  <a:cubicBezTo>
                    <a:pt x="540" y="11573"/>
                    <a:pt x="826" y="10871"/>
                    <a:pt x="1195" y="10228"/>
                  </a:cubicBezTo>
                  <a:cubicBezTo>
                    <a:pt x="1541" y="9633"/>
                    <a:pt x="1910" y="9049"/>
                    <a:pt x="2314" y="8490"/>
                  </a:cubicBezTo>
                  <a:cubicBezTo>
                    <a:pt x="3076" y="7406"/>
                    <a:pt x="3934" y="6418"/>
                    <a:pt x="4874" y="5489"/>
                  </a:cubicBezTo>
                  <a:cubicBezTo>
                    <a:pt x="6494" y="3918"/>
                    <a:pt x="8327" y="2560"/>
                    <a:pt x="10292" y="1429"/>
                  </a:cubicBezTo>
                  <a:cubicBezTo>
                    <a:pt x="11149" y="929"/>
                    <a:pt x="12066" y="465"/>
                    <a:pt x="12959" y="36"/>
                  </a:cubicBezTo>
                  <a:cubicBezTo>
                    <a:pt x="12971" y="13"/>
                    <a:pt x="12959" y="1"/>
                    <a:pt x="12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44"/>
            <p:cNvSpPr/>
            <p:nvPr/>
          </p:nvSpPr>
          <p:spPr>
            <a:xfrm>
              <a:off x="5343596" y="2757082"/>
              <a:ext cx="15493" cy="58993"/>
            </a:xfrm>
            <a:custGeom>
              <a:avLst/>
              <a:gdLst/>
              <a:ahLst/>
              <a:cxnLst/>
              <a:rect l="l" t="t" r="r" b="b"/>
              <a:pathLst>
                <a:path w="489" h="1862" extrusionOk="0">
                  <a:moveTo>
                    <a:pt x="381" y="1"/>
                  </a:moveTo>
                  <a:cubicBezTo>
                    <a:pt x="322" y="13"/>
                    <a:pt x="262" y="36"/>
                    <a:pt x="203" y="60"/>
                  </a:cubicBezTo>
                  <a:cubicBezTo>
                    <a:pt x="155" y="179"/>
                    <a:pt x="119" y="298"/>
                    <a:pt x="84" y="417"/>
                  </a:cubicBezTo>
                  <a:cubicBezTo>
                    <a:pt x="0" y="846"/>
                    <a:pt x="60" y="1394"/>
                    <a:pt x="441" y="1846"/>
                  </a:cubicBezTo>
                  <a:cubicBezTo>
                    <a:pt x="445" y="1857"/>
                    <a:pt x="451" y="1862"/>
                    <a:pt x="457" y="1862"/>
                  </a:cubicBezTo>
                  <a:cubicBezTo>
                    <a:pt x="472" y="1862"/>
                    <a:pt x="488" y="1842"/>
                    <a:pt x="488" y="1834"/>
                  </a:cubicBezTo>
                  <a:cubicBezTo>
                    <a:pt x="238" y="1334"/>
                    <a:pt x="131" y="858"/>
                    <a:pt x="215" y="417"/>
                  </a:cubicBezTo>
                  <a:cubicBezTo>
                    <a:pt x="262" y="275"/>
                    <a:pt x="310" y="132"/>
                    <a:pt x="3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44"/>
            <p:cNvSpPr/>
            <p:nvPr/>
          </p:nvSpPr>
          <p:spPr>
            <a:xfrm>
              <a:off x="5282861" y="2764242"/>
              <a:ext cx="17014" cy="90263"/>
            </a:xfrm>
            <a:custGeom>
              <a:avLst/>
              <a:gdLst/>
              <a:ahLst/>
              <a:cxnLst/>
              <a:rect l="l" t="t" r="r" b="b"/>
              <a:pathLst>
                <a:path w="537" h="2849" extrusionOk="0">
                  <a:moveTo>
                    <a:pt x="453" y="1"/>
                  </a:moveTo>
                  <a:cubicBezTo>
                    <a:pt x="322" y="239"/>
                    <a:pt x="215" y="501"/>
                    <a:pt x="143" y="763"/>
                  </a:cubicBezTo>
                  <a:cubicBezTo>
                    <a:pt x="36" y="1108"/>
                    <a:pt x="0" y="1501"/>
                    <a:pt x="36" y="1906"/>
                  </a:cubicBezTo>
                  <a:cubicBezTo>
                    <a:pt x="84" y="2192"/>
                    <a:pt x="84" y="2632"/>
                    <a:pt x="405" y="2847"/>
                  </a:cubicBezTo>
                  <a:cubicBezTo>
                    <a:pt x="407" y="2848"/>
                    <a:pt x="409" y="2849"/>
                    <a:pt x="411" y="2849"/>
                  </a:cubicBezTo>
                  <a:cubicBezTo>
                    <a:pt x="426" y="2849"/>
                    <a:pt x="451" y="2821"/>
                    <a:pt x="441" y="2811"/>
                  </a:cubicBezTo>
                  <a:cubicBezTo>
                    <a:pt x="107" y="2561"/>
                    <a:pt x="107" y="2001"/>
                    <a:pt x="107" y="1692"/>
                  </a:cubicBezTo>
                  <a:cubicBezTo>
                    <a:pt x="107" y="1323"/>
                    <a:pt x="167" y="953"/>
                    <a:pt x="274" y="608"/>
                  </a:cubicBezTo>
                  <a:cubicBezTo>
                    <a:pt x="346" y="406"/>
                    <a:pt x="441" y="203"/>
                    <a:pt x="536" y="13"/>
                  </a:cubicBezTo>
                  <a:cubicBezTo>
                    <a:pt x="512" y="13"/>
                    <a:pt x="477" y="1"/>
                    <a:pt x="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44"/>
            <p:cNvSpPr/>
            <p:nvPr/>
          </p:nvSpPr>
          <p:spPr>
            <a:xfrm>
              <a:off x="5200233" y="2760472"/>
              <a:ext cx="35643" cy="133130"/>
            </a:xfrm>
            <a:custGeom>
              <a:avLst/>
              <a:gdLst/>
              <a:ahLst/>
              <a:cxnLst/>
              <a:rect l="l" t="t" r="r" b="b"/>
              <a:pathLst>
                <a:path w="1125" h="4202" extrusionOk="0">
                  <a:moveTo>
                    <a:pt x="549" y="1"/>
                  </a:moveTo>
                  <a:cubicBezTo>
                    <a:pt x="477" y="13"/>
                    <a:pt x="394" y="37"/>
                    <a:pt x="334" y="72"/>
                  </a:cubicBezTo>
                  <a:cubicBezTo>
                    <a:pt x="275" y="227"/>
                    <a:pt x="227" y="370"/>
                    <a:pt x="191" y="525"/>
                  </a:cubicBezTo>
                  <a:cubicBezTo>
                    <a:pt x="60" y="953"/>
                    <a:pt x="1" y="1430"/>
                    <a:pt x="25" y="1894"/>
                  </a:cubicBezTo>
                  <a:cubicBezTo>
                    <a:pt x="72" y="2692"/>
                    <a:pt x="370" y="3632"/>
                    <a:pt x="1072" y="4192"/>
                  </a:cubicBezTo>
                  <a:cubicBezTo>
                    <a:pt x="1076" y="4199"/>
                    <a:pt x="1082" y="4202"/>
                    <a:pt x="1089" y="4202"/>
                  </a:cubicBezTo>
                  <a:cubicBezTo>
                    <a:pt x="1106" y="4202"/>
                    <a:pt x="1125" y="4185"/>
                    <a:pt x="1108" y="4168"/>
                  </a:cubicBezTo>
                  <a:cubicBezTo>
                    <a:pt x="846" y="3823"/>
                    <a:pt x="596" y="3501"/>
                    <a:pt x="429" y="3108"/>
                  </a:cubicBezTo>
                  <a:cubicBezTo>
                    <a:pt x="251" y="2692"/>
                    <a:pt x="156" y="2263"/>
                    <a:pt x="144" y="1823"/>
                  </a:cubicBezTo>
                  <a:cubicBezTo>
                    <a:pt x="132" y="1382"/>
                    <a:pt x="191" y="930"/>
                    <a:pt x="322" y="525"/>
                  </a:cubicBezTo>
                  <a:cubicBezTo>
                    <a:pt x="382" y="322"/>
                    <a:pt x="453" y="168"/>
                    <a:pt x="5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44"/>
            <p:cNvSpPr/>
            <p:nvPr/>
          </p:nvSpPr>
          <p:spPr>
            <a:xfrm>
              <a:off x="5152329" y="2815188"/>
              <a:ext cx="48981" cy="112378"/>
            </a:xfrm>
            <a:custGeom>
              <a:avLst/>
              <a:gdLst/>
              <a:ahLst/>
              <a:cxnLst/>
              <a:rect l="l" t="t" r="r" b="b"/>
              <a:pathLst>
                <a:path w="1546" h="3547" extrusionOk="0">
                  <a:moveTo>
                    <a:pt x="167" y="0"/>
                  </a:moveTo>
                  <a:lnTo>
                    <a:pt x="156" y="12"/>
                  </a:lnTo>
                  <a:lnTo>
                    <a:pt x="25" y="96"/>
                  </a:lnTo>
                  <a:cubicBezTo>
                    <a:pt x="1" y="381"/>
                    <a:pt x="25" y="667"/>
                    <a:pt x="60" y="953"/>
                  </a:cubicBezTo>
                  <a:cubicBezTo>
                    <a:pt x="203" y="1870"/>
                    <a:pt x="632" y="2989"/>
                    <a:pt x="1489" y="3536"/>
                  </a:cubicBezTo>
                  <a:cubicBezTo>
                    <a:pt x="1492" y="3543"/>
                    <a:pt x="1499" y="3546"/>
                    <a:pt x="1506" y="3546"/>
                  </a:cubicBezTo>
                  <a:cubicBezTo>
                    <a:pt x="1524" y="3546"/>
                    <a:pt x="1545" y="3529"/>
                    <a:pt x="1537" y="3513"/>
                  </a:cubicBezTo>
                  <a:cubicBezTo>
                    <a:pt x="1239" y="3167"/>
                    <a:pt x="929" y="2834"/>
                    <a:pt x="703" y="2441"/>
                  </a:cubicBezTo>
                  <a:cubicBezTo>
                    <a:pt x="453" y="1977"/>
                    <a:pt x="286" y="1489"/>
                    <a:pt x="215" y="977"/>
                  </a:cubicBezTo>
                  <a:cubicBezTo>
                    <a:pt x="167" y="655"/>
                    <a:pt x="156" y="322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44"/>
            <p:cNvSpPr/>
            <p:nvPr/>
          </p:nvSpPr>
          <p:spPr>
            <a:xfrm>
              <a:off x="5090865" y="2829128"/>
              <a:ext cx="45274" cy="154484"/>
            </a:xfrm>
            <a:custGeom>
              <a:avLst/>
              <a:gdLst/>
              <a:ahLst/>
              <a:cxnLst/>
              <a:rect l="l" t="t" r="r" b="b"/>
              <a:pathLst>
                <a:path w="1429" h="4876" extrusionOk="0">
                  <a:moveTo>
                    <a:pt x="321" y="1"/>
                  </a:moveTo>
                  <a:cubicBezTo>
                    <a:pt x="274" y="1"/>
                    <a:pt x="238" y="25"/>
                    <a:pt x="191" y="25"/>
                  </a:cubicBezTo>
                  <a:cubicBezTo>
                    <a:pt x="155" y="120"/>
                    <a:pt x="143" y="239"/>
                    <a:pt x="119" y="346"/>
                  </a:cubicBezTo>
                  <a:cubicBezTo>
                    <a:pt x="24" y="918"/>
                    <a:pt x="0" y="1513"/>
                    <a:pt x="60" y="2084"/>
                  </a:cubicBezTo>
                  <a:cubicBezTo>
                    <a:pt x="155" y="3144"/>
                    <a:pt x="560" y="4132"/>
                    <a:pt x="1274" y="4859"/>
                  </a:cubicBezTo>
                  <a:cubicBezTo>
                    <a:pt x="1286" y="4871"/>
                    <a:pt x="1300" y="4876"/>
                    <a:pt x="1315" y="4876"/>
                  </a:cubicBezTo>
                  <a:cubicBezTo>
                    <a:pt x="1371" y="4876"/>
                    <a:pt x="1428" y="4799"/>
                    <a:pt x="1381" y="4751"/>
                  </a:cubicBezTo>
                  <a:cubicBezTo>
                    <a:pt x="667" y="4013"/>
                    <a:pt x="298" y="3013"/>
                    <a:pt x="202" y="1942"/>
                  </a:cubicBezTo>
                  <a:cubicBezTo>
                    <a:pt x="155" y="1394"/>
                    <a:pt x="191" y="834"/>
                    <a:pt x="310" y="287"/>
                  </a:cubicBezTo>
                  <a:cubicBezTo>
                    <a:pt x="321" y="203"/>
                    <a:pt x="357" y="108"/>
                    <a:pt x="3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44"/>
            <p:cNvSpPr/>
            <p:nvPr/>
          </p:nvSpPr>
          <p:spPr>
            <a:xfrm>
              <a:off x="5041820" y="2837809"/>
              <a:ext cx="54494" cy="191489"/>
            </a:xfrm>
            <a:custGeom>
              <a:avLst/>
              <a:gdLst/>
              <a:ahLst/>
              <a:cxnLst/>
              <a:rect l="l" t="t" r="r" b="b"/>
              <a:pathLst>
                <a:path w="1720" h="6044" extrusionOk="0">
                  <a:moveTo>
                    <a:pt x="548" y="1"/>
                  </a:moveTo>
                  <a:lnTo>
                    <a:pt x="548" y="1"/>
                  </a:lnTo>
                  <a:cubicBezTo>
                    <a:pt x="476" y="24"/>
                    <a:pt x="393" y="60"/>
                    <a:pt x="322" y="108"/>
                  </a:cubicBezTo>
                  <a:cubicBezTo>
                    <a:pt x="72" y="1013"/>
                    <a:pt x="0" y="2025"/>
                    <a:pt x="84" y="2870"/>
                  </a:cubicBezTo>
                  <a:cubicBezTo>
                    <a:pt x="215" y="4073"/>
                    <a:pt x="679" y="5418"/>
                    <a:pt x="1631" y="6037"/>
                  </a:cubicBezTo>
                  <a:cubicBezTo>
                    <a:pt x="1638" y="6042"/>
                    <a:pt x="1646" y="6044"/>
                    <a:pt x="1653" y="6044"/>
                  </a:cubicBezTo>
                  <a:cubicBezTo>
                    <a:pt x="1686" y="6044"/>
                    <a:pt x="1720" y="6007"/>
                    <a:pt x="1691" y="5978"/>
                  </a:cubicBezTo>
                  <a:cubicBezTo>
                    <a:pt x="1286" y="5549"/>
                    <a:pt x="917" y="5144"/>
                    <a:pt x="667" y="4585"/>
                  </a:cubicBezTo>
                  <a:cubicBezTo>
                    <a:pt x="417" y="4013"/>
                    <a:pt x="262" y="3382"/>
                    <a:pt x="215" y="2727"/>
                  </a:cubicBezTo>
                  <a:cubicBezTo>
                    <a:pt x="155" y="2049"/>
                    <a:pt x="215" y="1358"/>
                    <a:pt x="357" y="679"/>
                  </a:cubicBezTo>
                  <a:cubicBezTo>
                    <a:pt x="393" y="441"/>
                    <a:pt x="476" y="227"/>
                    <a:pt x="5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44"/>
            <p:cNvSpPr/>
            <p:nvPr/>
          </p:nvSpPr>
          <p:spPr>
            <a:xfrm>
              <a:off x="4969394" y="2946068"/>
              <a:ext cx="97614" cy="120045"/>
            </a:xfrm>
            <a:custGeom>
              <a:avLst/>
              <a:gdLst/>
              <a:ahLst/>
              <a:cxnLst/>
              <a:rect l="l" t="t" r="r" b="b"/>
              <a:pathLst>
                <a:path w="3081" h="3789" extrusionOk="0">
                  <a:moveTo>
                    <a:pt x="95" y="1"/>
                  </a:moveTo>
                  <a:cubicBezTo>
                    <a:pt x="48" y="167"/>
                    <a:pt x="24" y="334"/>
                    <a:pt x="0" y="477"/>
                  </a:cubicBezTo>
                  <a:cubicBezTo>
                    <a:pt x="393" y="2132"/>
                    <a:pt x="1524" y="3442"/>
                    <a:pt x="3001" y="3787"/>
                  </a:cubicBezTo>
                  <a:cubicBezTo>
                    <a:pt x="3003" y="3788"/>
                    <a:pt x="3006" y="3788"/>
                    <a:pt x="3009" y="3788"/>
                  </a:cubicBezTo>
                  <a:cubicBezTo>
                    <a:pt x="3043" y="3788"/>
                    <a:pt x="3080" y="3725"/>
                    <a:pt x="3036" y="3692"/>
                  </a:cubicBezTo>
                  <a:cubicBezTo>
                    <a:pt x="1905" y="3156"/>
                    <a:pt x="917" y="2501"/>
                    <a:pt x="393" y="1203"/>
                  </a:cubicBezTo>
                  <a:cubicBezTo>
                    <a:pt x="226" y="822"/>
                    <a:pt x="143" y="417"/>
                    <a:pt x="95" y="1"/>
                  </a:cubicBezTo>
                  <a:close/>
                </a:path>
              </a:pathLst>
            </a:custGeom>
            <a:solidFill>
              <a:srgbClr val="8CC7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44"/>
            <p:cNvSpPr/>
            <p:nvPr/>
          </p:nvSpPr>
          <p:spPr>
            <a:xfrm>
              <a:off x="5387001" y="2800550"/>
              <a:ext cx="53575" cy="24079"/>
            </a:xfrm>
            <a:custGeom>
              <a:avLst/>
              <a:gdLst/>
              <a:ahLst/>
              <a:cxnLst/>
              <a:rect l="l" t="t" r="r" b="b"/>
              <a:pathLst>
                <a:path w="1691" h="760" extrusionOk="0">
                  <a:moveTo>
                    <a:pt x="61" y="0"/>
                  </a:moveTo>
                  <a:cubicBezTo>
                    <a:pt x="29" y="0"/>
                    <a:pt x="0" y="23"/>
                    <a:pt x="35" y="57"/>
                  </a:cubicBezTo>
                  <a:cubicBezTo>
                    <a:pt x="392" y="415"/>
                    <a:pt x="1023" y="641"/>
                    <a:pt x="1512" y="748"/>
                  </a:cubicBezTo>
                  <a:cubicBezTo>
                    <a:pt x="1559" y="760"/>
                    <a:pt x="1595" y="760"/>
                    <a:pt x="1631" y="760"/>
                  </a:cubicBezTo>
                  <a:cubicBezTo>
                    <a:pt x="1642" y="724"/>
                    <a:pt x="1678" y="700"/>
                    <a:pt x="1690" y="665"/>
                  </a:cubicBezTo>
                  <a:cubicBezTo>
                    <a:pt x="1619" y="653"/>
                    <a:pt x="1559" y="653"/>
                    <a:pt x="1476" y="641"/>
                  </a:cubicBezTo>
                  <a:cubicBezTo>
                    <a:pt x="1250" y="581"/>
                    <a:pt x="988" y="510"/>
                    <a:pt x="738" y="403"/>
                  </a:cubicBezTo>
                  <a:cubicBezTo>
                    <a:pt x="499" y="296"/>
                    <a:pt x="309" y="165"/>
                    <a:pt x="95" y="10"/>
                  </a:cubicBezTo>
                  <a:cubicBezTo>
                    <a:pt x="85" y="3"/>
                    <a:pt x="73" y="0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44"/>
            <p:cNvSpPr/>
            <p:nvPr/>
          </p:nvSpPr>
          <p:spPr>
            <a:xfrm>
              <a:off x="5324713" y="2831884"/>
              <a:ext cx="82279" cy="34249"/>
            </a:xfrm>
            <a:custGeom>
              <a:avLst/>
              <a:gdLst/>
              <a:ahLst/>
              <a:cxnLst/>
              <a:rect l="l" t="t" r="r" b="b"/>
              <a:pathLst>
                <a:path w="2597" h="1081" extrusionOk="0">
                  <a:moveTo>
                    <a:pt x="14" y="0"/>
                  </a:moveTo>
                  <a:cubicBezTo>
                    <a:pt x="7" y="0"/>
                    <a:pt x="1" y="3"/>
                    <a:pt x="1" y="9"/>
                  </a:cubicBezTo>
                  <a:cubicBezTo>
                    <a:pt x="191" y="592"/>
                    <a:pt x="1049" y="854"/>
                    <a:pt x="1703" y="973"/>
                  </a:cubicBezTo>
                  <a:cubicBezTo>
                    <a:pt x="2001" y="1033"/>
                    <a:pt x="2299" y="1069"/>
                    <a:pt x="2596" y="1081"/>
                  </a:cubicBezTo>
                  <a:lnTo>
                    <a:pt x="2596" y="985"/>
                  </a:lnTo>
                  <a:cubicBezTo>
                    <a:pt x="2358" y="973"/>
                    <a:pt x="2120" y="950"/>
                    <a:pt x="1882" y="914"/>
                  </a:cubicBezTo>
                  <a:cubicBezTo>
                    <a:pt x="1192" y="807"/>
                    <a:pt x="382" y="592"/>
                    <a:pt x="37" y="9"/>
                  </a:cubicBezTo>
                  <a:cubicBezTo>
                    <a:pt x="31" y="3"/>
                    <a:pt x="22" y="0"/>
                    <a:pt x="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44"/>
            <p:cNvSpPr/>
            <p:nvPr/>
          </p:nvSpPr>
          <p:spPr>
            <a:xfrm>
              <a:off x="5267305" y="2874212"/>
              <a:ext cx="141209" cy="36815"/>
            </a:xfrm>
            <a:custGeom>
              <a:avLst/>
              <a:gdLst/>
              <a:ahLst/>
              <a:cxnLst/>
              <a:rect l="l" t="t" r="r" b="b"/>
              <a:pathLst>
                <a:path w="4457" h="1162" extrusionOk="0">
                  <a:moveTo>
                    <a:pt x="71" y="0"/>
                  </a:moveTo>
                  <a:cubicBezTo>
                    <a:pt x="32" y="0"/>
                    <a:pt x="0" y="35"/>
                    <a:pt x="39" y="54"/>
                  </a:cubicBezTo>
                  <a:cubicBezTo>
                    <a:pt x="777" y="602"/>
                    <a:pt x="1718" y="900"/>
                    <a:pt x="2694" y="1054"/>
                  </a:cubicBezTo>
                  <a:cubicBezTo>
                    <a:pt x="3206" y="1126"/>
                    <a:pt x="3730" y="1161"/>
                    <a:pt x="4230" y="1161"/>
                  </a:cubicBezTo>
                  <a:lnTo>
                    <a:pt x="4420" y="1161"/>
                  </a:lnTo>
                  <a:cubicBezTo>
                    <a:pt x="4444" y="1126"/>
                    <a:pt x="4444" y="1078"/>
                    <a:pt x="4456" y="1054"/>
                  </a:cubicBezTo>
                  <a:cubicBezTo>
                    <a:pt x="4432" y="1042"/>
                    <a:pt x="4397" y="1042"/>
                    <a:pt x="4361" y="1042"/>
                  </a:cubicBezTo>
                  <a:cubicBezTo>
                    <a:pt x="4296" y="1044"/>
                    <a:pt x="4232" y="1045"/>
                    <a:pt x="4167" y="1045"/>
                  </a:cubicBezTo>
                  <a:cubicBezTo>
                    <a:pt x="3731" y="1045"/>
                    <a:pt x="3293" y="1011"/>
                    <a:pt x="2837" y="959"/>
                  </a:cubicBezTo>
                  <a:cubicBezTo>
                    <a:pt x="1849" y="840"/>
                    <a:pt x="872" y="542"/>
                    <a:pt x="98" y="7"/>
                  </a:cubicBezTo>
                  <a:cubicBezTo>
                    <a:pt x="89" y="2"/>
                    <a:pt x="80" y="0"/>
                    <a:pt x="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44"/>
            <p:cNvSpPr/>
            <p:nvPr/>
          </p:nvSpPr>
          <p:spPr>
            <a:xfrm>
              <a:off x="5213064" y="2908714"/>
              <a:ext cx="158096" cy="40047"/>
            </a:xfrm>
            <a:custGeom>
              <a:avLst/>
              <a:gdLst/>
              <a:ahLst/>
              <a:cxnLst/>
              <a:rect l="l" t="t" r="r" b="b"/>
              <a:pathLst>
                <a:path w="4990" h="1264" extrusionOk="0">
                  <a:moveTo>
                    <a:pt x="59" y="0"/>
                  </a:moveTo>
                  <a:cubicBezTo>
                    <a:pt x="25" y="0"/>
                    <a:pt x="1" y="31"/>
                    <a:pt x="36" y="49"/>
                  </a:cubicBezTo>
                  <a:cubicBezTo>
                    <a:pt x="989" y="715"/>
                    <a:pt x="2179" y="1049"/>
                    <a:pt x="3430" y="1180"/>
                  </a:cubicBezTo>
                  <a:cubicBezTo>
                    <a:pt x="3882" y="1227"/>
                    <a:pt x="4323" y="1263"/>
                    <a:pt x="4775" y="1263"/>
                  </a:cubicBezTo>
                  <a:cubicBezTo>
                    <a:pt x="4787" y="1263"/>
                    <a:pt x="4799" y="1239"/>
                    <a:pt x="4799" y="1239"/>
                  </a:cubicBezTo>
                  <a:cubicBezTo>
                    <a:pt x="4858" y="1215"/>
                    <a:pt x="4930" y="1180"/>
                    <a:pt x="4989" y="1156"/>
                  </a:cubicBezTo>
                  <a:cubicBezTo>
                    <a:pt x="4418" y="1156"/>
                    <a:pt x="3834" y="1144"/>
                    <a:pt x="3263" y="1061"/>
                  </a:cubicBezTo>
                  <a:cubicBezTo>
                    <a:pt x="2108" y="930"/>
                    <a:pt x="1001" y="584"/>
                    <a:pt x="96" y="13"/>
                  </a:cubicBezTo>
                  <a:cubicBezTo>
                    <a:pt x="84" y="4"/>
                    <a:pt x="71" y="0"/>
                    <a:pt x="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44"/>
            <p:cNvSpPr/>
            <p:nvPr/>
          </p:nvSpPr>
          <p:spPr>
            <a:xfrm>
              <a:off x="5151695" y="2963335"/>
              <a:ext cx="176820" cy="50534"/>
            </a:xfrm>
            <a:custGeom>
              <a:avLst/>
              <a:gdLst/>
              <a:ahLst/>
              <a:cxnLst/>
              <a:rect l="l" t="t" r="r" b="b"/>
              <a:pathLst>
                <a:path w="5581" h="1595" extrusionOk="0">
                  <a:moveTo>
                    <a:pt x="38" y="0"/>
                  </a:moveTo>
                  <a:cubicBezTo>
                    <a:pt x="21" y="0"/>
                    <a:pt x="1" y="23"/>
                    <a:pt x="9" y="39"/>
                  </a:cubicBezTo>
                  <a:cubicBezTo>
                    <a:pt x="533" y="1039"/>
                    <a:pt x="1723" y="1385"/>
                    <a:pt x="2926" y="1515"/>
                  </a:cubicBezTo>
                  <a:cubicBezTo>
                    <a:pt x="3327" y="1558"/>
                    <a:pt x="3788" y="1594"/>
                    <a:pt x="4256" y="1594"/>
                  </a:cubicBezTo>
                  <a:cubicBezTo>
                    <a:pt x="4705" y="1594"/>
                    <a:pt x="5162" y="1561"/>
                    <a:pt x="5581" y="1468"/>
                  </a:cubicBezTo>
                  <a:lnTo>
                    <a:pt x="5581" y="1325"/>
                  </a:lnTo>
                  <a:cubicBezTo>
                    <a:pt x="5319" y="1373"/>
                    <a:pt x="5057" y="1432"/>
                    <a:pt x="4748" y="1456"/>
                  </a:cubicBezTo>
                  <a:cubicBezTo>
                    <a:pt x="4577" y="1466"/>
                    <a:pt x="4407" y="1470"/>
                    <a:pt x="4237" y="1470"/>
                  </a:cubicBezTo>
                  <a:cubicBezTo>
                    <a:pt x="3789" y="1470"/>
                    <a:pt x="3345" y="1440"/>
                    <a:pt x="2914" y="1396"/>
                  </a:cubicBezTo>
                  <a:cubicBezTo>
                    <a:pt x="1747" y="1265"/>
                    <a:pt x="604" y="932"/>
                    <a:pt x="56" y="15"/>
                  </a:cubicBezTo>
                  <a:cubicBezTo>
                    <a:pt x="53" y="4"/>
                    <a:pt x="46" y="0"/>
                    <a:pt x="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44"/>
            <p:cNvSpPr/>
            <p:nvPr/>
          </p:nvSpPr>
          <p:spPr>
            <a:xfrm>
              <a:off x="5118397" y="2999770"/>
              <a:ext cx="204479" cy="53258"/>
            </a:xfrm>
            <a:custGeom>
              <a:avLst/>
              <a:gdLst/>
              <a:ahLst/>
              <a:cxnLst/>
              <a:rect l="l" t="t" r="r" b="b"/>
              <a:pathLst>
                <a:path w="6454" h="1681" extrusionOk="0">
                  <a:moveTo>
                    <a:pt x="25" y="0"/>
                  </a:moveTo>
                  <a:cubicBezTo>
                    <a:pt x="14" y="0"/>
                    <a:pt x="0" y="20"/>
                    <a:pt x="0" y="20"/>
                  </a:cubicBezTo>
                  <a:cubicBezTo>
                    <a:pt x="810" y="901"/>
                    <a:pt x="1905" y="1473"/>
                    <a:pt x="3227" y="1639"/>
                  </a:cubicBezTo>
                  <a:cubicBezTo>
                    <a:pt x="3488" y="1667"/>
                    <a:pt x="3755" y="1680"/>
                    <a:pt x="4026" y="1680"/>
                  </a:cubicBezTo>
                  <a:cubicBezTo>
                    <a:pt x="4460" y="1680"/>
                    <a:pt x="4902" y="1646"/>
                    <a:pt x="5334" y="1580"/>
                  </a:cubicBezTo>
                  <a:cubicBezTo>
                    <a:pt x="5656" y="1544"/>
                    <a:pt x="6013" y="1473"/>
                    <a:pt x="6358" y="1389"/>
                  </a:cubicBezTo>
                  <a:cubicBezTo>
                    <a:pt x="6406" y="1330"/>
                    <a:pt x="6430" y="1270"/>
                    <a:pt x="6453" y="1211"/>
                  </a:cubicBezTo>
                  <a:lnTo>
                    <a:pt x="6453" y="1211"/>
                  </a:lnTo>
                  <a:cubicBezTo>
                    <a:pt x="6418" y="1223"/>
                    <a:pt x="6382" y="1223"/>
                    <a:pt x="6370" y="1247"/>
                  </a:cubicBezTo>
                  <a:cubicBezTo>
                    <a:pt x="6013" y="1330"/>
                    <a:pt x="5644" y="1401"/>
                    <a:pt x="5275" y="1461"/>
                  </a:cubicBezTo>
                  <a:cubicBezTo>
                    <a:pt x="4865" y="1523"/>
                    <a:pt x="4454" y="1554"/>
                    <a:pt x="4054" y="1554"/>
                  </a:cubicBezTo>
                  <a:cubicBezTo>
                    <a:pt x="3768" y="1554"/>
                    <a:pt x="3487" y="1538"/>
                    <a:pt x="3215" y="1508"/>
                  </a:cubicBezTo>
                  <a:cubicBezTo>
                    <a:pt x="1917" y="1366"/>
                    <a:pt x="893" y="782"/>
                    <a:pt x="36" y="8"/>
                  </a:cubicBezTo>
                  <a:cubicBezTo>
                    <a:pt x="33" y="2"/>
                    <a:pt x="29" y="0"/>
                    <a:pt x="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44"/>
            <p:cNvSpPr/>
            <p:nvPr/>
          </p:nvSpPr>
          <p:spPr>
            <a:xfrm>
              <a:off x="5075118" y="3053060"/>
              <a:ext cx="150048" cy="75721"/>
            </a:xfrm>
            <a:custGeom>
              <a:avLst/>
              <a:gdLst/>
              <a:ahLst/>
              <a:cxnLst/>
              <a:rect l="l" t="t" r="r" b="b"/>
              <a:pathLst>
                <a:path w="4736" h="2390" extrusionOk="0">
                  <a:moveTo>
                    <a:pt x="30" y="0"/>
                  </a:moveTo>
                  <a:cubicBezTo>
                    <a:pt x="16" y="0"/>
                    <a:pt x="0" y="9"/>
                    <a:pt x="9" y="17"/>
                  </a:cubicBezTo>
                  <a:cubicBezTo>
                    <a:pt x="473" y="1196"/>
                    <a:pt x="1390" y="1970"/>
                    <a:pt x="2628" y="2255"/>
                  </a:cubicBezTo>
                  <a:cubicBezTo>
                    <a:pt x="3074" y="2357"/>
                    <a:pt x="3572" y="2389"/>
                    <a:pt x="4085" y="2389"/>
                  </a:cubicBezTo>
                  <a:cubicBezTo>
                    <a:pt x="4175" y="2389"/>
                    <a:pt x="4265" y="2388"/>
                    <a:pt x="4355" y="2386"/>
                  </a:cubicBezTo>
                  <a:cubicBezTo>
                    <a:pt x="4474" y="2339"/>
                    <a:pt x="4617" y="2279"/>
                    <a:pt x="4736" y="2220"/>
                  </a:cubicBezTo>
                  <a:cubicBezTo>
                    <a:pt x="4724" y="2216"/>
                    <a:pt x="4713" y="2214"/>
                    <a:pt x="4703" y="2214"/>
                  </a:cubicBezTo>
                  <a:cubicBezTo>
                    <a:pt x="4683" y="2214"/>
                    <a:pt x="4664" y="2220"/>
                    <a:pt x="4640" y="2220"/>
                  </a:cubicBezTo>
                  <a:cubicBezTo>
                    <a:pt x="4418" y="2239"/>
                    <a:pt x="4197" y="2250"/>
                    <a:pt x="3979" y="2250"/>
                  </a:cubicBezTo>
                  <a:cubicBezTo>
                    <a:pt x="3542" y="2250"/>
                    <a:pt x="3116" y="2208"/>
                    <a:pt x="2712" y="2112"/>
                  </a:cubicBezTo>
                  <a:cubicBezTo>
                    <a:pt x="2164" y="2005"/>
                    <a:pt x="1652" y="1779"/>
                    <a:pt x="1223" y="1470"/>
                  </a:cubicBezTo>
                  <a:cubicBezTo>
                    <a:pt x="699" y="1077"/>
                    <a:pt x="414" y="529"/>
                    <a:pt x="45" y="5"/>
                  </a:cubicBezTo>
                  <a:cubicBezTo>
                    <a:pt x="41" y="2"/>
                    <a:pt x="36" y="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44"/>
            <p:cNvSpPr/>
            <p:nvPr/>
          </p:nvSpPr>
          <p:spPr>
            <a:xfrm>
              <a:off x="3818115" y="3186728"/>
              <a:ext cx="1489679" cy="265975"/>
            </a:xfrm>
            <a:custGeom>
              <a:avLst/>
              <a:gdLst/>
              <a:ahLst/>
              <a:cxnLst/>
              <a:rect l="l" t="t" r="r" b="b"/>
              <a:pathLst>
                <a:path w="47019" h="8395" extrusionOk="0">
                  <a:moveTo>
                    <a:pt x="7049" y="1"/>
                  </a:moveTo>
                  <a:lnTo>
                    <a:pt x="346" y="6037"/>
                  </a:lnTo>
                  <a:cubicBezTo>
                    <a:pt x="0" y="6716"/>
                    <a:pt x="417" y="8395"/>
                    <a:pt x="1346" y="8395"/>
                  </a:cubicBezTo>
                  <a:lnTo>
                    <a:pt x="45327" y="8395"/>
                  </a:lnTo>
                  <a:cubicBezTo>
                    <a:pt x="46232" y="8395"/>
                    <a:pt x="47018" y="6680"/>
                    <a:pt x="46339" y="6037"/>
                  </a:cubicBezTo>
                  <a:lnTo>
                    <a:pt x="396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44"/>
            <p:cNvSpPr/>
            <p:nvPr/>
          </p:nvSpPr>
          <p:spPr>
            <a:xfrm>
              <a:off x="4042934" y="2591097"/>
              <a:ext cx="1031741" cy="595663"/>
            </a:xfrm>
            <a:custGeom>
              <a:avLst/>
              <a:gdLst/>
              <a:ahLst/>
              <a:cxnLst/>
              <a:rect l="l" t="t" r="r" b="b"/>
              <a:pathLst>
                <a:path w="32565" h="18801" extrusionOk="0">
                  <a:moveTo>
                    <a:pt x="751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8801"/>
                  </a:lnTo>
                  <a:lnTo>
                    <a:pt x="32564" y="18801"/>
                  </a:lnTo>
                  <a:lnTo>
                    <a:pt x="32564" y="727"/>
                  </a:lnTo>
                  <a:cubicBezTo>
                    <a:pt x="32564" y="334"/>
                    <a:pt x="32243" y="1"/>
                    <a:pt x="318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44"/>
            <p:cNvSpPr/>
            <p:nvPr/>
          </p:nvSpPr>
          <p:spPr>
            <a:xfrm>
              <a:off x="3818115" y="3186728"/>
              <a:ext cx="1489679" cy="223362"/>
            </a:xfrm>
            <a:custGeom>
              <a:avLst/>
              <a:gdLst/>
              <a:ahLst/>
              <a:cxnLst/>
              <a:rect l="l" t="t" r="r" b="b"/>
              <a:pathLst>
                <a:path w="47019" h="7050" extrusionOk="0">
                  <a:moveTo>
                    <a:pt x="7049" y="1"/>
                  </a:moveTo>
                  <a:lnTo>
                    <a:pt x="346" y="6085"/>
                  </a:lnTo>
                  <a:cubicBezTo>
                    <a:pt x="0" y="6728"/>
                    <a:pt x="417" y="7049"/>
                    <a:pt x="1346" y="7049"/>
                  </a:cubicBezTo>
                  <a:lnTo>
                    <a:pt x="45327" y="7049"/>
                  </a:lnTo>
                  <a:cubicBezTo>
                    <a:pt x="46232" y="7049"/>
                    <a:pt x="47018" y="6728"/>
                    <a:pt x="46339" y="6133"/>
                  </a:cubicBezTo>
                  <a:lnTo>
                    <a:pt x="396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44"/>
            <p:cNvSpPr/>
            <p:nvPr/>
          </p:nvSpPr>
          <p:spPr>
            <a:xfrm>
              <a:off x="4072367" y="3208241"/>
              <a:ext cx="75468" cy="27184"/>
            </a:xfrm>
            <a:custGeom>
              <a:avLst/>
              <a:gdLst/>
              <a:ahLst/>
              <a:cxnLst/>
              <a:rect l="l" t="t" r="r" b="b"/>
              <a:pathLst>
                <a:path w="2382" h="858" extrusionOk="0">
                  <a:moveTo>
                    <a:pt x="1084" y="1"/>
                  </a:moveTo>
                  <a:cubicBezTo>
                    <a:pt x="1012" y="1"/>
                    <a:pt x="905" y="36"/>
                    <a:pt x="857" y="84"/>
                  </a:cubicBezTo>
                  <a:lnTo>
                    <a:pt x="36" y="774"/>
                  </a:lnTo>
                  <a:cubicBezTo>
                    <a:pt x="0" y="822"/>
                    <a:pt x="12" y="858"/>
                    <a:pt x="83" y="858"/>
                  </a:cubicBezTo>
                  <a:lnTo>
                    <a:pt x="1381" y="858"/>
                  </a:lnTo>
                  <a:cubicBezTo>
                    <a:pt x="1453" y="858"/>
                    <a:pt x="1560" y="822"/>
                    <a:pt x="1607" y="774"/>
                  </a:cubicBezTo>
                  <a:lnTo>
                    <a:pt x="2334" y="84"/>
                  </a:lnTo>
                  <a:cubicBezTo>
                    <a:pt x="2381" y="36"/>
                    <a:pt x="2358" y="1"/>
                    <a:pt x="2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44"/>
            <p:cNvSpPr/>
            <p:nvPr/>
          </p:nvSpPr>
          <p:spPr>
            <a:xfrm>
              <a:off x="4129681" y="3208241"/>
              <a:ext cx="71729" cy="27184"/>
            </a:xfrm>
            <a:custGeom>
              <a:avLst/>
              <a:gdLst/>
              <a:ahLst/>
              <a:cxnLst/>
              <a:rect l="l" t="t" r="r" b="b"/>
              <a:pathLst>
                <a:path w="2264" h="858" extrusionOk="0">
                  <a:moveTo>
                    <a:pt x="965" y="1"/>
                  </a:moveTo>
                  <a:cubicBezTo>
                    <a:pt x="894" y="1"/>
                    <a:pt x="799" y="36"/>
                    <a:pt x="763" y="84"/>
                  </a:cubicBezTo>
                  <a:lnTo>
                    <a:pt x="49" y="774"/>
                  </a:lnTo>
                  <a:cubicBezTo>
                    <a:pt x="1" y="822"/>
                    <a:pt x="37" y="858"/>
                    <a:pt x="108" y="858"/>
                  </a:cubicBezTo>
                  <a:lnTo>
                    <a:pt x="1406" y="858"/>
                  </a:lnTo>
                  <a:cubicBezTo>
                    <a:pt x="1477" y="858"/>
                    <a:pt x="1584" y="822"/>
                    <a:pt x="1596" y="774"/>
                  </a:cubicBezTo>
                  <a:lnTo>
                    <a:pt x="2227" y="84"/>
                  </a:lnTo>
                  <a:cubicBezTo>
                    <a:pt x="2263" y="36"/>
                    <a:pt x="2251" y="1"/>
                    <a:pt x="21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44"/>
            <p:cNvSpPr/>
            <p:nvPr/>
          </p:nvSpPr>
          <p:spPr>
            <a:xfrm>
              <a:off x="4188167" y="3208241"/>
              <a:ext cx="69068" cy="27184"/>
            </a:xfrm>
            <a:custGeom>
              <a:avLst/>
              <a:gdLst/>
              <a:ahLst/>
              <a:cxnLst/>
              <a:rect l="l" t="t" r="r" b="b"/>
              <a:pathLst>
                <a:path w="2180" h="858" extrusionOk="0">
                  <a:moveTo>
                    <a:pt x="870" y="1"/>
                  </a:moveTo>
                  <a:cubicBezTo>
                    <a:pt x="810" y="1"/>
                    <a:pt x="715" y="36"/>
                    <a:pt x="667" y="84"/>
                  </a:cubicBezTo>
                  <a:lnTo>
                    <a:pt x="48" y="774"/>
                  </a:lnTo>
                  <a:cubicBezTo>
                    <a:pt x="0" y="822"/>
                    <a:pt x="24" y="858"/>
                    <a:pt x="108" y="858"/>
                  </a:cubicBezTo>
                  <a:lnTo>
                    <a:pt x="1405" y="858"/>
                  </a:lnTo>
                  <a:cubicBezTo>
                    <a:pt x="1477" y="858"/>
                    <a:pt x="1560" y="822"/>
                    <a:pt x="1596" y="774"/>
                  </a:cubicBezTo>
                  <a:lnTo>
                    <a:pt x="2132" y="84"/>
                  </a:lnTo>
                  <a:cubicBezTo>
                    <a:pt x="2179" y="36"/>
                    <a:pt x="2143" y="1"/>
                    <a:pt x="20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44"/>
            <p:cNvSpPr/>
            <p:nvPr/>
          </p:nvSpPr>
          <p:spPr>
            <a:xfrm>
              <a:off x="4246241" y="3208621"/>
              <a:ext cx="64917" cy="27184"/>
            </a:xfrm>
            <a:custGeom>
              <a:avLst/>
              <a:gdLst/>
              <a:ahLst/>
              <a:cxnLst/>
              <a:rect l="l" t="t" r="r" b="b"/>
              <a:pathLst>
                <a:path w="2049" h="858" extrusionOk="0">
                  <a:moveTo>
                    <a:pt x="739" y="0"/>
                  </a:moveTo>
                  <a:cubicBezTo>
                    <a:pt x="668" y="0"/>
                    <a:pt x="584" y="36"/>
                    <a:pt x="549" y="84"/>
                  </a:cubicBezTo>
                  <a:lnTo>
                    <a:pt x="25" y="774"/>
                  </a:lnTo>
                  <a:cubicBezTo>
                    <a:pt x="1" y="822"/>
                    <a:pt x="25" y="858"/>
                    <a:pt x="108" y="858"/>
                  </a:cubicBezTo>
                  <a:lnTo>
                    <a:pt x="1394" y="858"/>
                  </a:lnTo>
                  <a:cubicBezTo>
                    <a:pt x="1477" y="858"/>
                    <a:pt x="1561" y="810"/>
                    <a:pt x="1573" y="774"/>
                  </a:cubicBezTo>
                  <a:lnTo>
                    <a:pt x="2025" y="84"/>
                  </a:lnTo>
                  <a:cubicBezTo>
                    <a:pt x="2049" y="36"/>
                    <a:pt x="2025" y="0"/>
                    <a:pt x="1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44"/>
            <p:cNvSpPr/>
            <p:nvPr/>
          </p:nvSpPr>
          <p:spPr>
            <a:xfrm>
              <a:off x="4304347" y="3208621"/>
              <a:ext cx="61527" cy="27184"/>
            </a:xfrm>
            <a:custGeom>
              <a:avLst/>
              <a:gdLst/>
              <a:ahLst/>
              <a:cxnLst/>
              <a:rect l="l" t="t" r="r" b="b"/>
              <a:pathLst>
                <a:path w="1942" h="858" extrusionOk="0">
                  <a:moveTo>
                    <a:pt x="632" y="0"/>
                  </a:moveTo>
                  <a:cubicBezTo>
                    <a:pt x="560" y="0"/>
                    <a:pt x="489" y="36"/>
                    <a:pt x="453" y="84"/>
                  </a:cubicBezTo>
                  <a:lnTo>
                    <a:pt x="24" y="774"/>
                  </a:lnTo>
                  <a:cubicBezTo>
                    <a:pt x="0" y="822"/>
                    <a:pt x="36" y="858"/>
                    <a:pt x="120" y="858"/>
                  </a:cubicBezTo>
                  <a:lnTo>
                    <a:pt x="1405" y="858"/>
                  </a:lnTo>
                  <a:cubicBezTo>
                    <a:pt x="1489" y="858"/>
                    <a:pt x="1560" y="810"/>
                    <a:pt x="1584" y="798"/>
                  </a:cubicBezTo>
                  <a:lnTo>
                    <a:pt x="1929" y="84"/>
                  </a:lnTo>
                  <a:cubicBezTo>
                    <a:pt x="1941" y="36"/>
                    <a:pt x="1917" y="0"/>
                    <a:pt x="18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44"/>
            <p:cNvSpPr/>
            <p:nvPr/>
          </p:nvSpPr>
          <p:spPr>
            <a:xfrm>
              <a:off x="4362072" y="3208241"/>
              <a:ext cx="58106" cy="27564"/>
            </a:xfrm>
            <a:custGeom>
              <a:avLst/>
              <a:gdLst/>
              <a:ahLst/>
              <a:cxnLst/>
              <a:rect l="l" t="t" r="r" b="b"/>
              <a:pathLst>
                <a:path w="1834" h="870" extrusionOk="0">
                  <a:moveTo>
                    <a:pt x="512" y="1"/>
                  </a:moveTo>
                  <a:cubicBezTo>
                    <a:pt x="441" y="1"/>
                    <a:pt x="357" y="36"/>
                    <a:pt x="345" y="84"/>
                  </a:cubicBezTo>
                  <a:lnTo>
                    <a:pt x="12" y="786"/>
                  </a:lnTo>
                  <a:cubicBezTo>
                    <a:pt x="0" y="834"/>
                    <a:pt x="48" y="870"/>
                    <a:pt x="119" y="870"/>
                  </a:cubicBezTo>
                  <a:lnTo>
                    <a:pt x="1417" y="870"/>
                  </a:lnTo>
                  <a:cubicBezTo>
                    <a:pt x="1488" y="870"/>
                    <a:pt x="1572" y="834"/>
                    <a:pt x="1572" y="810"/>
                  </a:cubicBezTo>
                  <a:lnTo>
                    <a:pt x="1822" y="96"/>
                  </a:lnTo>
                  <a:cubicBezTo>
                    <a:pt x="1834" y="36"/>
                    <a:pt x="1786" y="1"/>
                    <a:pt x="17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44"/>
            <p:cNvSpPr/>
            <p:nvPr/>
          </p:nvSpPr>
          <p:spPr>
            <a:xfrm>
              <a:off x="4420526" y="3207480"/>
              <a:ext cx="54716" cy="28324"/>
            </a:xfrm>
            <a:custGeom>
              <a:avLst/>
              <a:gdLst/>
              <a:ahLst/>
              <a:cxnLst/>
              <a:rect l="l" t="t" r="r" b="b"/>
              <a:pathLst>
                <a:path w="1727" h="894" extrusionOk="0">
                  <a:moveTo>
                    <a:pt x="405" y="1"/>
                  </a:moveTo>
                  <a:cubicBezTo>
                    <a:pt x="346" y="1"/>
                    <a:pt x="274" y="48"/>
                    <a:pt x="263" y="84"/>
                  </a:cubicBezTo>
                  <a:lnTo>
                    <a:pt x="24" y="798"/>
                  </a:lnTo>
                  <a:cubicBezTo>
                    <a:pt x="1" y="858"/>
                    <a:pt x="48" y="894"/>
                    <a:pt x="120" y="894"/>
                  </a:cubicBezTo>
                  <a:lnTo>
                    <a:pt x="1417" y="894"/>
                  </a:lnTo>
                  <a:cubicBezTo>
                    <a:pt x="1489" y="894"/>
                    <a:pt x="1548" y="858"/>
                    <a:pt x="1572" y="798"/>
                  </a:cubicBezTo>
                  <a:lnTo>
                    <a:pt x="1715" y="84"/>
                  </a:lnTo>
                  <a:cubicBezTo>
                    <a:pt x="1727" y="25"/>
                    <a:pt x="1691" y="1"/>
                    <a:pt x="1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44"/>
            <p:cNvSpPr/>
            <p:nvPr/>
          </p:nvSpPr>
          <p:spPr>
            <a:xfrm>
              <a:off x="4478252" y="3207861"/>
              <a:ext cx="51326" cy="28324"/>
            </a:xfrm>
            <a:custGeom>
              <a:avLst/>
              <a:gdLst/>
              <a:ahLst/>
              <a:cxnLst/>
              <a:rect l="l" t="t" r="r" b="b"/>
              <a:pathLst>
                <a:path w="1620" h="894" extrusionOk="0">
                  <a:moveTo>
                    <a:pt x="298" y="1"/>
                  </a:moveTo>
                  <a:cubicBezTo>
                    <a:pt x="226" y="1"/>
                    <a:pt x="167" y="48"/>
                    <a:pt x="143" y="96"/>
                  </a:cubicBezTo>
                  <a:lnTo>
                    <a:pt x="12" y="798"/>
                  </a:lnTo>
                  <a:cubicBezTo>
                    <a:pt x="0" y="858"/>
                    <a:pt x="60" y="894"/>
                    <a:pt x="131" y="894"/>
                  </a:cubicBezTo>
                  <a:lnTo>
                    <a:pt x="1429" y="894"/>
                  </a:lnTo>
                  <a:cubicBezTo>
                    <a:pt x="1500" y="894"/>
                    <a:pt x="1572" y="846"/>
                    <a:pt x="1560" y="798"/>
                  </a:cubicBezTo>
                  <a:lnTo>
                    <a:pt x="1620" y="96"/>
                  </a:lnTo>
                  <a:cubicBezTo>
                    <a:pt x="1620" y="36"/>
                    <a:pt x="1572" y="1"/>
                    <a:pt x="15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44"/>
            <p:cNvSpPr/>
            <p:nvPr/>
          </p:nvSpPr>
          <p:spPr>
            <a:xfrm>
              <a:off x="4536706" y="3207861"/>
              <a:ext cx="49456" cy="28324"/>
            </a:xfrm>
            <a:custGeom>
              <a:avLst/>
              <a:gdLst/>
              <a:ahLst/>
              <a:cxnLst/>
              <a:rect l="l" t="t" r="r" b="b"/>
              <a:pathLst>
                <a:path w="1561" h="894" extrusionOk="0">
                  <a:moveTo>
                    <a:pt x="179" y="1"/>
                  </a:moveTo>
                  <a:cubicBezTo>
                    <a:pt x="96" y="1"/>
                    <a:pt x="36" y="48"/>
                    <a:pt x="36" y="96"/>
                  </a:cubicBezTo>
                  <a:lnTo>
                    <a:pt x="1" y="798"/>
                  </a:lnTo>
                  <a:cubicBezTo>
                    <a:pt x="1" y="846"/>
                    <a:pt x="60" y="894"/>
                    <a:pt x="132" y="894"/>
                  </a:cubicBezTo>
                  <a:lnTo>
                    <a:pt x="1429" y="894"/>
                  </a:lnTo>
                  <a:cubicBezTo>
                    <a:pt x="1501" y="894"/>
                    <a:pt x="1560" y="846"/>
                    <a:pt x="1560" y="798"/>
                  </a:cubicBezTo>
                  <a:lnTo>
                    <a:pt x="1513" y="96"/>
                  </a:lnTo>
                  <a:cubicBezTo>
                    <a:pt x="1513" y="36"/>
                    <a:pt x="1453" y="1"/>
                    <a:pt x="13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44"/>
            <p:cNvSpPr/>
            <p:nvPr/>
          </p:nvSpPr>
          <p:spPr>
            <a:xfrm>
              <a:off x="4592150" y="3207861"/>
              <a:ext cx="52086" cy="28324"/>
            </a:xfrm>
            <a:custGeom>
              <a:avLst/>
              <a:gdLst/>
              <a:ahLst/>
              <a:cxnLst/>
              <a:rect l="l" t="t" r="r" b="b"/>
              <a:pathLst>
                <a:path w="1644" h="894" extrusionOk="0">
                  <a:moveTo>
                    <a:pt x="120" y="1"/>
                  </a:moveTo>
                  <a:cubicBezTo>
                    <a:pt x="49" y="1"/>
                    <a:pt x="1" y="48"/>
                    <a:pt x="1" y="96"/>
                  </a:cubicBezTo>
                  <a:lnTo>
                    <a:pt x="60" y="798"/>
                  </a:lnTo>
                  <a:cubicBezTo>
                    <a:pt x="84" y="846"/>
                    <a:pt x="144" y="894"/>
                    <a:pt x="215" y="894"/>
                  </a:cubicBezTo>
                  <a:lnTo>
                    <a:pt x="1513" y="894"/>
                  </a:lnTo>
                  <a:cubicBezTo>
                    <a:pt x="1584" y="894"/>
                    <a:pt x="1644" y="870"/>
                    <a:pt x="1608" y="822"/>
                  </a:cubicBezTo>
                  <a:lnTo>
                    <a:pt x="1477" y="96"/>
                  </a:lnTo>
                  <a:cubicBezTo>
                    <a:pt x="1465" y="48"/>
                    <a:pt x="1406" y="1"/>
                    <a:pt x="13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44"/>
            <p:cNvSpPr/>
            <p:nvPr/>
          </p:nvSpPr>
          <p:spPr>
            <a:xfrm>
              <a:off x="4647627" y="3207480"/>
              <a:ext cx="54716" cy="28704"/>
            </a:xfrm>
            <a:custGeom>
              <a:avLst/>
              <a:gdLst/>
              <a:ahLst/>
              <a:cxnLst/>
              <a:rect l="l" t="t" r="r" b="b"/>
              <a:pathLst>
                <a:path w="1727" h="906" extrusionOk="0">
                  <a:moveTo>
                    <a:pt x="119" y="1"/>
                  </a:moveTo>
                  <a:cubicBezTo>
                    <a:pt x="60" y="1"/>
                    <a:pt x="0" y="48"/>
                    <a:pt x="12" y="84"/>
                  </a:cubicBezTo>
                  <a:lnTo>
                    <a:pt x="155" y="810"/>
                  </a:lnTo>
                  <a:cubicBezTo>
                    <a:pt x="155" y="858"/>
                    <a:pt x="238" y="906"/>
                    <a:pt x="310" y="906"/>
                  </a:cubicBezTo>
                  <a:lnTo>
                    <a:pt x="1608" y="906"/>
                  </a:lnTo>
                  <a:cubicBezTo>
                    <a:pt x="1679" y="906"/>
                    <a:pt x="1727" y="882"/>
                    <a:pt x="1703" y="810"/>
                  </a:cubicBezTo>
                  <a:lnTo>
                    <a:pt x="1465" y="84"/>
                  </a:lnTo>
                  <a:cubicBezTo>
                    <a:pt x="1453" y="36"/>
                    <a:pt x="1393" y="1"/>
                    <a:pt x="13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44"/>
            <p:cNvSpPr/>
            <p:nvPr/>
          </p:nvSpPr>
          <p:spPr>
            <a:xfrm>
              <a:off x="4701550" y="3207480"/>
              <a:ext cx="58518" cy="28704"/>
            </a:xfrm>
            <a:custGeom>
              <a:avLst/>
              <a:gdLst/>
              <a:ahLst/>
              <a:cxnLst/>
              <a:rect l="l" t="t" r="r" b="b"/>
              <a:pathLst>
                <a:path w="1847" h="906" extrusionOk="0">
                  <a:moveTo>
                    <a:pt x="120" y="1"/>
                  </a:moveTo>
                  <a:cubicBezTo>
                    <a:pt x="48" y="1"/>
                    <a:pt x="1" y="48"/>
                    <a:pt x="13" y="84"/>
                  </a:cubicBezTo>
                  <a:lnTo>
                    <a:pt x="275" y="810"/>
                  </a:lnTo>
                  <a:cubicBezTo>
                    <a:pt x="287" y="858"/>
                    <a:pt x="358" y="906"/>
                    <a:pt x="441" y="906"/>
                  </a:cubicBezTo>
                  <a:lnTo>
                    <a:pt x="1727" y="906"/>
                  </a:lnTo>
                  <a:cubicBezTo>
                    <a:pt x="1811" y="906"/>
                    <a:pt x="1846" y="882"/>
                    <a:pt x="1822" y="810"/>
                  </a:cubicBezTo>
                  <a:lnTo>
                    <a:pt x="1489" y="84"/>
                  </a:lnTo>
                  <a:cubicBezTo>
                    <a:pt x="1477" y="36"/>
                    <a:pt x="1406" y="1"/>
                    <a:pt x="13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44"/>
            <p:cNvSpPr/>
            <p:nvPr/>
          </p:nvSpPr>
          <p:spPr>
            <a:xfrm>
              <a:off x="4756646" y="3207861"/>
              <a:ext cx="61496" cy="28704"/>
            </a:xfrm>
            <a:custGeom>
              <a:avLst/>
              <a:gdLst/>
              <a:ahLst/>
              <a:cxnLst/>
              <a:rect l="l" t="t" r="r" b="b"/>
              <a:pathLst>
                <a:path w="1941" h="906" extrusionOk="0">
                  <a:moveTo>
                    <a:pt x="107" y="1"/>
                  </a:moveTo>
                  <a:cubicBezTo>
                    <a:pt x="36" y="1"/>
                    <a:pt x="0" y="48"/>
                    <a:pt x="24" y="96"/>
                  </a:cubicBezTo>
                  <a:lnTo>
                    <a:pt x="357" y="822"/>
                  </a:lnTo>
                  <a:cubicBezTo>
                    <a:pt x="393" y="870"/>
                    <a:pt x="464" y="906"/>
                    <a:pt x="536" y="906"/>
                  </a:cubicBezTo>
                  <a:lnTo>
                    <a:pt x="1834" y="906"/>
                  </a:lnTo>
                  <a:cubicBezTo>
                    <a:pt x="1917" y="906"/>
                    <a:pt x="1941" y="870"/>
                    <a:pt x="1929" y="822"/>
                  </a:cubicBezTo>
                  <a:lnTo>
                    <a:pt x="1500" y="96"/>
                  </a:lnTo>
                  <a:cubicBezTo>
                    <a:pt x="1465" y="48"/>
                    <a:pt x="1393" y="1"/>
                    <a:pt x="13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44"/>
            <p:cNvSpPr/>
            <p:nvPr/>
          </p:nvSpPr>
          <p:spPr>
            <a:xfrm>
              <a:off x="4810570" y="3207861"/>
              <a:ext cx="65678" cy="28704"/>
            </a:xfrm>
            <a:custGeom>
              <a:avLst/>
              <a:gdLst/>
              <a:ahLst/>
              <a:cxnLst/>
              <a:rect l="l" t="t" r="r" b="b"/>
              <a:pathLst>
                <a:path w="2073" h="906" extrusionOk="0">
                  <a:moveTo>
                    <a:pt x="108" y="1"/>
                  </a:moveTo>
                  <a:cubicBezTo>
                    <a:pt x="36" y="1"/>
                    <a:pt x="1" y="48"/>
                    <a:pt x="36" y="96"/>
                  </a:cubicBezTo>
                  <a:lnTo>
                    <a:pt x="477" y="822"/>
                  </a:lnTo>
                  <a:cubicBezTo>
                    <a:pt x="513" y="870"/>
                    <a:pt x="596" y="906"/>
                    <a:pt x="667" y="906"/>
                  </a:cubicBezTo>
                  <a:lnTo>
                    <a:pt x="1965" y="906"/>
                  </a:lnTo>
                  <a:cubicBezTo>
                    <a:pt x="2037" y="906"/>
                    <a:pt x="2072" y="870"/>
                    <a:pt x="2025" y="822"/>
                  </a:cubicBezTo>
                  <a:lnTo>
                    <a:pt x="1501" y="96"/>
                  </a:lnTo>
                  <a:cubicBezTo>
                    <a:pt x="1465" y="48"/>
                    <a:pt x="1382" y="1"/>
                    <a:pt x="13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44"/>
            <p:cNvSpPr/>
            <p:nvPr/>
          </p:nvSpPr>
          <p:spPr>
            <a:xfrm>
              <a:off x="4866394" y="3207861"/>
              <a:ext cx="68307" cy="28704"/>
            </a:xfrm>
            <a:custGeom>
              <a:avLst/>
              <a:gdLst/>
              <a:ahLst/>
              <a:cxnLst/>
              <a:rect l="l" t="t" r="r" b="b"/>
              <a:pathLst>
                <a:path w="2156" h="906" extrusionOk="0">
                  <a:moveTo>
                    <a:pt x="84" y="1"/>
                  </a:moveTo>
                  <a:cubicBezTo>
                    <a:pt x="25" y="1"/>
                    <a:pt x="1" y="48"/>
                    <a:pt x="25" y="96"/>
                  </a:cubicBezTo>
                  <a:lnTo>
                    <a:pt x="560" y="822"/>
                  </a:lnTo>
                  <a:cubicBezTo>
                    <a:pt x="596" y="870"/>
                    <a:pt x="679" y="906"/>
                    <a:pt x="751" y="906"/>
                  </a:cubicBezTo>
                  <a:lnTo>
                    <a:pt x="2049" y="906"/>
                  </a:lnTo>
                  <a:cubicBezTo>
                    <a:pt x="2120" y="906"/>
                    <a:pt x="2156" y="882"/>
                    <a:pt x="2108" y="822"/>
                  </a:cubicBezTo>
                  <a:lnTo>
                    <a:pt x="1489" y="96"/>
                  </a:lnTo>
                  <a:cubicBezTo>
                    <a:pt x="1453" y="48"/>
                    <a:pt x="1370" y="1"/>
                    <a:pt x="1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44"/>
            <p:cNvSpPr/>
            <p:nvPr/>
          </p:nvSpPr>
          <p:spPr>
            <a:xfrm>
              <a:off x="4919969" y="3207861"/>
              <a:ext cx="72838" cy="28704"/>
            </a:xfrm>
            <a:custGeom>
              <a:avLst/>
              <a:gdLst/>
              <a:ahLst/>
              <a:cxnLst/>
              <a:rect l="l" t="t" r="r" b="b"/>
              <a:pathLst>
                <a:path w="2299" h="906" extrusionOk="0">
                  <a:moveTo>
                    <a:pt x="108" y="1"/>
                  </a:moveTo>
                  <a:cubicBezTo>
                    <a:pt x="24" y="1"/>
                    <a:pt x="0" y="48"/>
                    <a:pt x="48" y="96"/>
                  </a:cubicBezTo>
                  <a:lnTo>
                    <a:pt x="679" y="822"/>
                  </a:lnTo>
                  <a:cubicBezTo>
                    <a:pt x="727" y="870"/>
                    <a:pt x="822" y="906"/>
                    <a:pt x="893" y="906"/>
                  </a:cubicBezTo>
                  <a:lnTo>
                    <a:pt x="2191" y="906"/>
                  </a:lnTo>
                  <a:cubicBezTo>
                    <a:pt x="2263" y="906"/>
                    <a:pt x="2298" y="882"/>
                    <a:pt x="2227" y="834"/>
                  </a:cubicBezTo>
                  <a:lnTo>
                    <a:pt x="1524" y="96"/>
                  </a:lnTo>
                  <a:cubicBezTo>
                    <a:pt x="1477" y="48"/>
                    <a:pt x="1382" y="1"/>
                    <a:pt x="13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44"/>
            <p:cNvSpPr/>
            <p:nvPr/>
          </p:nvSpPr>
          <p:spPr>
            <a:xfrm>
              <a:off x="4975033" y="3207861"/>
              <a:ext cx="75499" cy="29465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96" y="1"/>
                  </a:moveTo>
                  <a:cubicBezTo>
                    <a:pt x="13" y="1"/>
                    <a:pt x="1" y="48"/>
                    <a:pt x="48" y="96"/>
                  </a:cubicBezTo>
                  <a:lnTo>
                    <a:pt x="775" y="834"/>
                  </a:lnTo>
                  <a:cubicBezTo>
                    <a:pt x="822" y="882"/>
                    <a:pt x="929" y="929"/>
                    <a:pt x="1001" y="929"/>
                  </a:cubicBezTo>
                  <a:lnTo>
                    <a:pt x="2299" y="929"/>
                  </a:lnTo>
                  <a:cubicBezTo>
                    <a:pt x="2370" y="929"/>
                    <a:pt x="2382" y="882"/>
                    <a:pt x="2334" y="834"/>
                  </a:cubicBezTo>
                  <a:lnTo>
                    <a:pt x="1525" y="96"/>
                  </a:lnTo>
                  <a:cubicBezTo>
                    <a:pt x="1465" y="48"/>
                    <a:pt x="1370" y="1"/>
                    <a:pt x="12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44"/>
            <p:cNvSpPr/>
            <p:nvPr/>
          </p:nvSpPr>
          <p:spPr>
            <a:xfrm>
              <a:off x="4035774" y="3239543"/>
              <a:ext cx="79238" cy="26835"/>
            </a:xfrm>
            <a:custGeom>
              <a:avLst/>
              <a:gdLst/>
              <a:ahLst/>
              <a:cxnLst/>
              <a:rect l="l" t="t" r="r" b="b"/>
              <a:pathLst>
                <a:path w="2501" h="847" extrusionOk="0">
                  <a:moveTo>
                    <a:pt x="1108" y="1"/>
                  </a:moveTo>
                  <a:cubicBezTo>
                    <a:pt x="1012" y="1"/>
                    <a:pt x="917" y="25"/>
                    <a:pt x="869" y="72"/>
                  </a:cubicBezTo>
                  <a:lnTo>
                    <a:pt x="48" y="775"/>
                  </a:lnTo>
                  <a:cubicBezTo>
                    <a:pt x="0" y="810"/>
                    <a:pt x="36" y="846"/>
                    <a:pt x="107" y="846"/>
                  </a:cubicBezTo>
                  <a:lnTo>
                    <a:pt x="1489" y="846"/>
                  </a:lnTo>
                  <a:cubicBezTo>
                    <a:pt x="1572" y="846"/>
                    <a:pt x="1667" y="822"/>
                    <a:pt x="1727" y="775"/>
                  </a:cubicBezTo>
                  <a:lnTo>
                    <a:pt x="2465" y="72"/>
                  </a:lnTo>
                  <a:cubicBezTo>
                    <a:pt x="2501" y="25"/>
                    <a:pt x="2477" y="1"/>
                    <a:pt x="24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44"/>
            <p:cNvSpPr/>
            <p:nvPr/>
          </p:nvSpPr>
          <p:spPr>
            <a:xfrm>
              <a:off x="4097999" y="3239923"/>
              <a:ext cx="75468" cy="26835"/>
            </a:xfrm>
            <a:custGeom>
              <a:avLst/>
              <a:gdLst/>
              <a:ahLst/>
              <a:cxnLst/>
              <a:rect l="l" t="t" r="r" b="b"/>
              <a:pathLst>
                <a:path w="2382" h="847" extrusionOk="0">
                  <a:moveTo>
                    <a:pt x="989" y="1"/>
                  </a:moveTo>
                  <a:cubicBezTo>
                    <a:pt x="918" y="1"/>
                    <a:pt x="810" y="36"/>
                    <a:pt x="763" y="72"/>
                  </a:cubicBezTo>
                  <a:lnTo>
                    <a:pt x="48" y="775"/>
                  </a:lnTo>
                  <a:cubicBezTo>
                    <a:pt x="1" y="822"/>
                    <a:pt x="36" y="846"/>
                    <a:pt x="108" y="846"/>
                  </a:cubicBezTo>
                  <a:lnTo>
                    <a:pt x="1489" y="846"/>
                  </a:lnTo>
                  <a:cubicBezTo>
                    <a:pt x="1584" y="846"/>
                    <a:pt x="1668" y="810"/>
                    <a:pt x="1703" y="775"/>
                  </a:cubicBezTo>
                  <a:lnTo>
                    <a:pt x="2346" y="72"/>
                  </a:lnTo>
                  <a:cubicBezTo>
                    <a:pt x="2382" y="36"/>
                    <a:pt x="2358" y="1"/>
                    <a:pt x="2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44"/>
            <p:cNvSpPr/>
            <p:nvPr/>
          </p:nvSpPr>
          <p:spPr>
            <a:xfrm>
              <a:off x="4160255" y="3239923"/>
              <a:ext cx="72458" cy="26835"/>
            </a:xfrm>
            <a:custGeom>
              <a:avLst/>
              <a:gdLst/>
              <a:ahLst/>
              <a:cxnLst/>
              <a:rect l="l" t="t" r="r" b="b"/>
              <a:pathLst>
                <a:path w="2287" h="847" extrusionOk="0">
                  <a:moveTo>
                    <a:pt x="881" y="1"/>
                  </a:moveTo>
                  <a:cubicBezTo>
                    <a:pt x="810" y="1"/>
                    <a:pt x="715" y="36"/>
                    <a:pt x="679" y="72"/>
                  </a:cubicBezTo>
                  <a:lnTo>
                    <a:pt x="48" y="775"/>
                  </a:lnTo>
                  <a:cubicBezTo>
                    <a:pt x="0" y="822"/>
                    <a:pt x="48" y="846"/>
                    <a:pt x="119" y="846"/>
                  </a:cubicBezTo>
                  <a:lnTo>
                    <a:pt x="1512" y="846"/>
                  </a:lnTo>
                  <a:cubicBezTo>
                    <a:pt x="1584" y="846"/>
                    <a:pt x="1691" y="822"/>
                    <a:pt x="1715" y="775"/>
                  </a:cubicBezTo>
                  <a:lnTo>
                    <a:pt x="2251" y="72"/>
                  </a:lnTo>
                  <a:cubicBezTo>
                    <a:pt x="2286" y="36"/>
                    <a:pt x="2251" y="1"/>
                    <a:pt x="21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44"/>
            <p:cNvSpPr/>
            <p:nvPr/>
          </p:nvSpPr>
          <p:spPr>
            <a:xfrm>
              <a:off x="4223239" y="3240303"/>
              <a:ext cx="68307" cy="27184"/>
            </a:xfrm>
            <a:custGeom>
              <a:avLst/>
              <a:gdLst/>
              <a:ahLst/>
              <a:cxnLst/>
              <a:rect l="l" t="t" r="r" b="b"/>
              <a:pathLst>
                <a:path w="2156" h="858" extrusionOk="0">
                  <a:moveTo>
                    <a:pt x="739" y="1"/>
                  </a:moveTo>
                  <a:cubicBezTo>
                    <a:pt x="667" y="1"/>
                    <a:pt x="572" y="36"/>
                    <a:pt x="548" y="72"/>
                  </a:cubicBezTo>
                  <a:lnTo>
                    <a:pt x="24" y="774"/>
                  </a:lnTo>
                  <a:cubicBezTo>
                    <a:pt x="1" y="822"/>
                    <a:pt x="36" y="858"/>
                    <a:pt x="120" y="858"/>
                  </a:cubicBezTo>
                  <a:lnTo>
                    <a:pt x="1501" y="858"/>
                  </a:lnTo>
                  <a:cubicBezTo>
                    <a:pt x="1572" y="858"/>
                    <a:pt x="1668" y="810"/>
                    <a:pt x="1679" y="774"/>
                  </a:cubicBezTo>
                  <a:lnTo>
                    <a:pt x="2120" y="72"/>
                  </a:lnTo>
                  <a:cubicBezTo>
                    <a:pt x="2156" y="36"/>
                    <a:pt x="2108" y="1"/>
                    <a:pt x="20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44"/>
            <p:cNvSpPr/>
            <p:nvPr/>
          </p:nvSpPr>
          <p:spPr>
            <a:xfrm>
              <a:off x="4285496" y="3240303"/>
              <a:ext cx="64917" cy="27184"/>
            </a:xfrm>
            <a:custGeom>
              <a:avLst/>
              <a:gdLst/>
              <a:ahLst/>
              <a:cxnLst/>
              <a:rect l="l" t="t" r="r" b="b"/>
              <a:pathLst>
                <a:path w="2049" h="858" extrusionOk="0">
                  <a:moveTo>
                    <a:pt x="631" y="1"/>
                  </a:moveTo>
                  <a:cubicBezTo>
                    <a:pt x="548" y="1"/>
                    <a:pt x="476" y="36"/>
                    <a:pt x="441" y="72"/>
                  </a:cubicBezTo>
                  <a:lnTo>
                    <a:pt x="12" y="774"/>
                  </a:lnTo>
                  <a:cubicBezTo>
                    <a:pt x="0" y="822"/>
                    <a:pt x="36" y="858"/>
                    <a:pt x="119" y="858"/>
                  </a:cubicBezTo>
                  <a:lnTo>
                    <a:pt x="1500" y="858"/>
                  </a:lnTo>
                  <a:cubicBezTo>
                    <a:pt x="1584" y="858"/>
                    <a:pt x="1667" y="822"/>
                    <a:pt x="1691" y="786"/>
                  </a:cubicBezTo>
                  <a:lnTo>
                    <a:pt x="2036" y="72"/>
                  </a:lnTo>
                  <a:cubicBezTo>
                    <a:pt x="2048" y="36"/>
                    <a:pt x="2000" y="1"/>
                    <a:pt x="19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44"/>
            <p:cNvSpPr/>
            <p:nvPr/>
          </p:nvSpPr>
          <p:spPr>
            <a:xfrm>
              <a:off x="4347720" y="3239923"/>
              <a:ext cx="61527" cy="27944"/>
            </a:xfrm>
            <a:custGeom>
              <a:avLst/>
              <a:gdLst/>
              <a:ahLst/>
              <a:cxnLst/>
              <a:rect l="l" t="t" r="r" b="b"/>
              <a:pathLst>
                <a:path w="1942" h="882" extrusionOk="0">
                  <a:moveTo>
                    <a:pt x="536" y="1"/>
                  </a:moveTo>
                  <a:cubicBezTo>
                    <a:pt x="453" y="1"/>
                    <a:pt x="370" y="36"/>
                    <a:pt x="358" y="72"/>
                  </a:cubicBezTo>
                  <a:lnTo>
                    <a:pt x="25" y="786"/>
                  </a:lnTo>
                  <a:cubicBezTo>
                    <a:pt x="1" y="846"/>
                    <a:pt x="60" y="882"/>
                    <a:pt x="132" y="882"/>
                  </a:cubicBezTo>
                  <a:lnTo>
                    <a:pt x="1513" y="882"/>
                  </a:lnTo>
                  <a:cubicBezTo>
                    <a:pt x="1584" y="882"/>
                    <a:pt x="1679" y="834"/>
                    <a:pt x="1679" y="810"/>
                  </a:cubicBezTo>
                  <a:lnTo>
                    <a:pt x="1930" y="96"/>
                  </a:lnTo>
                  <a:cubicBezTo>
                    <a:pt x="1941" y="36"/>
                    <a:pt x="1906" y="1"/>
                    <a:pt x="18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44"/>
            <p:cNvSpPr/>
            <p:nvPr/>
          </p:nvSpPr>
          <p:spPr>
            <a:xfrm>
              <a:off x="4410356" y="3239923"/>
              <a:ext cx="58486" cy="27944"/>
            </a:xfrm>
            <a:custGeom>
              <a:avLst/>
              <a:gdLst/>
              <a:ahLst/>
              <a:cxnLst/>
              <a:rect l="l" t="t" r="r" b="b"/>
              <a:pathLst>
                <a:path w="1846" h="882" extrusionOk="0">
                  <a:moveTo>
                    <a:pt x="417" y="1"/>
                  </a:moveTo>
                  <a:cubicBezTo>
                    <a:pt x="345" y="1"/>
                    <a:pt x="262" y="36"/>
                    <a:pt x="250" y="72"/>
                  </a:cubicBezTo>
                  <a:lnTo>
                    <a:pt x="12" y="786"/>
                  </a:lnTo>
                  <a:cubicBezTo>
                    <a:pt x="0" y="834"/>
                    <a:pt x="60" y="882"/>
                    <a:pt x="131" y="882"/>
                  </a:cubicBezTo>
                  <a:lnTo>
                    <a:pt x="1512" y="882"/>
                  </a:lnTo>
                  <a:cubicBezTo>
                    <a:pt x="1596" y="882"/>
                    <a:pt x="1667" y="846"/>
                    <a:pt x="1679" y="810"/>
                  </a:cubicBezTo>
                  <a:lnTo>
                    <a:pt x="1834" y="96"/>
                  </a:lnTo>
                  <a:cubicBezTo>
                    <a:pt x="1846" y="36"/>
                    <a:pt x="1786" y="1"/>
                    <a:pt x="17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44"/>
            <p:cNvSpPr/>
            <p:nvPr/>
          </p:nvSpPr>
          <p:spPr>
            <a:xfrm>
              <a:off x="4472581" y="3239923"/>
              <a:ext cx="54367" cy="28324"/>
            </a:xfrm>
            <a:custGeom>
              <a:avLst/>
              <a:gdLst/>
              <a:ahLst/>
              <a:cxnLst/>
              <a:rect l="l" t="t" r="r" b="b"/>
              <a:pathLst>
                <a:path w="1716" h="894" extrusionOk="0">
                  <a:moveTo>
                    <a:pt x="286" y="1"/>
                  </a:moveTo>
                  <a:cubicBezTo>
                    <a:pt x="203" y="1"/>
                    <a:pt x="144" y="48"/>
                    <a:pt x="132" y="96"/>
                  </a:cubicBezTo>
                  <a:lnTo>
                    <a:pt x="1" y="810"/>
                  </a:lnTo>
                  <a:cubicBezTo>
                    <a:pt x="1" y="846"/>
                    <a:pt x="60" y="894"/>
                    <a:pt x="132" y="894"/>
                  </a:cubicBezTo>
                  <a:lnTo>
                    <a:pt x="1513" y="894"/>
                  </a:lnTo>
                  <a:cubicBezTo>
                    <a:pt x="1608" y="894"/>
                    <a:pt x="1668" y="846"/>
                    <a:pt x="1656" y="810"/>
                  </a:cubicBezTo>
                  <a:lnTo>
                    <a:pt x="1715" y="96"/>
                  </a:lnTo>
                  <a:cubicBezTo>
                    <a:pt x="1715" y="48"/>
                    <a:pt x="1656" y="1"/>
                    <a:pt x="15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44"/>
            <p:cNvSpPr/>
            <p:nvPr/>
          </p:nvSpPr>
          <p:spPr>
            <a:xfrm>
              <a:off x="4534837" y="3239923"/>
              <a:ext cx="53195" cy="28324"/>
            </a:xfrm>
            <a:custGeom>
              <a:avLst/>
              <a:gdLst/>
              <a:ahLst/>
              <a:cxnLst/>
              <a:rect l="l" t="t" r="r" b="b"/>
              <a:pathLst>
                <a:path w="1679" h="894" extrusionOk="0">
                  <a:moveTo>
                    <a:pt x="191" y="1"/>
                  </a:moveTo>
                  <a:cubicBezTo>
                    <a:pt x="107" y="1"/>
                    <a:pt x="48" y="48"/>
                    <a:pt x="48" y="96"/>
                  </a:cubicBezTo>
                  <a:lnTo>
                    <a:pt x="0" y="810"/>
                  </a:lnTo>
                  <a:cubicBezTo>
                    <a:pt x="0" y="846"/>
                    <a:pt x="72" y="894"/>
                    <a:pt x="143" y="894"/>
                  </a:cubicBezTo>
                  <a:lnTo>
                    <a:pt x="1536" y="894"/>
                  </a:lnTo>
                  <a:cubicBezTo>
                    <a:pt x="1608" y="894"/>
                    <a:pt x="1679" y="870"/>
                    <a:pt x="1679" y="810"/>
                  </a:cubicBezTo>
                  <a:lnTo>
                    <a:pt x="1631" y="96"/>
                  </a:lnTo>
                  <a:cubicBezTo>
                    <a:pt x="1619" y="48"/>
                    <a:pt x="1560" y="1"/>
                    <a:pt x="14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44"/>
            <p:cNvSpPr/>
            <p:nvPr/>
          </p:nvSpPr>
          <p:spPr>
            <a:xfrm>
              <a:off x="4595572" y="3240303"/>
              <a:ext cx="54716" cy="28324"/>
            </a:xfrm>
            <a:custGeom>
              <a:avLst/>
              <a:gdLst/>
              <a:ahLst/>
              <a:cxnLst/>
              <a:rect l="l" t="t" r="r" b="b"/>
              <a:pathLst>
                <a:path w="1727" h="894" extrusionOk="0">
                  <a:moveTo>
                    <a:pt x="131" y="1"/>
                  </a:moveTo>
                  <a:cubicBezTo>
                    <a:pt x="60" y="1"/>
                    <a:pt x="0" y="48"/>
                    <a:pt x="0" y="96"/>
                  </a:cubicBezTo>
                  <a:lnTo>
                    <a:pt x="60" y="810"/>
                  </a:lnTo>
                  <a:cubicBezTo>
                    <a:pt x="60" y="858"/>
                    <a:pt x="131" y="894"/>
                    <a:pt x="214" y="894"/>
                  </a:cubicBezTo>
                  <a:lnTo>
                    <a:pt x="1596" y="894"/>
                  </a:lnTo>
                  <a:cubicBezTo>
                    <a:pt x="1667" y="894"/>
                    <a:pt x="1727" y="858"/>
                    <a:pt x="1715" y="822"/>
                  </a:cubicBezTo>
                  <a:lnTo>
                    <a:pt x="1584" y="96"/>
                  </a:lnTo>
                  <a:cubicBezTo>
                    <a:pt x="1584" y="48"/>
                    <a:pt x="1500" y="1"/>
                    <a:pt x="14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44"/>
            <p:cNvSpPr/>
            <p:nvPr/>
          </p:nvSpPr>
          <p:spPr>
            <a:xfrm>
              <a:off x="4654026" y="3239923"/>
              <a:ext cx="58518" cy="28704"/>
            </a:xfrm>
            <a:custGeom>
              <a:avLst/>
              <a:gdLst/>
              <a:ahLst/>
              <a:cxnLst/>
              <a:rect l="l" t="t" r="r" b="b"/>
              <a:pathLst>
                <a:path w="1847" h="906" extrusionOk="0">
                  <a:moveTo>
                    <a:pt x="132" y="1"/>
                  </a:moveTo>
                  <a:cubicBezTo>
                    <a:pt x="60" y="1"/>
                    <a:pt x="1" y="48"/>
                    <a:pt x="12" y="84"/>
                  </a:cubicBezTo>
                  <a:lnTo>
                    <a:pt x="167" y="822"/>
                  </a:lnTo>
                  <a:cubicBezTo>
                    <a:pt x="179" y="870"/>
                    <a:pt x="251" y="906"/>
                    <a:pt x="334" y="906"/>
                  </a:cubicBezTo>
                  <a:lnTo>
                    <a:pt x="1715" y="906"/>
                  </a:lnTo>
                  <a:cubicBezTo>
                    <a:pt x="1798" y="906"/>
                    <a:pt x="1846" y="882"/>
                    <a:pt x="1834" y="822"/>
                  </a:cubicBezTo>
                  <a:lnTo>
                    <a:pt x="1596" y="84"/>
                  </a:lnTo>
                  <a:cubicBezTo>
                    <a:pt x="1584" y="48"/>
                    <a:pt x="1501" y="1"/>
                    <a:pt x="14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44"/>
            <p:cNvSpPr/>
            <p:nvPr/>
          </p:nvSpPr>
          <p:spPr>
            <a:xfrm>
              <a:off x="4712861" y="3240303"/>
              <a:ext cx="62288" cy="29085"/>
            </a:xfrm>
            <a:custGeom>
              <a:avLst/>
              <a:gdLst/>
              <a:ahLst/>
              <a:cxnLst/>
              <a:rect l="l" t="t" r="r" b="b"/>
              <a:pathLst>
                <a:path w="1966" h="918" extrusionOk="0">
                  <a:moveTo>
                    <a:pt x="120" y="1"/>
                  </a:moveTo>
                  <a:cubicBezTo>
                    <a:pt x="49" y="1"/>
                    <a:pt x="1" y="48"/>
                    <a:pt x="25" y="96"/>
                  </a:cubicBezTo>
                  <a:lnTo>
                    <a:pt x="275" y="822"/>
                  </a:lnTo>
                  <a:cubicBezTo>
                    <a:pt x="287" y="870"/>
                    <a:pt x="382" y="917"/>
                    <a:pt x="453" y="917"/>
                  </a:cubicBezTo>
                  <a:lnTo>
                    <a:pt x="1835" y="917"/>
                  </a:lnTo>
                  <a:cubicBezTo>
                    <a:pt x="1906" y="917"/>
                    <a:pt x="1965" y="870"/>
                    <a:pt x="1930" y="822"/>
                  </a:cubicBezTo>
                  <a:lnTo>
                    <a:pt x="1596" y="96"/>
                  </a:lnTo>
                  <a:cubicBezTo>
                    <a:pt x="1573" y="48"/>
                    <a:pt x="1489" y="1"/>
                    <a:pt x="14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44"/>
            <p:cNvSpPr/>
            <p:nvPr/>
          </p:nvSpPr>
          <p:spPr>
            <a:xfrm>
              <a:off x="4772867" y="3240303"/>
              <a:ext cx="64506" cy="29085"/>
            </a:xfrm>
            <a:custGeom>
              <a:avLst/>
              <a:gdLst/>
              <a:ahLst/>
              <a:cxnLst/>
              <a:rect l="l" t="t" r="r" b="b"/>
              <a:pathLst>
                <a:path w="2036" h="918" extrusionOk="0">
                  <a:moveTo>
                    <a:pt x="119" y="1"/>
                  </a:moveTo>
                  <a:cubicBezTo>
                    <a:pt x="36" y="1"/>
                    <a:pt x="0" y="48"/>
                    <a:pt x="12" y="96"/>
                  </a:cubicBezTo>
                  <a:lnTo>
                    <a:pt x="357" y="822"/>
                  </a:lnTo>
                  <a:cubicBezTo>
                    <a:pt x="369" y="870"/>
                    <a:pt x="464" y="917"/>
                    <a:pt x="536" y="917"/>
                  </a:cubicBezTo>
                  <a:lnTo>
                    <a:pt x="1917" y="917"/>
                  </a:lnTo>
                  <a:cubicBezTo>
                    <a:pt x="2000" y="917"/>
                    <a:pt x="2036" y="882"/>
                    <a:pt x="2036" y="822"/>
                  </a:cubicBezTo>
                  <a:lnTo>
                    <a:pt x="1607" y="96"/>
                  </a:lnTo>
                  <a:cubicBezTo>
                    <a:pt x="1584" y="48"/>
                    <a:pt x="1488" y="1"/>
                    <a:pt x="14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44"/>
            <p:cNvSpPr/>
            <p:nvPr/>
          </p:nvSpPr>
          <p:spPr>
            <a:xfrm>
              <a:off x="4830941" y="3241064"/>
              <a:ext cx="68688" cy="28704"/>
            </a:xfrm>
            <a:custGeom>
              <a:avLst/>
              <a:gdLst/>
              <a:ahLst/>
              <a:cxnLst/>
              <a:rect l="l" t="t" r="r" b="b"/>
              <a:pathLst>
                <a:path w="2168" h="906" extrusionOk="0">
                  <a:moveTo>
                    <a:pt x="120" y="0"/>
                  </a:moveTo>
                  <a:cubicBezTo>
                    <a:pt x="48" y="0"/>
                    <a:pt x="1" y="36"/>
                    <a:pt x="24" y="84"/>
                  </a:cubicBezTo>
                  <a:lnTo>
                    <a:pt x="477" y="810"/>
                  </a:lnTo>
                  <a:cubicBezTo>
                    <a:pt x="501" y="858"/>
                    <a:pt x="596" y="905"/>
                    <a:pt x="667" y="905"/>
                  </a:cubicBezTo>
                  <a:lnTo>
                    <a:pt x="2048" y="905"/>
                  </a:lnTo>
                  <a:cubicBezTo>
                    <a:pt x="2144" y="905"/>
                    <a:pt x="2168" y="858"/>
                    <a:pt x="2132" y="810"/>
                  </a:cubicBezTo>
                  <a:lnTo>
                    <a:pt x="1608" y="84"/>
                  </a:lnTo>
                  <a:cubicBezTo>
                    <a:pt x="1572" y="36"/>
                    <a:pt x="1489" y="0"/>
                    <a:pt x="14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44"/>
            <p:cNvSpPr/>
            <p:nvPr/>
          </p:nvSpPr>
          <p:spPr>
            <a:xfrm>
              <a:off x="4890156" y="3241064"/>
              <a:ext cx="72078" cy="28704"/>
            </a:xfrm>
            <a:custGeom>
              <a:avLst/>
              <a:gdLst/>
              <a:ahLst/>
              <a:cxnLst/>
              <a:rect l="l" t="t" r="r" b="b"/>
              <a:pathLst>
                <a:path w="2275" h="906" extrusionOk="0">
                  <a:moveTo>
                    <a:pt x="108" y="0"/>
                  </a:moveTo>
                  <a:cubicBezTo>
                    <a:pt x="37" y="0"/>
                    <a:pt x="1" y="36"/>
                    <a:pt x="37" y="84"/>
                  </a:cubicBezTo>
                  <a:lnTo>
                    <a:pt x="572" y="810"/>
                  </a:lnTo>
                  <a:cubicBezTo>
                    <a:pt x="596" y="858"/>
                    <a:pt x="703" y="905"/>
                    <a:pt x="775" y="905"/>
                  </a:cubicBezTo>
                  <a:lnTo>
                    <a:pt x="2168" y="905"/>
                  </a:lnTo>
                  <a:cubicBezTo>
                    <a:pt x="2239" y="905"/>
                    <a:pt x="2275" y="870"/>
                    <a:pt x="2239" y="810"/>
                  </a:cubicBezTo>
                  <a:lnTo>
                    <a:pt x="1608" y="84"/>
                  </a:lnTo>
                  <a:cubicBezTo>
                    <a:pt x="1573" y="36"/>
                    <a:pt x="1477" y="0"/>
                    <a:pt x="1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44"/>
            <p:cNvSpPr/>
            <p:nvPr/>
          </p:nvSpPr>
          <p:spPr>
            <a:xfrm>
              <a:off x="4948642" y="3241444"/>
              <a:ext cx="76228" cy="28704"/>
            </a:xfrm>
            <a:custGeom>
              <a:avLst/>
              <a:gdLst/>
              <a:ahLst/>
              <a:cxnLst/>
              <a:rect l="l" t="t" r="r" b="b"/>
              <a:pathLst>
                <a:path w="2406" h="906" extrusionOk="0">
                  <a:moveTo>
                    <a:pt x="108" y="0"/>
                  </a:moveTo>
                  <a:cubicBezTo>
                    <a:pt x="36" y="0"/>
                    <a:pt x="0" y="48"/>
                    <a:pt x="48" y="84"/>
                  </a:cubicBezTo>
                  <a:lnTo>
                    <a:pt x="691" y="822"/>
                  </a:lnTo>
                  <a:cubicBezTo>
                    <a:pt x="727" y="858"/>
                    <a:pt x="834" y="905"/>
                    <a:pt x="917" y="905"/>
                  </a:cubicBezTo>
                  <a:lnTo>
                    <a:pt x="2298" y="905"/>
                  </a:lnTo>
                  <a:cubicBezTo>
                    <a:pt x="2370" y="905"/>
                    <a:pt x="2405" y="858"/>
                    <a:pt x="2346" y="834"/>
                  </a:cubicBezTo>
                  <a:lnTo>
                    <a:pt x="1632" y="84"/>
                  </a:lnTo>
                  <a:cubicBezTo>
                    <a:pt x="1584" y="36"/>
                    <a:pt x="1477" y="0"/>
                    <a:pt x="14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44"/>
            <p:cNvSpPr/>
            <p:nvPr/>
          </p:nvSpPr>
          <p:spPr>
            <a:xfrm>
              <a:off x="5008237" y="3241064"/>
              <a:ext cx="78858" cy="29085"/>
            </a:xfrm>
            <a:custGeom>
              <a:avLst/>
              <a:gdLst/>
              <a:ahLst/>
              <a:cxnLst/>
              <a:rect l="l" t="t" r="r" b="b"/>
              <a:pathLst>
                <a:path w="2489" h="918" extrusionOk="0">
                  <a:moveTo>
                    <a:pt x="108" y="0"/>
                  </a:moveTo>
                  <a:cubicBezTo>
                    <a:pt x="12" y="0"/>
                    <a:pt x="1" y="36"/>
                    <a:pt x="36" y="84"/>
                  </a:cubicBezTo>
                  <a:lnTo>
                    <a:pt x="774" y="834"/>
                  </a:lnTo>
                  <a:cubicBezTo>
                    <a:pt x="822" y="870"/>
                    <a:pt x="917" y="917"/>
                    <a:pt x="1001" y="917"/>
                  </a:cubicBezTo>
                  <a:lnTo>
                    <a:pt x="2382" y="917"/>
                  </a:lnTo>
                  <a:cubicBezTo>
                    <a:pt x="2465" y="917"/>
                    <a:pt x="2489" y="893"/>
                    <a:pt x="2453" y="834"/>
                  </a:cubicBezTo>
                  <a:lnTo>
                    <a:pt x="1632" y="84"/>
                  </a:lnTo>
                  <a:cubicBezTo>
                    <a:pt x="1572" y="36"/>
                    <a:pt x="1477" y="0"/>
                    <a:pt x="13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44"/>
            <p:cNvSpPr/>
            <p:nvPr/>
          </p:nvSpPr>
          <p:spPr>
            <a:xfrm>
              <a:off x="3998801" y="3270117"/>
              <a:ext cx="83008" cy="27564"/>
            </a:xfrm>
            <a:custGeom>
              <a:avLst/>
              <a:gdLst/>
              <a:ahLst/>
              <a:cxnLst/>
              <a:rect l="l" t="t" r="r" b="b"/>
              <a:pathLst>
                <a:path w="2620" h="870" extrusionOk="0">
                  <a:moveTo>
                    <a:pt x="1108" y="0"/>
                  </a:moveTo>
                  <a:cubicBezTo>
                    <a:pt x="1036" y="0"/>
                    <a:pt x="917" y="36"/>
                    <a:pt x="870" y="72"/>
                  </a:cubicBezTo>
                  <a:lnTo>
                    <a:pt x="60" y="774"/>
                  </a:lnTo>
                  <a:cubicBezTo>
                    <a:pt x="0" y="822"/>
                    <a:pt x="24" y="846"/>
                    <a:pt x="119" y="846"/>
                  </a:cubicBezTo>
                  <a:lnTo>
                    <a:pt x="1608" y="869"/>
                  </a:lnTo>
                  <a:cubicBezTo>
                    <a:pt x="1691" y="869"/>
                    <a:pt x="1798" y="834"/>
                    <a:pt x="1846" y="774"/>
                  </a:cubicBezTo>
                  <a:lnTo>
                    <a:pt x="2572" y="72"/>
                  </a:lnTo>
                  <a:cubicBezTo>
                    <a:pt x="2620" y="36"/>
                    <a:pt x="2584" y="0"/>
                    <a:pt x="25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44"/>
            <p:cNvSpPr/>
            <p:nvPr/>
          </p:nvSpPr>
          <p:spPr>
            <a:xfrm>
              <a:off x="4065556" y="3270497"/>
              <a:ext cx="79270" cy="27564"/>
            </a:xfrm>
            <a:custGeom>
              <a:avLst/>
              <a:gdLst/>
              <a:ahLst/>
              <a:cxnLst/>
              <a:rect l="l" t="t" r="r" b="b"/>
              <a:pathLst>
                <a:path w="2502" h="870" extrusionOk="0">
                  <a:moveTo>
                    <a:pt x="989" y="0"/>
                  </a:moveTo>
                  <a:cubicBezTo>
                    <a:pt x="906" y="0"/>
                    <a:pt x="810" y="36"/>
                    <a:pt x="763" y="83"/>
                  </a:cubicBezTo>
                  <a:lnTo>
                    <a:pt x="48" y="774"/>
                  </a:lnTo>
                  <a:cubicBezTo>
                    <a:pt x="1" y="822"/>
                    <a:pt x="37" y="857"/>
                    <a:pt x="120" y="857"/>
                  </a:cubicBezTo>
                  <a:lnTo>
                    <a:pt x="1608" y="869"/>
                  </a:lnTo>
                  <a:cubicBezTo>
                    <a:pt x="1703" y="869"/>
                    <a:pt x="1799" y="834"/>
                    <a:pt x="1822" y="774"/>
                  </a:cubicBezTo>
                  <a:lnTo>
                    <a:pt x="2454" y="83"/>
                  </a:lnTo>
                  <a:cubicBezTo>
                    <a:pt x="2501" y="36"/>
                    <a:pt x="2454" y="0"/>
                    <a:pt x="23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44"/>
            <p:cNvSpPr/>
            <p:nvPr/>
          </p:nvSpPr>
          <p:spPr>
            <a:xfrm>
              <a:off x="4132723" y="3271226"/>
              <a:ext cx="75848" cy="27215"/>
            </a:xfrm>
            <a:custGeom>
              <a:avLst/>
              <a:gdLst/>
              <a:ahLst/>
              <a:cxnLst/>
              <a:rect l="l" t="t" r="r" b="b"/>
              <a:pathLst>
                <a:path w="2394" h="859" extrusionOk="0">
                  <a:moveTo>
                    <a:pt x="869" y="1"/>
                  </a:moveTo>
                  <a:cubicBezTo>
                    <a:pt x="786" y="1"/>
                    <a:pt x="691" y="25"/>
                    <a:pt x="655" y="72"/>
                  </a:cubicBezTo>
                  <a:lnTo>
                    <a:pt x="24" y="775"/>
                  </a:lnTo>
                  <a:cubicBezTo>
                    <a:pt x="0" y="811"/>
                    <a:pt x="24" y="846"/>
                    <a:pt x="119" y="846"/>
                  </a:cubicBezTo>
                  <a:lnTo>
                    <a:pt x="1607" y="858"/>
                  </a:lnTo>
                  <a:cubicBezTo>
                    <a:pt x="1691" y="858"/>
                    <a:pt x="1786" y="811"/>
                    <a:pt x="1822" y="775"/>
                  </a:cubicBezTo>
                  <a:lnTo>
                    <a:pt x="2358" y="72"/>
                  </a:lnTo>
                  <a:cubicBezTo>
                    <a:pt x="2393" y="25"/>
                    <a:pt x="2346" y="1"/>
                    <a:pt x="22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44"/>
            <p:cNvSpPr/>
            <p:nvPr/>
          </p:nvSpPr>
          <p:spPr>
            <a:xfrm>
              <a:off x="4199097" y="3271606"/>
              <a:ext cx="72458" cy="27215"/>
            </a:xfrm>
            <a:custGeom>
              <a:avLst/>
              <a:gdLst/>
              <a:ahLst/>
              <a:cxnLst/>
              <a:rect l="l" t="t" r="r" b="b"/>
              <a:pathLst>
                <a:path w="2287" h="859" extrusionOk="0">
                  <a:moveTo>
                    <a:pt x="775" y="1"/>
                  </a:moveTo>
                  <a:cubicBezTo>
                    <a:pt x="679" y="1"/>
                    <a:pt x="596" y="25"/>
                    <a:pt x="560" y="72"/>
                  </a:cubicBezTo>
                  <a:lnTo>
                    <a:pt x="48" y="775"/>
                  </a:lnTo>
                  <a:cubicBezTo>
                    <a:pt x="1" y="822"/>
                    <a:pt x="48" y="846"/>
                    <a:pt x="132" y="846"/>
                  </a:cubicBezTo>
                  <a:lnTo>
                    <a:pt x="1620" y="858"/>
                  </a:lnTo>
                  <a:cubicBezTo>
                    <a:pt x="1715" y="858"/>
                    <a:pt x="1798" y="822"/>
                    <a:pt x="1810" y="775"/>
                  </a:cubicBezTo>
                  <a:lnTo>
                    <a:pt x="2263" y="72"/>
                  </a:lnTo>
                  <a:cubicBezTo>
                    <a:pt x="2287" y="25"/>
                    <a:pt x="2251" y="1"/>
                    <a:pt x="21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44"/>
            <p:cNvSpPr/>
            <p:nvPr/>
          </p:nvSpPr>
          <p:spPr>
            <a:xfrm>
              <a:off x="4265884" y="3271226"/>
              <a:ext cx="69416" cy="27595"/>
            </a:xfrm>
            <a:custGeom>
              <a:avLst/>
              <a:gdLst/>
              <a:ahLst/>
              <a:cxnLst/>
              <a:rect l="l" t="t" r="r" b="b"/>
              <a:pathLst>
                <a:path w="2191" h="871" extrusionOk="0">
                  <a:moveTo>
                    <a:pt x="655" y="1"/>
                  </a:moveTo>
                  <a:cubicBezTo>
                    <a:pt x="583" y="1"/>
                    <a:pt x="500" y="25"/>
                    <a:pt x="464" y="72"/>
                  </a:cubicBezTo>
                  <a:lnTo>
                    <a:pt x="36" y="775"/>
                  </a:lnTo>
                  <a:cubicBezTo>
                    <a:pt x="0" y="811"/>
                    <a:pt x="48" y="858"/>
                    <a:pt x="143" y="858"/>
                  </a:cubicBezTo>
                  <a:lnTo>
                    <a:pt x="1631" y="870"/>
                  </a:lnTo>
                  <a:cubicBezTo>
                    <a:pt x="1715" y="870"/>
                    <a:pt x="1786" y="846"/>
                    <a:pt x="1822" y="799"/>
                  </a:cubicBezTo>
                  <a:lnTo>
                    <a:pt x="2155" y="84"/>
                  </a:lnTo>
                  <a:cubicBezTo>
                    <a:pt x="2191" y="25"/>
                    <a:pt x="2131" y="1"/>
                    <a:pt x="20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44"/>
            <p:cNvSpPr/>
            <p:nvPr/>
          </p:nvSpPr>
          <p:spPr>
            <a:xfrm>
              <a:off x="4333019" y="3271226"/>
              <a:ext cx="64917" cy="28324"/>
            </a:xfrm>
            <a:custGeom>
              <a:avLst/>
              <a:gdLst/>
              <a:ahLst/>
              <a:cxnLst/>
              <a:rect l="l" t="t" r="r" b="b"/>
              <a:pathLst>
                <a:path w="2049" h="894" extrusionOk="0">
                  <a:moveTo>
                    <a:pt x="524" y="1"/>
                  </a:moveTo>
                  <a:cubicBezTo>
                    <a:pt x="441" y="1"/>
                    <a:pt x="358" y="25"/>
                    <a:pt x="346" y="72"/>
                  </a:cubicBezTo>
                  <a:lnTo>
                    <a:pt x="12" y="787"/>
                  </a:lnTo>
                  <a:cubicBezTo>
                    <a:pt x="0" y="834"/>
                    <a:pt x="48" y="870"/>
                    <a:pt x="131" y="870"/>
                  </a:cubicBezTo>
                  <a:lnTo>
                    <a:pt x="1620" y="894"/>
                  </a:lnTo>
                  <a:cubicBezTo>
                    <a:pt x="1691" y="894"/>
                    <a:pt x="1786" y="858"/>
                    <a:pt x="1786" y="799"/>
                  </a:cubicBezTo>
                  <a:lnTo>
                    <a:pt x="2036" y="84"/>
                  </a:lnTo>
                  <a:cubicBezTo>
                    <a:pt x="2048" y="37"/>
                    <a:pt x="1989" y="1"/>
                    <a:pt x="19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44"/>
            <p:cNvSpPr/>
            <p:nvPr/>
          </p:nvSpPr>
          <p:spPr>
            <a:xfrm>
              <a:off x="4399014" y="3271606"/>
              <a:ext cx="62288" cy="28324"/>
            </a:xfrm>
            <a:custGeom>
              <a:avLst/>
              <a:gdLst/>
              <a:ahLst/>
              <a:cxnLst/>
              <a:rect l="l" t="t" r="r" b="b"/>
              <a:pathLst>
                <a:path w="1966" h="894" extrusionOk="0">
                  <a:moveTo>
                    <a:pt x="430" y="1"/>
                  </a:moveTo>
                  <a:cubicBezTo>
                    <a:pt x="346" y="1"/>
                    <a:pt x="263" y="25"/>
                    <a:pt x="251" y="72"/>
                  </a:cubicBezTo>
                  <a:lnTo>
                    <a:pt x="13" y="787"/>
                  </a:lnTo>
                  <a:cubicBezTo>
                    <a:pt x="1" y="834"/>
                    <a:pt x="60" y="882"/>
                    <a:pt x="144" y="882"/>
                  </a:cubicBezTo>
                  <a:lnTo>
                    <a:pt x="1632" y="894"/>
                  </a:lnTo>
                  <a:cubicBezTo>
                    <a:pt x="1727" y="894"/>
                    <a:pt x="1811" y="846"/>
                    <a:pt x="1811" y="799"/>
                  </a:cubicBezTo>
                  <a:lnTo>
                    <a:pt x="1965" y="84"/>
                  </a:lnTo>
                  <a:cubicBezTo>
                    <a:pt x="1965" y="48"/>
                    <a:pt x="1906" y="1"/>
                    <a:pt x="18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44"/>
            <p:cNvSpPr/>
            <p:nvPr/>
          </p:nvSpPr>
          <p:spPr>
            <a:xfrm>
              <a:off x="4465801" y="3271923"/>
              <a:ext cx="59246" cy="28388"/>
            </a:xfrm>
            <a:custGeom>
              <a:avLst/>
              <a:gdLst/>
              <a:ahLst/>
              <a:cxnLst/>
              <a:rect l="l" t="t" r="r" b="b"/>
              <a:pathLst>
                <a:path w="1870" h="896" extrusionOk="0">
                  <a:moveTo>
                    <a:pt x="296" y="1"/>
                  </a:moveTo>
                  <a:cubicBezTo>
                    <a:pt x="224" y="1"/>
                    <a:pt x="166" y="42"/>
                    <a:pt x="155" y="74"/>
                  </a:cubicBezTo>
                  <a:lnTo>
                    <a:pt x="24" y="789"/>
                  </a:lnTo>
                  <a:cubicBezTo>
                    <a:pt x="0" y="836"/>
                    <a:pt x="60" y="884"/>
                    <a:pt x="155" y="884"/>
                  </a:cubicBezTo>
                  <a:lnTo>
                    <a:pt x="1643" y="896"/>
                  </a:lnTo>
                  <a:cubicBezTo>
                    <a:pt x="1727" y="896"/>
                    <a:pt x="1810" y="848"/>
                    <a:pt x="1786" y="812"/>
                  </a:cubicBezTo>
                  <a:lnTo>
                    <a:pt x="1846" y="98"/>
                  </a:lnTo>
                  <a:cubicBezTo>
                    <a:pt x="1870" y="50"/>
                    <a:pt x="1786" y="3"/>
                    <a:pt x="1715" y="3"/>
                  </a:cubicBezTo>
                  <a:lnTo>
                    <a:pt x="322" y="3"/>
                  </a:lnTo>
                  <a:cubicBezTo>
                    <a:pt x="313" y="1"/>
                    <a:pt x="304" y="1"/>
                    <a:pt x="2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44"/>
            <p:cNvSpPr/>
            <p:nvPr/>
          </p:nvSpPr>
          <p:spPr>
            <a:xfrm>
              <a:off x="4532936" y="3271606"/>
              <a:ext cx="56997" cy="28704"/>
            </a:xfrm>
            <a:custGeom>
              <a:avLst/>
              <a:gdLst/>
              <a:ahLst/>
              <a:cxnLst/>
              <a:rect l="l" t="t" r="r" b="b"/>
              <a:pathLst>
                <a:path w="1799" h="906" extrusionOk="0">
                  <a:moveTo>
                    <a:pt x="191" y="1"/>
                  </a:moveTo>
                  <a:cubicBezTo>
                    <a:pt x="120" y="1"/>
                    <a:pt x="48" y="48"/>
                    <a:pt x="48" y="84"/>
                  </a:cubicBezTo>
                  <a:lnTo>
                    <a:pt x="1" y="799"/>
                  </a:lnTo>
                  <a:cubicBezTo>
                    <a:pt x="1" y="846"/>
                    <a:pt x="60" y="894"/>
                    <a:pt x="144" y="894"/>
                  </a:cubicBezTo>
                  <a:lnTo>
                    <a:pt x="1632" y="906"/>
                  </a:lnTo>
                  <a:cubicBezTo>
                    <a:pt x="1727" y="906"/>
                    <a:pt x="1799" y="882"/>
                    <a:pt x="1787" y="799"/>
                  </a:cubicBezTo>
                  <a:lnTo>
                    <a:pt x="1739" y="84"/>
                  </a:lnTo>
                  <a:cubicBezTo>
                    <a:pt x="1739" y="48"/>
                    <a:pt x="1668" y="1"/>
                    <a:pt x="15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44"/>
            <p:cNvSpPr/>
            <p:nvPr/>
          </p:nvSpPr>
          <p:spPr>
            <a:xfrm>
              <a:off x="4597441" y="3271986"/>
              <a:ext cx="58866" cy="28704"/>
            </a:xfrm>
            <a:custGeom>
              <a:avLst/>
              <a:gdLst/>
              <a:ahLst/>
              <a:cxnLst/>
              <a:rect l="l" t="t" r="r" b="b"/>
              <a:pathLst>
                <a:path w="1858" h="906" extrusionOk="0">
                  <a:moveTo>
                    <a:pt x="132" y="1"/>
                  </a:moveTo>
                  <a:cubicBezTo>
                    <a:pt x="60" y="1"/>
                    <a:pt x="1" y="48"/>
                    <a:pt x="1" y="96"/>
                  </a:cubicBezTo>
                  <a:lnTo>
                    <a:pt x="60" y="810"/>
                  </a:lnTo>
                  <a:cubicBezTo>
                    <a:pt x="60" y="846"/>
                    <a:pt x="132" y="894"/>
                    <a:pt x="227" y="894"/>
                  </a:cubicBezTo>
                  <a:lnTo>
                    <a:pt x="1715" y="906"/>
                  </a:lnTo>
                  <a:cubicBezTo>
                    <a:pt x="1798" y="906"/>
                    <a:pt x="1858" y="882"/>
                    <a:pt x="1834" y="822"/>
                  </a:cubicBezTo>
                  <a:lnTo>
                    <a:pt x="1703" y="96"/>
                  </a:lnTo>
                  <a:cubicBezTo>
                    <a:pt x="1679" y="48"/>
                    <a:pt x="1608" y="1"/>
                    <a:pt x="15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44"/>
            <p:cNvSpPr/>
            <p:nvPr/>
          </p:nvSpPr>
          <p:spPr>
            <a:xfrm>
              <a:off x="4660426" y="3271986"/>
              <a:ext cx="63048" cy="29465"/>
            </a:xfrm>
            <a:custGeom>
              <a:avLst/>
              <a:gdLst/>
              <a:ahLst/>
              <a:cxnLst/>
              <a:rect l="l" t="t" r="r" b="b"/>
              <a:pathLst>
                <a:path w="1990" h="930" extrusionOk="0">
                  <a:moveTo>
                    <a:pt x="156" y="1"/>
                  </a:moveTo>
                  <a:cubicBezTo>
                    <a:pt x="61" y="1"/>
                    <a:pt x="1" y="48"/>
                    <a:pt x="25" y="96"/>
                  </a:cubicBezTo>
                  <a:lnTo>
                    <a:pt x="168" y="822"/>
                  </a:lnTo>
                  <a:cubicBezTo>
                    <a:pt x="191" y="870"/>
                    <a:pt x="263" y="906"/>
                    <a:pt x="346" y="906"/>
                  </a:cubicBezTo>
                  <a:lnTo>
                    <a:pt x="1835" y="929"/>
                  </a:lnTo>
                  <a:cubicBezTo>
                    <a:pt x="1930" y="929"/>
                    <a:pt x="1989" y="894"/>
                    <a:pt x="1977" y="822"/>
                  </a:cubicBezTo>
                  <a:lnTo>
                    <a:pt x="1739" y="96"/>
                  </a:lnTo>
                  <a:cubicBezTo>
                    <a:pt x="1715" y="48"/>
                    <a:pt x="1632" y="1"/>
                    <a:pt x="15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44"/>
            <p:cNvSpPr/>
            <p:nvPr/>
          </p:nvSpPr>
          <p:spPr>
            <a:xfrm>
              <a:off x="4724203" y="3272366"/>
              <a:ext cx="65646" cy="29465"/>
            </a:xfrm>
            <a:custGeom>
              <a:avLst/>
              <a:gdLst/>
              <a:ahLst/>
              <a:cxnLst/>
              <a:rect l="l" t="t" r="r" b="b"/>
              <a:pathLst>
                <a:path w="2072" h="930" extrusionOk="0">
                  <a:moveTo>
                    <a:pt x="131" y="1"/>
                  </a:moveTo>
                  <a:cubicBezTo>
                    <a:pt x="60" y="1"/>
                    <a:pt x="0" y="48"/>
                    <a:pt x="24" y="96"/>
                  </a:cubicBezTo>
                  <a:lnTo>
                    <a:pt x="274" y="822"/>
                  </a:lnTo>
                  <a:cubicBezTo>
                    <a:pt x="286" y="870"/>
                    <a:pt x="357" y="917"/>
                    <a:pt x="453" y="917"/>
                  </a:cubicBezTo>
                  <a:lnTo>
                    <a:pt x="1941" y="929"/>
                  </a:lnTo>
                  <a:cubicBezTo>
                    <a:pt x="2024" y="929"/>
                    <a:pt x="2072" y="882"/>
                    <a:pt x="2048" y="822"/>
                  </a:cubicBezTo>
                  <a:lnTo>
                    <a:pt x="1715" y="96"/>
                  </a:lnTo>
                  <a:cubicBezTo>
                    <a:pt x="1703" y="48"/>
                    <a:pt x="1607" y="1"/>
                    <a:pt x="1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44"/>
            <p:cNvSpPr/>
            <p:nvPr/>
          </p:nvSpPr>
          <p:spPr>
            <a:xfrm>
              <a:off x="4787948" y="3273127"/>
              <a:ext cx="69068" cy="29085"/>
            </a:xfrm>
            <a:custGeom>
              <a:avLst/>
              <a:gdLst/>
              <a:ahLst/>
              <a:cxnLst/>
              <a:rect l="l" t="t" r="r" b="b"/>
              <a:pathLst>
                <a:path w="2180" h="918" extrusionOk="0">
                  <a:moveTo>
                    <a:pt x="119" y="0"/>
                  </a:moveTo>
                  <a:cubicBezTo>
                    <a:pt x="48" y="0"/>
                    <a:pt x="0" y="36"/>
                    <a:pt x="12" y="84"/>
                  </a:cubicBezTo>
                  <a:lnTo>
                    <a:pt x="357" y="810"/>
                  </a:lnTo>
                  <a:cubicBezTo>
                    <a:pt x="369" y="858"/>
                    <a:pt x="465" y="905"/>
                    <a:pt x="548" y="905"/>
                  </a:cubicBezTo>
                  <a:lnTo>
                    <a:pt x="2036" y="917"/>
                  </a:lnTo>
                  <a:cubicBezTo>
                    <a:pt x="2132" y="917"/>
                    <a:pt x="2179" y="870"/>
                    <a:pt x="2143" y="810"/>
                  </a:cubicBezTo>
                  <a:lnTo>
                    <a:pt x="1715" y="84"/>
                  </a:lnTo>
                  <a:cubicBezTo>
                    <a:pt x="1679" y="36"/>
                    <a:pt x="1596" y="0"/>
                    <a:pt x="15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44"/>
            <p:cNvSpPr/>
            <p:nvPr/>
          </p:nvSpPr>
          <p:spPr>
            <a:xfrm>
              <a:off x="4850553" y="3273127"/>
              <a:ext cx="72838" cy="29085"/>
            </a:xfrm>
            <a:custGeom>
              <a:avLst/>
              <a:gdLst/>
              <a:ahLst/>
              <a:cxnLst/>
              <a:rect l="l" t="t" r="r" b="b"/>
              <a:pathLst>
                <a:path w="2299" h="918" extrusionOk="0">
                  <a:moveTo>
                    <a:pt x="120" y="0"/>
                  </a:moveTo>
                  <a:cubicBezTo>
                    <a:pt x="48" y="0"/>
                    <a:pt x="1" y="36"/>
                    <a:pt x="36" y="84"/>
                  </a:cubicBezTo>
                  <a:lnTo>
                    <a:pt x="477" y="810"/>
                  </a:lnTo>
                  <a:cubicBezTo>
                    <a:pt x="513" y="858"/>
                    <a:pt x="596" y="905"/>
                    <a:pt x="691" y="905"/>
                  </a:cubicBezTo>
                  <a:lnTo>
                    <a:pt x="2180" y="917"/>
                  </a:lnTo>
                  <a:cubicBezTo>
                    <a:pt x="2251" y="917"/>
                    <a:pt x="2299" y="893"/>
                    <a:pt x="2251" y="810"/>
                  </a:cubicBezTo>
                  <a:lnTo>
                    <a:pt x="1727" y="84"/>
                  </a:lnTo>
                  <a:cubicBezTo>
                    <a:pt x="1703" y="36"/>
                    <a:pt x="1596" y="0"/>
                    <a:pt x="1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44"/>
            <p:cNvSpPr/>
            <p:nvPr/>
          </p:nvSpPr>
          <p:spPr>
            <a:xfrm>
              <a:off x="4913918" y="3273507"/>
              <a:ext cx="76260" cy="29085"/>
            </a:xfrm>
            <a:custGeom>
              <a:avLst/>
              <a:gdLst/>
              <a:ahLst/>
              <a:cxnLst/>
              <a:rect l="l" t="t" r="r" b="b"/>
              <a:pathLst>
                <a:path w="2407" h="918" extrusionOk="0">
                  <a:moveTo>
                    <a:pt x="120" y="0"/>
                  </a:moveTo>
                  <a:cubicBezTo>
                    <a:pt x="25" y="0"/>
                    <a:pt x="1" y="48"/>
                    <a:pt x="25" y="84"/>
                  </a:cubicBezTo>
                  <a:lnTo>
                    <a:pt x="561" y="822"/>
                  </a:lnTo>
                  <a:cubicBezTo>
                    <a:pt x="608" y="858"/>
                    <a:pt x="703" y="905"/>
                    <a:pt x="787" y="905"/>
                  </a:cubicBezTo>
                  <a:lnTo>
                    <a:pt x="2275" y="917"/>
                  </a:lnTo>
                  <a:cubicBezTo>
                    <a:pt x="2370" y="917"/>
                    <a:pt x="2406" y="893"/>
                    <a:pt x="2370" y="822"/>
                  </a:cubicBezTo>
                  <a:lnTo>
                    <a:pt x="1739" y="84"/>
                  </a:lnTo>
                  <a:cubicBezTo>
                    <a:pt x="1692" y="36"/>
                    <a:pt x="1596" y="0"/>
                    <a:pt x="15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44"/>
            <p:cNvSpPr/>
            <p:nvPr/>
          </p:nvSpPr>
          <p:spPr>
            <a:xfrm>
              <a:off x="4976934" y="3273887"/>
              <a:ext cx="79618" cy="29433"/>
            </a:xfrm>
            <a:custGeom>
              <a:avLst/>
              <a:gdLst/>
              <a:ahLst/>
              <a:cxnLst/>
              <a:rect l="l" t="t" r="r" b="b"/>
              <a:pathLst>
                <a:path w="2513" h="929" extrusionOk="0">
                  <a:moveTo>
                    <a:pt x="119" y="0"/>
                  </a:moveTo>
                  <a:cubicBezTo>
                    <a:pt x="48" y="0"/>
                    <a:pt x="0" y="48"/>
                    <a:pt x="48" y="95"/>
                  </a:cubicBezTo>
                  <a:lnTo>
                    <a:pt x="691" y="822"/>
                  </a:lnTo>
                  <a:cubicBezTo>
                    <a:pt x="715" y="869"/>
                    <a:pt x="822" y="905"/>
                    <a:pt x="917" y="905"/>
                  </a:cubicBezTo>
                  <a:lnTo>
                    <a:pt x="2405" y="929"/>
                  </a:lnTo>
                  <a:cubicBezTo>
                    <a:pt x="2489" y="929"/>
                    <a:pt x="2513" y="881"/>
                    <a:pt x="2465" y="834"/>
                  </a:cubicBezTo>
                  <a:lnTo>
                    <a:pt x="1751" y="95"/>
                  </a:lnTo>
                  <a:cubicBezTo>
                    <a:pt x="1703" y="48"/>
                    <a:pt x="1596" y="0"/>
                    <a:pt x="15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44"/>
            <p:cNvSpPr/>
            <p:nvPr/>
          </p:nvSpPr>
          <p:spPr>
            <a:xfrm>
              <a:off x="5040680" y="3273887"/>
              <a:ext cx="83008" cy="29813"/>
            </a:xfrm>
            <a:custGeom>
              <a:avLst/>
              <a:gdLst/>
              <a:ahLst/>
              <a:cxnLst/>
              <a:rect l="l" t="t" r="r" b="b"/>
              <a:pathLst>
                <a:path w="2620" h="941" extrusionOk="0">
                  <a:moveTo>
                    <a:pt x="108" y="0"/>
                  </a:moveTo>
                  <a:cubicBezTo>
                    <a:pt x="36" y="0"/>
                    <a:pt x="0" y="48"/>
                    <a:pt x="48" y="95"/>
                  </a:cubicBezTo>
                  <a:lnTo>
                    <a:pt x="774" y="834"/>
                  </a:lnTo>
                  <a:cubicBezTo>
                    <a:pt x="822" y="881"/>
                    <a:pt x="929" y="929"/>
                    <a:pt x="1013" y="929"/>
                  </a:cubicBezTo>
                  <a:lnTo>
                    <a:pt x="2501" y="941"/>
                  </a:lnTo>
                  <a:cubicBezTo>
                    <a:pt x="2584" y="941"/>
                    <a:pt x="2620" y="893"/>
                    <a:pt x="2560" y="834"/>
                  </a:cubicBezTo>
                  <a:lnTo>
                    <a:pt x="1739" y="95"/>
                  </a:lnTo>
                  <a:cubicBezTo>
                    <a:pt x="1703" y="48"/>
                    <a:pt x="1584" y="0"/>
                    <a:pt x="15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44"/>
            <p:cNvSpPr/>
            <p:nvPr/>
          </p:nvSpPr>
          <p:spPr>
            <a:xfrm>
              <a:off x="4409976" y="3325181"/>
              <a:ext cx="302916" cy="63777"/>
            </a:xfrm>
            <a:custGeom>
              <a:avLst/>
              <a:gdLst/>
              <a:ahLst/>
              <a:cxnLst/>
              <a:rect l="l" t="t" r="r" b="b"/>
              <a:pathLst>
                <a:path w="9561" h="2013" extrusionOk="0">
                  <a:moveTo>
                    <a:pt x="846" y="0"/>
                  </a:moveTo>
                  <a:cubicBezTo>
                    <a:pt x="679" y="0"/>
                    <a:pt x="548" y="96"/>
                    <a:pt x="500" y="239"/>
                  </a:cubicBezTo>
                  <a:lnTo>
                    <a:pt x="72" y="1536"/>
                  </a:lnTo>
                  <a:cubicBezTo>
                    <a:pt x="0" y="1775"/>
                    <a:pt x="167" y="2013"/>
                    <a:pt x="417" y="2013"/>
                  </a:cubicBezTo>
                  <a:lnTo>
                    <a:pt x="9144" y="2013"/>
                  </a:lnTo>
                  <a:cubicBezTo>
                    <a:pt x="9406" y="2013"/>
                    <a:pt x="9561" y="1775"/>
                    <a:pt x="9490" y="1536"/>
                  </a:cubicBezTo>
                  <a:lnTo>
                    <a:pt x="9061" y="239"/>
                  </a:lnTo>
                  <a:cubicBezTo>
                    <a:pt x="9013" y="108"/>
                    <a:pt x="8870" y="0"/>
                    <a:pt x="87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44"/>
            <p:cNvSpPr/>
            <p:nvPr/>
          </p:nvSpPr>
          <p:spPr>
            <a:xfrm>
              <a:off x="4100660" y="2642423"/>
              <a:ext cx="918919" cy="546618"/>
            </a:xfrm>
            <a:custGeom>
              <a:avLst/>
              <a:gdLst/>
              <a:ahLst/>
              <a:cxnLst/>
              <a:rect l="l" t="t" r="r" b="b"/>
              <a:pathLst>
                <a:path w="29004" h="17253" extrusionOk="0">
                  <a:moveTo>
                    <a:pt x="19741" y="0"/>
                  </a:moveTo>
                  <a:lnTo>
                    <a:pt x="18943" y="95"/>
                  </a:lnTo>
                  <a:lnTo>
                    <a:pt x="18133" y="60"/>
                  </a:lnTo>
                  <a:lnTo>
                    <a:pt x="17336" y="60"/>
                  </a:lnTo>
                  <a:lnTo>
                    <a:pt x="16514" y="107"/>
                  </a:lnTo>
                  <a:lnTo>
                    <a:pt x="15716" y="60"/>
                  </a:lnTo>
                  <a:lnTo>
                    <a:pt x="14907" y="48"/>
                  </a:lnTo>
                  <a:lnTo>
                    <a:pt x="14109" y="48"/>
                  </a:lnTo>
                  <a:lnTo>
                    <a:pt x="13299" y="24"/>
                  </a:lnTo>
                  <a:lnTo>
                    <a:pt x="12478" y="36"/>
                  </a:lnTo>
                  <a:lnTo>
                    <a:pt x="11680" y="36"/>
                  </a:lnTo>
                  <a:lnTo>
                    <a:pt x="10871" y="84"/>
                  </a:lnTo>
                  <a:lnTo>
                    <a:pt x="10073" y="84"/>
                  </a:lnTo>
                  <a:lnTo>
                    <a:pt x="9263" y="36"/>
                  </a:lnTo>
                  <a:lnTo>
                    <a:pt x="8454" y="119"/>
                  </a:lnTo>
                  <a:lnTo>
                    <a:pt x="7644" y="107"/>
                  </a:lnTo>
                  <a:lnTo>
                    <a:pt x="6846" y="95"/>
                  </a:lnTo>
                  <a:lnTo>
                    <a:pt x="6037" y="36"/>
                  </a:lnTo>
                  <a:lnTo>
                    <a:pt x="5215" y="119"/>
                  </a:lnTo>
                  <a:lnTo>
                    <a:pt x="4417" y="84"/>
                  </a:lnTo>
                  <a:lnTo>
                    <a:pt x="3608" y="60"/>
                  </a:lnTo>
                  <a:lnTo>
                    <a:pt x="2810" y="84"/>
                  </a:lnTo>
                  <a:lnTo>
                    <a:pt x="2000" y="84"/>
                  </a:lnTo>
                  <a:lnTo>
                    <a:pt x="1191" y="24"/>
                  </a:lnTo>
                  <a:lnTo>
                    <a:pt x="429" y="417"/>
                  </a:lnTo>
                  <a:lnTo>
                    <a:pt x="60" y="1191"/>
                  </a:lnTo>
                  <a:lnTo>
                    <a:pt x="83" y="1977"/>
                  </a:lnTo>
                  <a:lnTo>
                    <a:pt x="72" y="2786"/>
                  </a:lnTo>
                  <a:lnTo>
                    <a:pt x="95" y="3596"/>
                  </a:lnTo>
                  <a:lnTo>
                    <a:pt x="83" y="4394"/>
                  </a:lnTo>
                  <a:lnTo>
                    <a:pt x="36" y="5203"/>
                  </a:lnTo>
                  <a:lnTo>
                    <a:pt x="12" y="5989"/>
                  </a:lnTo>
                  <a:lnTo>
                    <a:pt x="83" y="6787"/>
                  </a:lnTo>
                  <a:lnTo>
                    <a:pt x="95" y="7596"/>
                  </a:lnTo>
                  <a:lnTo>
                    <a:pt x="36" y="8394"/>
                  </a:lnTo>
                  <a:lnTo>
                    <a:pt x="0" y="9192"/>
                  </a:lnTo>
                  <a:lnTo>
                    <a:pt x="131" y="9990"/>
                  </a:lnTo>
                  <a:lnTo>
                    <a:pt x="24" y="10799"/>
                  </a:lnTo>
                  <a:lnTo>
                    <a:pt x="12" y="11597"/>
                  </a:lnTo>
                  <a:lnTo>
                    <a:pt x="24" y="12383"/>
                  </a:lnTo>
                  <a:lnTo>
                    <a:pt x="36" y="13192"/>
                  </a:lnTo>
                  <a:lnTo>
                    <a:pt x="83" y="13990"/>
                  </a:lnTo>
                  <a:lnTo>
                    <a:pt x="12" y="14776"/>
                  </a:lnTo>
                  <a:lnTo>
                    <a:pt x="119" y="15585"/>
                  </a:lnTo>
                  <a:lnTo>
                    <a:pt x="60" y="16395"/>
                  </a:lnTo>
                  <a:lnTo>
                    <a:pt x="72" y="17181"/>
                  </a:lnTo>
                  <a:lnTo>
                    <a:pt x="869" y="17157"/>
                  </a:lnTo>
                  <a:lnTo>
                    <a:pt x="1679" y="17145"/>
                  </a:lnTo>
                  <a:lnTo>
                    <a:pt x="3286" y="17145"/>
                  </a:lnTo>
                  <a:lnTo>
                    <a:pt x="4084" y="17240"/>
                  </a:lnTo>
                  <a:lnTo>
                    <a:pt x="4882" y="17181"/>
                  </a:lnTo>
                  <a:lnTo>
                    <a:pt x="5679" y="17157"/>
                  </a:lnTo>
                  <a:lnTo>
                    <a:pt x="6489" y="17121"/>
                  </a:lnTo>
                  <a:lnTo>
                    <a:pt x="7287" y="17121"/>
                  </a:lnTo>
                  <a:lnTo>
                    <a:pt x="8096" y="17157"/>
                  </a:lnTo>
                  <a:lnTo>
                    <a:pt x="8894" y="17145"/>
                  </a:lnTo>
                  <a:lnTo>
                    <a:pt x="9704" y="17181"/>
                  </a:lnTo>
                  <a:lnTo>
                    <a:pt x="10501" y="17252"/>
                  </a:lnTo>
                  <a:lnTo>
                    <a:pt x="11311" y="17240"/>
                  </a:lnTo>
                  <a:lnTo>
                    <a:pt x="12097" y="17145"/>
                  </a:lnTo>
                  <a:lnTo>
                    <a:pt x="12895" y="17193"/>
                  </a:lnTo>
                  <a:lnTo>
                    <a:pt x="13704" y="17193"/>
                  </a:lnTo>
                  <a:lnTo>
                    <a:pt x="14502" y="17121"/>
                  </a:lnTo>
                  <a:lnTo>
                    <a:pt x="15312" y="17133"/>
                  </a:lnTo>
                  <a:lnTo>
                    <a:pt x="16109" y="17181"/>
                  </a:lnTo>
                  <a:lnTo>
                    <a:pt x="16907" y="17121"/>
                  </a:lnTo>
                  <a:lnTo>
                    <a:pt x="17705" y="17240"/>
                  </a:lnTo>
                  <a:lnTo>
                    <a:pt x="18514" y="17181"/>
                  </a:lnTo>
                  <a:lnTo>
                    <a:pt x="19312" y="17133"/>
                  </a:lnTo>
                  <a:lnTo>
                    <a:pt x="20122" y="17157"/>
                  </a:lnTo>
                  <a:lnTo>
                    <a:pt x="20919" y="17181"/>
                  </a:lnTo>
                  <a:lnTo>
                    <a:pt x="21705" y="17229"/>
                  </a:lnTo>
                  <a:lnTo>
                    <a:pt x="23313" y="17229"/>
                  </a:lnTo>
                  <a:lnTo>
                    <a:pt x="24122" y="17181"/>
                  </a:lnTo>
                  <a:lnTo>
                    <a:pt x="24920" y="17205"/>
                  </a:lnTo>
                  <a:lnTo>
                    <a:pt x="25730" y="17240"/>
                  </a:lnTo>
                  <a:lnTo>
                    <a:pt x="26527" y="17240"/>
                  </a:lnTo>
                  <a:lnTo>
                    <a:pt x="27325" y="17133"/>
                  </a:lnTo>
                  <a:lnTo>
                    <a:pt x="28123" y="17205"/>
                  </a:lnTo>
                  <a:lnTo>
                    <a:pt x="28897" y="17145"/>
                  </a:lnTo>
                  <a:lnTo>
                    <a:pt x="28968" y="16371"/>
                  </a:lnTo>
                  <a:lnTo>
                    <a:pt x="28873" y="15574"/>
                  </a:lnTo>
                  <a:lnTo>
                    <a:pt x="28944" y="14764"/>
                  </a:lnTo>
                  <a:lnTo>
                    <a:pt x="28944" y="13966"/>
                  </a:lnTo>
                  <a:lnTo>
                    <a:pt x="29004" y="13157"/>
                  </a:lnTo>
                  <a:lnTo>
                    <a:pt x="28956" y="12371"/>
                  </a:lnTo>
                  <a:lnTo>
                    <a:pt x="28885" y="11573"/>
                  </a:lnTo>
                  <a:lnTo>
                    <a:pt x="28980" y="10763"/>
                  </a:lnTo>
                  <a:lnTo>
                    <a:pt x="28908" y="9966"/>
                  </a:lnTo>
                  <a:lnTo>
                    <a:pt x="28849" y="9156"/>
                  </a:lnTo>
                  <a:lnTo>
                    <a:pt x="28873" y="8358"/>
                  </a:lnTo>
                  <a:lnTo>
                    <a:pt x="28932" y="7561"/>
                  </a:lnTo>
                  <a:lnTo>
                    <a:pt x="28897" y="6763"/>
                  </a:lnTo>
                  <a:lnTo>
                    <a:pt x="28980" y="5953"/>
                  </a:lnTo>
                  <a:lnTo>
                    <a:pt x="28980" y="5156"/>
                  </a:lnTo>
                  <a:lnTo>
                    <a:pt x="28968" y="4346"/>
                  </a:lnTo>
                  <a:lnTo>
                    <a:pt x="28968" y="3560"/>
                  </a:lnTo>
                  <a:lnTo>
                    <a:pt x="28980" y="2762"/>
                  </a:lnTo>
                  <a:lnTo>
                    <a:pt x="28968" y="1953"/>
                  </a:lnTo>
                  <a:lnTo>
                    <a:pt x="28956" y="1155"/>
                  </a:lnTo>
                  <a:lnTo>
                    <a:pt x="28587" y="393"/>
                  </a:lnTo>
                  <a:lnTo>
                    <a:pt x="27837" y="60"/>
                  </a:lnTo>
                  <a:lnTo>
                    <a:pt x="27027" y="24"/>
                  </a:lnTo>
                  <a:lnTo>
                    <a:pt x="26218" y="84"/>
                  </a:lnTo>
                  <a:lnTo>
                    <a:pt x="25396" y="84"/>
                  </a:lnTo>
                  <a:lnTo>
                    <a:pt x="24598" y="36"/>
                  </a:lnTo>
                  <a:lnTo>
                    <a:pt x="23789" y="24"/>
                  </a:lnTo>
                  <a:lnTo>
                    <a:pt x="22979" y="60"/>
                  </a:lnTo>
                  <a:lnTo>
                    <a:pt x="22170" y="0"/>
                  </a:lnTo>
                  <a:lnTo>
                    <a:pt x="21372" y="36"/>
                  </a:lnTo>
                  <a:lnTo>
                    <a:pt x="20562" y="24"/>
                  </a:lnTo>
                  <a:lnTo>
                    <a:pt x="197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8" name="Google Shape;4438;p44"/>
            <p:cNvSpPr/>
            <p:nvPr/>
          </p:nvSpPr>
          <p:spPr>
            <a:xfrm>
              <a:off x="4376393" y="2686842"/>
              <a:ext cx="366693" cy="425243"/>
            </a:xfrm>
            <a:custGeom>
              <a:avLst/>
              <a:gdLst/>
              <a:ahLst/>
              <a:cxnLst/>
              <a:rect l="l" t="t" r="r" b="b"/>
              <a:pathLst>
                <a:path w="11574" h="13422" extrusionOk="0">
                  <a:moveTo>
                    <a:pt x="5799" y="0"/>
                  </a:moveTo>
                  <a:cubicBezTo>
                    <a:pt x="5680" y="0"/>
                    <a:pt x="5561" y="45"/>
                    <a:pt x="5466" y="134"/>
                  </a:cubicBezTo>
                  <a:cubicBezTo>
                    <a:pt x="4192" y="1372"/>
                    <a:pt x="2668" y="1956"/>
                    <a:pt x="655" y="1956"/>
                  </a:cubicBezTo>
                  <a:cubicBezTo>
                    <a:pt x="382" y="1956"/>
                    <a:pt x="179" y="2158"/>
                    <a:pt x="179" y="2432"/>
                  </a:cubicBezTo>
                  <a:cubicBezTo>
                    <a:pt x="179" y="2765"/>
                    <a:pt x="179" y="3099"/>
                    <a:pt x="167" y="3456"/>
                  </a:cubicBezTo>
                  <a:cubicBezTo>
                    <a:pt x="108" y="6837"/>
                    <a:pt x="1" y="11445"/>
                    <a:pt x="5644" y="13398"/>
                  </a:cubicBezTo>
                  <a:lnTo>
                    <a:pt x="5799" y="13421"/>
                  </a:lnTo>
                  <a:lnTo>
                    <a:pt x="5966" y="13398"/>
                  </a:lnTo>
                  <a:cubicBezTo>
                    <a:pt x="11573" y="11457"/>
                    <a:pt x="11490" y="6849"/>
                    <a:pt x="11431" y="3456"/>
                  </a:cubicBezTo>
                  <a:cubicBezTo>
                    <a:pt x="11419" y="3099"/>
                    <a:pt x="11419" y="2765"/>
                    <a:pt x="11419" y="2432"/>
                  </a:cubicBezTo>
                  <a:cubicBezTo>
                    <a:pt x="11419" y="2158"/>
                    <a:pt x="11204" y="1956"/>
                    <a:pt x="10942" y="1956"/>
                  </a:cubicBezTo>
                  <a:cubicBezTo>
                    <a:pt x="8930" y="1956"/>
                    <a:pt x="7406" y="1372"/>
                    <a:pt x="6132" y="134"/>
                  </a:cubicBezTo>
                  <a:cubicBezTo>
                    <a:pt x="6037" y="45"/>
                    <a:pt x="5918" y="0"/>
                    <a:pt x="5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44"/>
            <p:cNvSpPr/>
            <p:nvPr/>
          </p:nvSpPr>
          <p:spPr>
            <a:xfrm>
              <a:off x="4412606" y="2729455"/>
              <a:ext cx="293887" cy="340365"/>
            </a:xfrm>
            <a:custGeom>
              <a:avLst/>
              <a:gdLst/>
              <a:ahLst/>
              <a:cxnLst/>
              <a:rect l="l" t="t" r="r" b="b"/>
              <a:pathLst>
                <a:path w="9276" h="10743" extrusionOk="0">
                  <a:moveTo>
                    <a:pt x="4645" y="1"/>
                  </a:moveTo>
                  <a:cubicBezTo>
                    <a:pt x="4549" y="1"/>
                    <a:pt x="4454" y="33"/>
                    <a:pt x="4382" y="99"/>
                  </a:cubicBezTo>
                  <a:cubicBezTo>
                    <a:pt x="3370" y="1087"/>
                    <a:pt x="2144" y="1563"/>
                    <a:pt x="536" y="1563"/>
                  </a:cubicBezTo>
                  <a:cubicBezTo>
                    <a:pt x="310" y="1563"/>
                    <a:pt x="155" y="1718"/>
                    <a:pt x="155" y="1944"/>
                  </a:cubicBezTo>
                  <a:cubicBezTo>
                    <a:pt x="155" y="2206"/>
                    <a:pt x="155" y="2480"/>
                    <a:pt x="132" y="2766"/>
                  </a:cubicBezTo>
                  <a:cubicBezTo>
                    <a:pt x="96" y="5457"/>
                    <a:pt x="1" y="9159"/>
                    <a:pt x="4513" y="10707"/>
                  </a:cubicBezTo>
                  <a:lnTo>
                    <a:pt x="4644" y="10743"/>
                  </a:lnTo>
                  <a:lnTo>
                    <a:pt x="4775" y="10707"/>
                  </a:lnTo>
                  <a:cubicBezTo>
                    <a:pt x="9276" y="9159"/>
                    <a:pt x="9216" y="5469"/>
                    <a:pt x="9156" y="2766"/>
                  </a:cubicBezTo>
                  <a:cubicBezTo>
                    <a:pt x="9145" y="2480"/>
                    <a:pt x="9145" y="2206"/>
                    <a:pt x="9145" y="1944"/>
                  </a:cubicBezTo>
                  <a:cubicBezTo>
                    <a:pt x="9145" y="1718"/>
                    <a:pt x="8978" y="1563"/>
                    <a:pt x="8752" y="1563"/>
                  </a:cubicBezTo>
                  <a:cubicBezTo>
                    <a:pt x="7144" y="1563"/>
                    <a:pt x="5930" y="1099"/>
                    <a:pt x="4918" y="99"/>
                  </a:cubicBezTo>
                  <a:cubicBezTo>
                    <a:pt x="4840" y="33"/>
                    <a:pt x="4742" y="1"/>
                    <a:pt x="4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44"/>
            <p:cNvSpPr/>
            <p:nvPr/>
          </p:nvSpPr>
          <p:spPr>
            <a:xfrm>
              <a:off x="4508414" y="2792915"/>
              <a:ext cx="102651" cy="192408"/>
            </a:xfrm>
            <a:custGeom>
              <a:avLst/>
              <a:gdLst/>
              <a:ahLst/>
              <a:cxnLst/>
              <a:rect l="l" t="t" r="r" b="b"/>
              <a:pathLst>
                <a:path w="3240" h="6073" extrusionOk="0">
                  <a:moveTo>
                    <a:pt x="1620" y="1"/>
                  </a:moveTo>
                  <a:cubicBezTo>
                    <a:pt x="727" y="1"/>
                    <a:pt x="1" y="727"/>
                    <a:pt x="1" y="1620"/>
                  </a:cubicBezTo>
                  <a:cubicBezTo>
                    <a:pt x="1" y="2180"/>
                    <a:pt x="287" y="2668"/>
                    <a:pt x="715" y="2965"/>
                  </a:cubicBezTo>
                  <a:lnTo>
                    <a:pt x="179" y="5513"/>
                  </a:lnTo>
                  <a:cubicBezTo>
                    <a:pt x="120" y="5811"/>
                    <a:pt x="358" y="6073"/>
                    <a:pt x="668" y="6073"/>
                  </a:cubicBezTo>
                  <a:lnTo>
                    <a:pt x="2573" y="6073"/>
                  </a:lnTo>
                  <a:cubicBezTo>
                    <a:pt x="2894" y="6073"/>
                    <a:pt x="3132" y="5787"/>
                    <a:pt x="3061" y="5513"/>
                  </a:cubicBezTo>
                  <a:lnTo>
                    <a:pt x="2525" y="2965"/>
                  </a:lnTo>
                  <a:cubicBezTo>
                    <a:pt x="2965" y="2668"/>
                    <a:pt x="3239" y="2180"/>
                    <a:pt x="3239" y="1620"/>
                  </a:cubicBezTo>
                  <a:cubicBezTo>
                    <a:pt x="3239" y="727"/>
                    <a:pt x="2513" y="1"/>
                    <a:pt x="16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44"/>
            <p:cNvSpPr/>
            <p:nvPr/>
          </p:nvSpPr>
          <p:spPr>
            <a:xfrm>
              <a:off x="4102909" y="2644292"/>
              <a:ext cx="444759" cy="542468"/>
            </a:xfrm>
            <a:custGeom>
              <a:avLst/>
              <a:gdLst/>
              <a:ahLst/>
              <a:cxnLst/>
              <a:rect l="l" t="t" r="r" b="b"/>
              <a:pathLst>
                <a:path w="14038" h="17122" extrusionOk="0">
                  <a:moveTo>
                    <a:pt x="11014" y="1"/>
                  </a:moveTo>
                  <a:lnTo>
                    <a:pt x="1" y="16705"/>
                  </a:lnTo>
                  <a:lnTo>
                    <a:pt x="1" y="17122"/>
                  </a:lnTo>
                  <a:lnTo>
                    <a:pt x="2739" y="17122"/>
                  </a:lnTo>
                  <a:lnTo>
                    <a:pt x="14038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44"/>
            <p:cNvSpPr/>
            <p:nvPr/>
          </p:nvSpPr>
          <p:spPr>
            <a:xfrm>
              <a:off x="4561989" y="2644292"/>
              <a:ext cx="446280" cy="542848"/>
            </a:xfrm>
            <a:custGeom>
              <a:avLst/>
              <a:gdLst/>
              <a:ahLst/>
              <a:cxnLst/>
              <a:rect l="l" t="t" r="r" b="b"/>
              <a:pathLst>
                <a:path w="14086" h="17134" extrusionOk="0">
                  <a:moveTo>
                    <a:pt x="11299" y="1"/>
                  </a:moveTo>
                  <a:lnTo>
                    <a:pt x="0" y="17134"/>
                  </a:lnTo>
                  <a:lnTo>
                    <a:pt x="3025" y="17134"/>
                  </a:lnTo>
                  <a:lnTo>
                    <a:pt x="14086" y="358"/>
                  </a:lnTo>
                  <a:cubicBezTo>
                    <a:pt x="13895" y="132"/>
                    <a:pt x="13597" y="1"/>
                    <a:pt x="13276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44"/>
            <p:cNvSpPr/>
            <p:nvPr/>
          </p:nvSpPr>
          <p:spPr>
            <a:xfrm>
              <a:off x="4285496" y="2644292"/>
              <a:ext cx="528116" cy="542468"/>
            </a:xfrm>
            <a:custGeom>
              <a:avLst/>
              <a:gdLst/>
              <a:ahLst/>
              <a:cxnLst/>
              <a:rect l="l" t="t" r="r" b="b"/>
              <a:pathLst>
                <a:path w="16669" h="17122" extrusionOk="0">
                  <a:moveTo>
                    <a:pt x="11287" y="1"/>
                  </a:moveTo>
                  <a:lnTo>
                    <a:pt x="0" y="17122"/>
                  </a:lnTo>
                  <a:lnTo>
                    <a:pt x="5370" y="17122"/>
                  </a:lnTo>
                  <a:lnTo>
                    <a:pt x="16669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44"/>
            <p:cNvSpPr/>
            <p:nvPr/>
          </p:nvSpPr>
          <p:spPr>
            <a:xfrm>
              <a:off x="3883761" y="3571132"/>
              <a:ext cx="1351956" cy="287075"/>
            </a:xfrm>
            <a:custGeom>
              <a:avLst/>
              <a:gdLst/>
              <a:ahLst/>
              <a:cxnLst/>
              <a:rect l="l" t="t" r="r" b="b"/>
              <a:pathLst>
                <a:path w="42672" h="9061" extrusionOk="0">
                  <a:moveTo>
                    <a:pt x="1786" y="0"/>
                  </a:moveTo>
                  <a:cubicBezTo>
                    <a:pt x="798" y="0"/>
                    <a:pt x="0" y="798"/>
                    <a:pt x="0" y="1786"/>
                  </a:cubicBezTo>
                  <a:lnTo>
                    <a:pt x="0" y="7275"/>
                  </a:lnTo>
                  <a:cubicBezTo>
                    <a:pt x="0" y="8251"/>
                    <a:pt x="798" y="9061"/>
                    <a:pt x="1786" y="9061"/>
                  </a:cubicBezTo>
                  <a:lnTo>
                    <a:pt x="40886" y="9061"/>
                  </a:lnTo>
                  <a:cubicBezTo>
                    <a:pt x="41874" y="9061"/>
                    <a:pt x="42672" y="8251"/>
                    <a:pt x="42672" y="7275"/>
                  </a:cubicBezTo>
                  <a:lnTo>
                    <a:pt x="42672" y="1786"/>
                  </a:lnTo>
                  <a:cubicBezTo>
                    <a:pt x="42672" y="798"/>
                    <a:pt x="41874" y="0"/>
                    <a:pt x="408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44"/>
            <p:cNvSpPr/>
            <p:nvPr/>
          </p:nvSpPr>
          <p:spPr>
            <a:xfrm>
              <a:off x="5095364" y="3787872"/>
              <a:ext cx="141494" cy="140417"/>
            </a:xfrm>
            <a:custGeom>
              <a:avLst/>
              <a:gdLst/>
              <a:ahLst/>
              <a:cxnLst/>
              <a:rect l="l" t="t" r="r" b="b"/>
              <a:pathLst>
                <a:path w="4466" h="4432" extrusionOk="0">
                  <a:moveTo>
                    <a:pt x="210" y="1"/>
                  </a:moveTo>
                  <a:cubicBezTo>
                    <a:pt x="159" y="1"/>
                    <a:pt x="113" y="25"/>
                    <a:pt x="72" y="65"/>
                  </a:cubicBezTo>
                  <a:cubicBezTo>
                    <a:pt x="25" y="124"/>
                    <a:pt x="1" y="196"/>
                    <a:pt x="25" y="267"/>
                  </a:cubicBezTo>
                  <a:lnTo>
                    <a:pt x="1180" y="3708"/>
                  </a:lnTo>
                  <a:cubicBezTo>
                    <a:pt x="1203" y="3780"/>
                    <a:pt x="1251" y="3827"/>
                    <a:pt x="1322" y="3839"/>
                  </a:cubicBezTo>
                  <a:cubicBezTo>
                    <a:pt x="1335" y="3841"/>
                    <a:pt x="1347" y="3842"/>
                    <a:pt x="1360" y="3842"/>
                  </a:cubicBezTo>
                  <a:cubicBezTo>
                    <a:pt x="1421" y="3842"/>
                    <a:pt x="1483" y="3819"/>
                    <a:pt x="1513" y="3780"/>
                  </a:cubicBezTo>
                  <a:lnTo>
                    <a:pt x="2096" y="3196"/>
                  </a:lnTo>
                  <a:lnTo>
                    <a:pt x="3275" y="4375"/>
                  </a:lnTo>
                  <a:cubicBezTo>
                    <a:pt x="3328" y="4414"/>
                    <a:pt x="3387" y="4432"/>
                    <a:pt x="3436" y="4432"/>
                  </a:cubicBezTo>
                  <a:cubicBezTo>
                    <a:pt x="3476" y="4432"/>
                    <a:pt x="3509" y="4420"/>
                    <a:pt x="3525" y="4399"/>
                  </a:cubicBezTo>
                  <a:lnTo>
                    <a:pt x="4394" y="3542"/>
                  </a:lnTo>
                  <a:cubicBezTo>
                    <a:pt x="4466" y="3470"/>
                    <a:pt x="4466" y="3339"/>
                    <a:pt x="4394" y="3256"/>
                  </a:cubicBezTo>
                  <a:lnTo>
                    <a:pt x="3216" y="2089"/>
                  </a:lnTo>
                  <a:lnTo>
                    <a:pt x="3799" y="1506"/>
                  </a:lnTo>
                  <a:cubicBezTo>
                    <a:pt x="3859" y="1446"/>
                    <a:pt x="3870" y="1387"/>
                    <a:pt x="3859" y="1315"/>
                  </a:cubicBezTo>
                  <a:cubicBezTo>
                    <a:pt x="3835" y="1232"/>
                    <a:pt x="3775" y="1172"/>
                    <a:pt x="3716" y="1160"/>
                  </a:cubicBezTo>
                  <a:lnTo>
                    <a:pt x="287" y="17"/>
                  </a:lnTo>
                  <a:cubicBezTo>
                    <a:pt x="260" y="6"/>
                    <a:pt x="234" y="1"/>
                    <a:pt x="2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44"/>
            <p:cNvSpPr/>
            <p:nvPr/>
          </p:nvSpPr>
          <p:spPr>
            <a:xfrm>
              <a:off x="3585756" y="2195415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0"/>
                  </a:moveTo>
                  <a:cubicBezTo>
                    <a:pt x="298" y="0"/>
                    <a:pt x="0" y="310"/>
                    <a:pt x="0" y="691"/>
                  </a:cubicBezTo>
                  <a:cubicBezTo>
                    <a:pt x="0" y="1072"/>
                    <a:pt x="298" y="1370"/>
                    <a:pt x="679" y="1370"/>
                  </a:cubicBezTo>
                  <a:cubicBezTo>
                    <a:pt x="1060" y="1370"/>
                    <a:pt x="1369" y="1072"/>
                    <a:pt x="1369" y="691"/>
                  </a:cubicBezTo>
                  <a:cubicBezTo>
                    <a:pt x="1369" y="310"/>
                    <a:pt x="1060" y="0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44"/>
            <p:cNvSpPr/>
            <p:nvPr/>
          </p:nvSpPr>
          <p:spPr>
            <a:xfrm>
              <a:off x="3585756" y="1617874"/>
              <a:ext cx="43405" cy="43437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79" y="1"/>
                  </a:moveTo>
                  <a:cubicBezTo>
                    <a:pt x="298" y="1"/>
                    <a:pt x="0" y="310"/>
                    <a:pt x="0" y="680"/>
                  </a:cubicBezTo>
                  <a:cubicBezTo>
                    <a:pt x="0" y="1061"/>
                    <a:pt x="298" y="1370"/>
                    <a:pt x="679" y="1370"/>
                  </a:cubicBezTo>
                  <a:cubicBezTo>
                    <a:pt x="1060" y="1370"/>
                    <a:pt x="1369" y="1061"/>
                    <a:pt x="1369" y="680"/>
                  </a:cubicBezTo>
                  <a:cubicBezTo>
                    <a:pt x="1369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48" name="Google Shape;4448;p44"/>
            <p:cNvGrpSpPr/>
            <p:nvPr/>
          </p:nvGrpSpPr>
          <p:grpSpPr>
            <a:xfrm>
              <a:off x="2977293" y="1635236"/>
              <a:ext cx="631876" cy="584732"/>
              <a:chOff x="2977293" y="1635236"/>
              <a:chExt cx="631876" cy="584732"/>
            </a:xfrm>
          </p:grpSpPr>
          <p:sp>
            <p:nvSpPr>
              <p:cNvPr id="4449" name="Google Shape;4449;p44"/>
              <p:cNvSpPr/>
              <p:nvPr/>
            </p:nvSpPr>
            <p:spPr>
              <a:xfrm>
                <a:off x="3392619" y="1635236"/>
                <a:ext cx="6432" cy="577192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8218" extrusionOk="0">
                    <a:moveTo>
                      <a:pt x="95" y="1"/>
                    </a:moveTo>
                    <a:cubicBezTo>
                      <a:pt x="48" y="1"/>
                      <a:pt x="0" y="48"/>
                      <a:pt x="0" y="96"/>
                    </a:cubicBezTo>
                    <a:lnTo>
                      <a:pt x="0" y="227"/>
                    </a:lnTo>
                    <a:cubicBezTo>
                      <a:pt x="0" y="274"/>
                      <a:pt x="48" y="322"/>
                      <a:pt x="95" y="322"/>
                    </a:cubicBezTo>
                    <a:cubicBezTo>
                      <a:pt x="155" y="322"/>
                      <a:pt x="202" y="274"/>
                      <a:pt x="179" y="227"/>
                    </a:cubicBezTo>
                    <a:lnTo>
                      <a:pt x="179" y="96"/>
                    </a:lnTo>
                    <a:cubicBezTo>
                      <a:pt x="179" y="48"/>
                      <a:pt x="131" y="1"/>
                      <a:pt x="95" y="1"/>
                    </a:cubicBezTo>
                    <a:close/>
                    <a:moveTo>
                      <a:pt x="95" y="667"/>
                    </a:moveTo>
                    <a:cubicBezTo>
                      <a:pt x="48" y="667"/>
                      <a:pt x="0" y="715"/>
                      <a:pt x="0" y="763"/>
                    </a:cubicBezTo>
                    <a:lnTo>
                      <a:pt x="0" y="1025"/>
                    </a:lnTo>
                    <a:cubicBezTo>
                      <a:pt x="0" y="1072"/>
                      <a:pt x="48" y="1120"/>
                      <a:pt x="95" y="1120"/>
                    </a:cubicBezTo>
                    <a:cubicBezTo>
                      <a:pt x="155" y="1120"/>
                      <a:pt x="202" y="1096"/>
                      <a:pt x="179" y="1036"/>
                    </a:cubicBezTo>
                    <a:lnTo>
                      <a:pt x="179" y="763"/>
                    </a:lnTo>
                    <a:cubicBezTo>
                      <a:pt x="179" y="715"/>
                      <a:pt x="131" y="667"/>
                      <a:pt x="95" y="667"/>
                    </a:cubicBezTo>
                    <a:close/>
                    <a:moveTo>
                      <a:pt x="95" y="1489"/>
                    </a:moveTo>
                    <a:cubicBezTo>
                      <a:pt x="48" y="1489"/>
                      <a:pt x="0" y="1536"/>
                      <a:pt x="0" y="1584"/>
                    </a:cubicBezTo>
                    <a:lnTo>
                      <a:pt x="0" y="1846"/>
                    </a:lnTo>
                    <a:cubicBezTo>
                      <a:pt x="0" y="1894"/>
                      <a:pt x="48" y="1941"/>
                      <a:pt x="95" y="1941"/>
                    </a:cubicBezTo>
                    <a:cubicBezTo>
                      <a:pt x="155" y="1941"/>
                      <a:pt x="202" y="1894"/>
                      <a:pt x="179" y="1846"/>
                    </a:cubicBezTo>
                    <a:lnTo>
                      <a:pt x="179" y="1584"/>
                    </a:lnTo>
                    <a:cubicBezTo>
                      <a:pt x="179" y="1536"/>
                      <a:pt x="131" y="1489"/>
                      <a:pt x="95" y="1489"/>
                    </a:cubicBezTo>
                    <a:close/>
                    <a:moveTo>
                      <a:pt x="95" y="2310"/>
                    </a:moveTo>
                    <a:cubicBezTo>
                      <a:pt x="48" y="2310"/>
                      <a:pt x="0" y="2358"/>
                      <a:pt x="0" y="2394"/>
                    </a:cubicBezTo>
                    <a:lnTo>
                      <a:pt x="0" y="2668"/>
                    </a:lnTo>
                    <a:cubicBezTo>
                      <a:pt x="0" y="2715"/>
                      <a:pt x="48" y="2763"/>
                      <a:pt x="95" y="2763"/>
                    </a:cubicBezTo>
                    <a:cubicBezTo>
                      <a:pt x="155" y="2763"/>
                      <a:pt x="202" y="2715"/>
                      <a:pt x="179" y="2668"/>
                    </a:cubicBezTo>
                    <a:lnTo>
                      <a:pt x="179" y="2394"/>
                    </a:lnTo>
                    <a:cubicBezTo>
                      <a:pt x="179" y="2358"/>
                      <a:pt x="131" y="2310"/>
                      <a:pt x="95" y="2310"/>
                    </a:cubicBezTo>
                    <a:close/>
                    <a:moveTo>
                      <a:pt x="95" y="3108"/>
                    </a:moveTo>
                    <a:cubicBezTo>
                      <a:pt x="48" y="3108"/>
                      <a:pt x="0" y="3156"/>
                      <a:pt x="0" y="3203"/>
                    </a:cubicBezTo>
                    <a:lnTo>
                      <a:pt x="0" y="3477"/>
                    </a:lnTo>
                    <a:cubicBezTo>
                      <a:pt x="0" y="3513"/>
                      <a:pt x="48" y="3561"/>
                      <a:pt x="95" y="3561"/>
                    </a:cubicBezTo>
                    <a:cubicBezTo>
                      <a:pt x="155" y="3561"/>
                      <a:pt x="202" y="3537"/>
                      <a:pt x="179" y="3477"/>
                    </a:cubicBezTo>
                    <a:lnTo>
                      <a:pt x="179" y="3203"/>
                    </a:lnTo>
                    <a:cubicBezTo>
                      <a:pt x="179" y="3156"/>
                      <a:pt x="131" y="3108"/>
                      <a:pt x="95" y="3108"/>
                    </a:cubicBezTo>
                    <a:close/>
                    <a:moveTo>
                      <a:pt x="95" y="3930"/>
                    </a:moveTo>
                    <a:cubicBezTo>
                      <a:pt x="48" y="3930"/>
                      <a:pt x="0" y="3977"/>
                      <a:pt x="0" y="4025"/>
                    </a:cubicBezTo>
                    <a:lnTo>
                      <a:pt x="0" y="4287"/>
                    </a:lnTo>
                    <a:cubicBezTo>
                      <a:pt x="0" y="4334"/>
                      <a:pt x="48" y="4382"/>
                      <a:pt x="95" y="4382"/>
                    </a:cubicBezTo>
                    <a:cubicBezTo>
                      <a:pt x="155" y="4382"/>
                      <a:pt x="202" y="4334"/>
                      <a:pt x="179" y="4287"/>
                    </a:cubicBezTo>
                    <a:lnTo>
                      <a:pt x="179" y="4025"/>
                    </a:lnTo>
                    <a:cubicBezTo>
                      <a:pt x="179" y="3977"/>
                      <a:pt x="131" y="3930"/>
                      <a:pt x="95" y="3930"/>
                    </a:cubicBezTo>
                    <a:close/>
                    <a:moveTo>
                      <a:pt x="95" y="4751"/>
                    </a:moveTo>
                    <a:cubicBezTo>
                      <a:pt x="48" y="4751"/>
                      <a:pt x="0" y="4799"/>
                      <a:pt x="0" y="4846"/>
                    </a:cubicBezTo>
                    <a:lnTo>
                      <a:pt x="0" y="5108"/>
                    </a:lnTo>
                    <a:cubicBezTo>
                      <a:pt x="0" y="5156"/>
                      <a:pt x="48" y="5204"/>
                      <a:pt x="95" y="5204"/>
                    </a:cubicBezTo>
                    <a:cubicBezTo>
                      <a:pt x="155" y="5204"/>
                      <a:pt x="202" y="5156"/>
                      <a:pt x="179" y="5108"/>
                    </a:cubicBezTo>
                    <a:lnTo>
                      <a:pt x="179" y="4846"/>
                    </a:lnTo>
                    <a:cubicBezTo>
                      <a:pt x="179" y="4799"/>
                      <a:pt x="131" y="4751"/>
                      <a:pt x="95" y="4751"/>
                    </a:cubicBezTo>
                    <a:close/>
                    <a:moveTo>
                      <a:pt x="95" y="5549"/>
                    </a:moveTo>
                    <a:cubicBezTo>
                      <a:pt x="48" y="5549"/>
                      <a:pt x="0" y="5597"/>
                      <a:pt x="0" y="5644"/>
                    </a:cubicBezTo>
                    <a:lnTo>
                      <a:pt x="0" y="5918"/>
                    </a:lnTo>
                    <a:cubicBezTo>
                      <a:pt x="0" y="5954"/>
                      <a:pt x="48" y="6001"/>
                      <a:pt x="95" y="6001"/>
                    </a:cubicBezTo>
                    <a:cubicBezTo>
                      <a:pt x="155" y="6001"/>
                      <a:pt x="202" y="5978"/>
                      <a:pt x="179" y="5918"/>
                    </a:cubicBezTo>
                    <a:lnTo>
                      <a:pt x="179" y="5644"/>
                    </a:lnTo>
                    <a:cubicBezTo>
                      <a:pt x="179" y="5597"/>
                      <a:pt x="131" y="5549"/>
                      <a:pt x="95" y="5549"/>
                    </a:cubicBezTo>
                    <a:close/>
                    <a:moveTo>
                      <a:pt x="95" y="6370"/>
                    </a:moveTo>
                    <a:cubicBezTo>
                      <a:pt x="48" y="6370"/>
                      <a:pt x="0" y="6418"/>
                      <a:pt x="0" y="6466"/>
                    </a:cubicBezTo>
                    <a:lnTo>
                      <a:pt x="0" y="6728"/>
                    </a:lnTo>
                    <a:cubicBezTo>
                      <a:pt x="0" y="6775"/>
                      <a:pt x="48" y="6823"/>
                      <a:pt x="95" y="6823"/>
                    </a:cubicBezTo>
                    <a:cubicBezTo>
                      <a:pt x="155" y="6823"/>
                      <a:pt x="202" y="6775"/>
                      <a:pt x="179" y="6728"/>
                    </a:cubicBezTo>
                    <a:lnTo>
                      <a:pt x="179" y="6466"/>
                    </a:lnTo>
                    <a:cubicBezTo>
                      <a:pt x="179" y="6418"/>
                      <a:pt x="131" y="6370"/>
                      <a:pt x="95" y="6370"/>
                    </a:cubicBezTo>
                    <a:close/>
                    <a:moveTo>
                      <a:pt x="95" y="7192"/>
                    </a:moveTo>
                    <a:cubicBezTo>
                      <a:pt x="48" y="7192"/>
                      <a:pt x="0" y="7240"/>
                      <a:pt x="0" y="7275"/>
                    </a:cubicBezTo>
                    <a:lnTo>
                      <a:pt x="0" y="7549"/>
                    </a:lnTo>
                    <a:cubicBezTo>
                      <a:pt x="0" y="7597"/>
                      <a:pt x="48" y="7644"/>
                      <a:pt x="95" y="7644"/>
                    </a:cubicBezTo>
                    <a:cubicBezTo>
                      <a:pt x="155" y="7644"/>
                      <a:pt x="202" y="7597"/>
                      <a:pt x="179" y="7549"/>
                    </a:cubicBezTo>
                    <a:lnTo>
                      <a:pt x="179" y="7275"/>
                    </a:lnTo>
                    <a:cubicBezTo>
                      <a:pt x="179" y="7240"/>
                      <a:pt x="131" y="7192"/>
                      <a:pt x="95" y="7192"/>
                    </a:cubicBezTo>
                    <a:close/>
                    <a:moveTo>
                      <a:pt x="95" y="8013"/>
                    </a:moveTo>
                    <a:cubicBezTo>
                      <a:pt x="48" y="8013"/>
                      <a:pt x="0" y="8049"/>
                      <a:pt x="0" y="8097"/>
                    </a:cubicBezTo>
                    <a:lnTo>
                      <a:pt x="0" y="8371"/>
                    </a:lnTo>
                    <a:cubicBezTo>
                      <a:pt x="0" y="8418"/>
                      <a:pt x="48" y="8454"/>
                      <a:pt x="95" y="8454"/>
                    </a:cubicBezTo>
                    <a:cubicBezTo>
                      <a:pt x="155" y="8454"/>
                      <a:pt x="202" y="8418"/>
                      <a:pt x="179" y="8371"/>
                    </a:cubicBezTo>
                    <a:lnTo>
                      <a:pt x="179" y="8097"/>
                    </a:lnTo>
                    <a:cubicBezTo>
                      <a:pt x="179" y="8049"/>
                      <a:pt x="131" y="8013"/>
                      <a:pt x="95" y="8013"/>
                    </a:cubicBezTo>
                    <a:close/>
                    <a:moveTo>
                      <a:pt x="95" y="8811"/>
                    </a:moveTo>
                    <a:cubicBezTo>
                      <a:pt x="48" y="8811"/>
                      <a:pt x="0" y="8859"/>
                      <a:pt x="0" y="8906"/>
                    </a:cubicBezTo>
                    <a:lnTo>
                      <a:pt x="0" y="9168"/>
                    </a:lnTo>
                    <a:cubicBezTo>
                      <a:pt x="0" y="9216"/>
                      <a:pt x="48" y="9264"/>
                      <a:pt x="95" y="9264"/>
                    </a:cubicBezTo>
                    <a:cubicBezTo>
                      <a:pt x="155" y="9264"/>
                      <a:pt x="202" y="9216"/>
                      <a:pt x="179" y="9168"/>
                    </a:cubicBezTo>
                    <a:lnTo>
                      <a:pt x="179" y="8906"/>
                    </a:lnTo>
                    <a:cubicBezTo>
                      <a:pt x="179" y="8859"/>
                      <a:pt x="131" y="8811"/>
                      <a:pt x="95" y="8811"/>
                    </a:cubicBezTo>
                    <a:close/>
                    <a:moveTo>
                      <a:pt x="95" y="9633"/>
                    </a:moveTo>
                    <a:cubicBezTo>
                      <a:pt x="48" y="9633"/>
                      <a:pt x="0" y="9680"/>
                      <a:pt x="0" y="9728"/>
                    </a:cubicBezTo>
                    <a:lnTo>
                      <a:pt x="0" y="9990"/>
                    </a:lnTo>
                    <a:cubicBezTo>
                      <a:pt x="0" y="10038"/>
                      <a:pt x="48" y="10085"/>
                      <a:pt x="95" y="10085"/>
                    </a:cubicBezTo>
                    <a:cubicBezTo>
                      <a:pt x="155" y="10085"/>
                      <a:pt x="202" y="10038"/>
                      <a:pt x="179" y="9990"/>
                    </a:cubicBezTo>
                    <a:lnTo>
                      <a:pt x="179" y="9728"/>
                    </a:lnTo>
                    <a:cubicBezTo>
                      <a:pt x="179" y="9680"/>
                      <a:pt x="131" y="9633"/>
                      <a:pt x="95" y="9633"/>
                    </a:cubicBezTo>
                    <a:close/>
                    <a:moveTo>
                      <a:pt x="95" y="10454"/>
                    </a:moveTo>
                    <a:cubicBezTo>
                      <a:pt x="48" y="10454"/>
                      <a:pt x="0" y="10502"/>
                      <a:pt x="0" y="10538"/>
                    </a:cubicBezTo>
                    <a:lnTo>
                      <a:pt x="0" y="10811"/>
                    </a:lnTo>
                    <a:cubicBezTo>
                      <a:pt x="0" y="10859"/>
                      <a:pt x="48" y="10895"/>
                      <a:pt x="95" y="10895"/>
                    </a:cubicBezTo>
                    <a:cubicBezTo>
                      <a:pt x="155" y="10895"/>
                      <a:pt x="202" y="10859"/>
                      <a:pt x="179" y="10811"/>
                    </a:cubicBezTo>
                    <a:lnTo>
                      <a:pt x="179" y="10538"/>
                    </a:lnTo>
                    <a:cubicBezTo>
                      <a:pt x="179" y="10502"/>
                      <a:pt x="131" y="10454"/>
                      <a:pt x="95" y="10454"/>
                    </a:cubicBezTo>
                    <a:close/>
                    <a:moveTo>
                      <a:pt x="95" y="11252"/>
                    </a:moveTo>
                    <a:cubicBezTo>
                      <a:pt x="48" y="11252"/>
                      <a:pt x="0" y="11300"/>
                      <a:pt x="0" y="11347"/>
                    </a:cubicBezTo>
                    <a:lnTo>
                      <a:pt x="0" y="11609"/>
                    </a:lnTo>
                    <a:cubicBezTo>
                      <a:pt x="0" y="11657"/>
                      <a:pt x="48" y="11704"/>
                      <a:pt x="95" y="11704"/>
                    </a:cubicBezTo>
                    <a:cubicBezTo>
                      <a:pt x="155" y="11704"/>
                      <a:pt x="202" y="11657"/>
                      <a:pt x="179" y="11609"/>
                    </a:cubicBezTo>
                    <a:lnTo>
                      <a:pt x="179" y="11347"/>
                    </a:lnTo>
                    <a:cubicBezTo>
                      <a:pt x="179" y="11300"/>
                      <a:pt x="131" y="11252"/>
                      <a:pt x="95" y="11252"/>
                    </a:cubicBezTo>
                    <a:close/>
                    <a:moveTo>
                      <a:pt x="95" y="12074"/>
                    </a:moveTo>
                    <a:cubicBezTo>
                      <a:pt x="48" y="12074"/>
                      <a:pt x="0" y="12121"/>
                      <a:pt x="0" y="12169"/>
                    </a:cubicBezTo>
                    <a:lnTo>
                      <a:pt x="0" y="12431"/>
                    </a:lnTo>
                    <a:cubicBezTo>
                      <a:pt x="0" y="12478"/>
                      <a:pt x="48" y="12526"/>
                      <a:pt x="95" y="12526"/>
                    </a:cubicBezTo>
                    <a:cubicBezTo>
                      <a:pt x="155" y="12526"/>
                      <a:pt x="202" y="12478"/>
                      <a:pt x="179" y="12431"/>
                    </a:cubicBezTo>
                    <a:lnTo>
                      <a:pt x="179" y="12169"/>
                    </a:lnTo>
                    <a:cubicBezTo>
                      <a:pt x="179" y="12121"/>
                      <a:pt x="131" y="12074"/>
                      <a:pt x="95" y="12074"/>
                    </a:cubicBezTo>
                    <a:close/>
                    <a:moveTo>
                      <a:pt x="95" y="12883"/>
                    </a:moveTo>
                    <a:cubicBezTo>
                      <a:pt x="48" y="12883"/>
                      <a:pt x="0" y="12919"/>
                      <a:pt x="0" y="12966"/>
                    </a:cubicBezTo>
                    <a:lnTo>
                      <a:pt x="0" y="13252"/>
                    </a:lnTo>
                    <a:cubicBezTo>
                      <a:pt x="0" y="13300"/>
                      <a:pt x="48" y="13336"/>
                      <a:pt x="95" y="13336"/>
                    </a:cubicBezTo>
                    <a:cubicBezTo>
                      <a:pt x="155" y="13336"/>
                      <a:pt x="202" y="13300"/>
                      <a:pt x="179" y="13240"/>
                    </a:cubicBezTo>
                    <a:lnTo>
                      <a:pt x="179" y="12966"/>
                    </a:lnTo>
                    <a:cubicBezTo>
                      <a:pt x="179" y="12919"/>
                      <a:pt x="131" y="12883"/>
                      <a:pt x="95" y="12883"/>
                    </a:cubicBezTo>
                    <a:close/>
                    <a:moveTo>
                      <a:pt x="95" y="13693"/>
                    </a:moveTo>
                    <a:cubicBezTo>
                      <a:pt x="48" y="13693"/>
                      <a:pt x="0" y="13740"/>
                      <a:pt x="0" y="13788"/>
                    </a:cubicBezTo>
                    <a:lnTo>
                      <a:pt x="0" y="14050"/>
                    </a:lnTo>
                    <a:cubicBezTo>
                      <a:pt x="0" y="14098"/>
                      <a:pt x="48" y="14145"/>
                      <a:pt x="95" y="14145"/>
                    </a:cubicBezTo>
                    <a:cubicBezTo>
                      <a:pt x="155" y="14145"/>
                      <a:pt x="202" y="14109"/>
                      <a:pt x="179" y="14050"/>
                    </a:cubicBezTo>
                    <a:lnTo>
                      <a:pt x="179" y="13788"/>
                    </a:lnTo>
                    <a:cubicBezTo>
                      <a:pt x="179" y="13740"/>
                      <a:pt x="131" y="13693"/>
                      <a:pt x="95" y="13693"/>
                    </a:cubicBezTo>
                    <a:close/>
                    <a:moveTo>
                      <a:pt x="95" y="14514"/>
                    </a:moveTo>
                    <a:cubicBezTo>
                      <a:pt x="48" y="14514"/>
                      <a:pt x="0" y="14562"/>
                      <a:pt x="0" y="14610"/>
                    </a:cubicBezTo>
                    <a:lnTo>
                      <a:pt x="0" y="14871"/>
                    </a:lnTo>
                    <a:cubicBezTo>
                      <a:pt x="0" y="14919"/>
                      <a:pt x="48" y="14967"/>
                      <a:pt x="95" y="14967"/>
                    </a:cubicBezTo>
                    <a:cubicBezTo>
                      <a:pt x="155" y="14967"/>
                      <a:pt x="202" y="14919"/>
                      <a:pt x="179" y="14871"/>
                    </a:cubicBezTo>
                    <a:lnTo>
                      <a:pt x="179" y="14610"/>
                    </a:lnTo>
                    <a:cubicBezTo>
                      <a:pt x="179" y="14562"/>
                      <a:pt x="131" y="14514"/>
                      <a:pt x="95" y="14514"/>
                    </a:cubicBezTo>
                    <a:close/>
                    <a:moveTo>
                      <a:pt x="95" y="15336"/>
                    </a:moveTo>
                    <a:cubicBezTo>
                      <a:pt x="48" y="15336"/>
                      <a:pt x="0" y="15372"/>
                      <a:pt x="0" y="15419"/>
                    </a:cubicBezTo>
                    <a:lnTo>
                      <a:pt x="0" y="15693"/>
                    </a:lnTo>
                    <a:cubicBezTo>
                      <a:pt x="0" y="15741"/>
                      <a:pt x="48" y="15776"/>
                      <a:pt x="95" y="15776"/>
                    </a:cubicBezTo>
                    <a:cubicBezTo>
                      <a:pt x="155" y="15776"/>
                      <a:pt x="202" y="15741"/>
                      <a:pt x="179" y="15693"/>
                    </a:cubicBezTo>
                    <a:lnTo>
                      <a:pt x="179" y="15419"/>
                    </a:lnTo>
                    <a:cubicBezTo>
                      <a:pt x="179" y="15372"/>
                      <a:pt x="131" y="15336"/>
                      <a:pt x="95" y="15336"/>
                    </a:cubicBezTo>
                    <a:close/>
                    <a:moveTo>
                      <a:pt x="95" y="16134"/>
                    </a:moveTo>
                    <a:cubicBezTo>
                      <a:pt x="48" y="16134"/>
                      <a:pt x="0" y="16181"/>
                      <a:pt x="0" y="16229"/>
                    </a:cubicBezTo>
                    <a:lnTo>
                      <a:pt x="0" y="16491"/>
                    </a:lnTo>
                    <a:cubicBezTo>
                      <a:pt x="0" y="16538"/>
                      <a:pt x="48" y="16586"/>
                      <a:pt x="95" y="16586"/>
                    </a:cubicBezTo>
                    <a:cubicBezTo>
                      <a:pt x="155" y="16586"/>
                      <a:pt x="202" y="16550"/>
                      <a:pt x="179" y="16491"/>
                    </a:cubicBezTo>
                    <a:lnTo>
                      <a:pt x="179" y="16229"/>
                    </a:lnTo>
                    <a:cubicBezTo>
                      <a:pt x="179" y="16181"/>
                      <a:pt x="131" y="16134"/>
                      <a:pt x="95" y="16134"/>
                    </a:cubicBezTo>
                    <a:close/>
                    <a:moveTo>
                      <a:pt x="95" y="16955"/>
                    </a:moveTo>
                    <a:cubicBezTo>
                      <a:pt x="48" y="16955"/>
                      <a:pt x="0" y="17003"/>
                      <a:pt x="0" y="17050"/>
                    </a:cubicBezTo>
                    <a:lnTo>
                      <a:pt x="0" y="17312"/>
                    </a:lnTo>
                    <a:cubicBezTo>
                      <a:pt x="0" y="17360"/>
                      <a:pt x="48" y="17407"/>
                      <a:pt x="95" y="17407"/>
                    </a:cubicBezTo>
                    <a:cubicBezTo>
                      <a:pt x="155" y="17407"/>
                      <a:pt x="202" y="17360"/>
                      <a:pt x="179" y="17312"/>
                    </a:cubicBezTo>
                    <a:lnTo>
                      <a:pt x="179" y="17050"/>
                    </a:lnTo>
                    <a:cubicBezTo>
                      <a:pt x="179" y="17003"/>
                      <a:pt x="131" y="16955"/>
                      <a:pt x="95" y="16955"/>
                    </a:cubicBezTo>
                    <a:close/>
                    <a:moveTo>
                      <a:pt x="95" y="17777"/>
                    </a:moveTo>
                    <a:cubicBezTo>
                      <a:pt x="48" y="17777"/>
                      <a:pt x="0" y="17824"/>
                      <a:pt x="0" y="17860"/>
                    </a:cubicBezTo>
                    <a:lnTo>
                      <a:pt x="0" y="18134"/>
                    </a:lnTo>
                    <a:cubicBezTo>
                      <a:pt x="0" y="18181"/>
                      <a:pt x="48" y="18217"/>
                      <a:pt x="95" y="18217"/>
                    </a:cubicBezTo>
                    <a:cubicBezTo>
                      <a:pt x="155" y="18217"/>
                      <a:pt x="202" y="18181"/>
                      <a:pt x="179" y="18134"/>
                    </a:cubicBezTo>
                    <a:lnTo>
                      <a:pt x="179" y="17860"/>
                    </a:lnTo>
                    <a:cubicBezTo>
                      <a:pt x="179" y="17824"/>
                      <a:pt x="131" y="17777"/>
                      <a:pt x="95" y="1777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44"/>
              <p:cNvSpPr/>
              <p:nvPr/>
            </p:nvSpPr>
            <p:spPr>
              <a:xfrm>
                <a:off x="2977293" y="1861956"/>
                <a:ext cx="421757" cy="6051"/>
              </a:xfrm>
              <a:custGeom>
                <a:avLst/>
                <a:gdLst/>
                <a:ahLst/>
                <a:cxnLst/>
                <a:rect l="l" t="t" r="r" b="b"/>
                <a:pathLst>
                  <a:path w="13312" h="191" extrusionOk="0">
                    <a:moveTo>
                      <a:pt x="96" y="0"/>
                    </a:moveTo>
                    <a:cubicBezTo>
                      <a:pt x="48" y="0"/>
                      <a:pt x="0" y="48"/>
                      <a:pt x="0" y="95"/>
                    </a:cubicBezTo>
                    <a:cubicBezTo>
                      <a:pt x="0" y="143"/>
                      <a:pt x="48" y="191"/>
                      <a:pt x="96" y="191"/>
                    </a:cubicBezTo>
                    <a:lnTo>
                      <a:pt x="357" y="191"/>
                    </a:lnTo>
                    <a:cubicBezTo>
                      <a:pt x="417" y="191"/>
                      <a:pt x="453" y="155"/>
                      <a:pt x="453" y="95"/>
                    </a:cubicBezTo>
                    <a:cubicBezTo>
                      <a:pt x="453" y="48"/>
                      <a:pt x="405" y="0"/>
                      <a:pt x="357" y="0"/>
                    </a:cubicBezTo>
                    <a:close/>
                    <a:moveTo>
                      <a:pt x="905" y="0"/>
                    </a:moveTo>
                    <a:cubicBezTo>
                      <a:pt x="869" y="0"/>
                      <a:pt x="822" y="48"/>
                      <a:pt x="822" y="95"/>
                    </a:cubicBezTo>
                    <a:cubicBezTo>
                      <a:pt x="822" y="143"/>
                      <a:pt x="869" y="191"/>
                      <a:pt x="905" y="191"/>
                    </a:cubicBezTo>
                    <a:lnTo>
                      <a:pt x="1179" y="191"/>
                    </a:lnTo>
                    <a:cubicBezTo>
                      <a:pt x="1215" y="191"/>
                      <a:pt x="1262" y="155"/>
                      <a:pt x="1262" y="95"/>
                    </a:cubicBezTo>
                    <a:cubicBezTo>
                      <a:pt x="1262" y="48"/>
                      <a:pt x="1215" y="0"/>
                      <a:pt x="1179" y="0"/>
                    </a:cubicBezTo>
                    <a:close/>
                    <a:moveTo>
                      <a:pt x="1727" y="0"/>
                    </a:moveTo>
                    <a:cubicBezTo>
                      <a:pt x="1679" y="0"/>
                      <a:pt x="1643" y="48"/>
                      <a:pt x="1643" y="95"/>
                    </a:cubicBezTo>
                    <a:cubicBezTo>
                      <a:pt x="1643" y="143"/>
                      <a:pt x="1679" y="191"/>
                      <a:pt x="1727" y="191"/>
                    </a:cubicBezTo>
                    <a:lnTo>
                      <a:pt x="2001" y="191"/>
                    </a:lnTo>
                    <a:cubicBezTo>
                      <a:pt x="2036" y="191"/>
                      <a:pt x="2084" y="155"/>
                      <a:pt x="2084" y="95"/>
                    </a:cubicBezTo>
                    <a:cubicBezTo>
                      <a:pt x="2084" y="48"/>
                      <a:pt x="2036" y="0"/>
                      <a:pt x="2001" y="0"/>
                    </a:cubicBezTo>
                    <a:close/>
                    <a:moveTo>
                      <a:pt x="2536" y="0"/>
                    </a:moveTo>
                    <a:cubicBezTo>
                      <a:pt x="2489" y="0"/>
                      <a:pt x="2441" y="48"/>
                      <a:pt x="2441" y="95"/>
                    </a:cubicBezTo>
                    <a:cubicBezTo>
                      <a:pt x="2441" y="143"/>
                      <a:pt x="2489" y="191"/>
                      <a:pt x="2536" y="191"/>
                    </a:cubicBezTo>
                    <a:lnTo>
                      <a:pt x="2798" y="191"/>
                    </a:lnTo>
                    <a:cubicBezTo>
                      <a:pt x="2858" y="191"/>
                      <a:pt x="2894" y="155"/>
                      <a:pt x="2894" y="95"/>
                    </a:cubicBezTo>
                    <a:cubicBezTo>
                      <a:pt x="2894" y="48"/>
                      <a:pt x="2846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63" y="48"/>
                      <a:pt x="3263" y="95"/>
                    </a:cubicBezTo>
                    <a:cubicBezTo>
                      <a:pt x="3263" y="143"/>
                      <a:pt x="3310" y="191"/>
                      <a:pt x="3346" y="191"/>
                    </a:cubicBezTo>
                    <a:lnTo>
                      <a:pt x="3620" y="191"/>
                    </a:lnTo>
                    <a:cubicBezTo>
                      <a:pt x="3667" y="191"/>
                      <a:pt x="3703" y="155"/>
                      <a:pt x="3703" y="95"/>
                    </a:cubicBezTo>
                    <a:cubicBezTo>
                      <a:pt x="3703" y="48"/>
                      <a:pt x="3656" y="0"/>
                      <a:pt x="3620" y="0"/>
                    </a:cubicBezTo>
                    <a:close/>
                    <a:moveTo>
                      <a:pt x="4167" y="0"/>
                    </a:moveTo>
                    <a:cubicBezTo>
                      <a:pt x="4120" y="0"/>
                      <a:pt x="4084" y="48"/>
                      <a:pt x="4084" y="95"/>
                    </a:cubicBezTo>
                    <a:cubicBezTo>
                      <a:pt x="4084" y="143"/>
                      <a:pt x="4120" y="191"/>
                      <a:pt x="4167" y="191"/>
                    </a:cubicBezTo>
                    <a:lnTo>
                      <a:pt x="4441" y="191"/>
                    </a:lnTo>
                    <a:cubicBezTo>
                      <a:pt x="4477" y="191"/>
                      <a:pt x="4525" y="155"/>
                      <a:pt x="4525" y="95"/>
                    </a:cubicBezTo>
                    <a:cubicBezTo>
                      <a:pt x="4525" y="48"/>
                      <a:pt x="4477" y="0"/>
                      <a:pt x="4441" y="0"/>
                    </a:cubicBezTo>
                    <a:close/>
                    <a:moveTo>
                      <a:pt x="4977" y="0"/>
                    </a:moveTo>
                    <a:cubicBezTo>
                      <a:pt x="4929" y="0"/>
                      <a:pt x="4882" y="48"/>
                      <a:pt x="4882" y="95"/>
                    </a:cubicBezTo>
                    <a:cubicBezTo>
                      <a:pt x="4882" y="143"/>
                      <a:pt x="4929" y="191"/>
                      <a:pt x="4977" y="191"/>
                    </a:cubicBezTo>
                    <a:lnTo>
                      <a:pt x="5239" y="191"/>
                    </a:lnTo>
                    <a:cubicBezTo>
                      <a:pt x="5299" y="191"/>
                      <a:pt x="5334" y="155"/>
                      <a:pt x="5334" y="95"/>
                    </a:cubicBezTo>
                    <a:cubicBezTo>
                      <a:pt x="5334" y="48"/>
                      <a:pt x="5287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703" y="48"/>
                      <a:pt x="5703" y="95"/>
                    </a:cubicBezTo>
                    <a:cubicBezTo>
                      <a:pt x="5703" y="143"/>
                      <a:pt x="5751" y="191"/>
                      <a:pt x="5787" y="191"/>
                    </a:cubicBezTo>
                    <a:lnTo>
                      <a:pt x="6061" y="191"/>
                    </a:lnTo>
                    <a:cubicBezTo>
                      <a:pt x="6108" y="191"/>
                      <a:pt x="6144" y="155"/>
                      <a:pt x="6144" y="95"/>
                    </a:cubicBezTo>
                    <a:cubicBezTo>
                      <a:pt x="6144" y="48"/>
                      <a:pt x="6096" y="0"/>
                      <a:pt x="6061" y="0"/>
                    </a:cubicBezTo>
                    <a:close/>
                    <a:moveTo>
                      <a:pt x="6608" y="0"/>
                    </a:moveTo>
                    <a:cubicBezTo>
                      <a:pt x="6561" y="0"/>
                      <a:pt x="6525" y="48"/>
                      <a:pt x="6525" y="95"/>
                    </a:cubicBezTo>
                    <a:cubicBezTo>
                      <a:pt x="6525" y="143"/>
                      <a:pt x="6561" y="191"/>
                      <a:pt x="6608" y="191"/>
                    </a:cubicBezTo>
                    <a:lnTo>
                      <a:pt x="6882" y="191"/>
                    </a:lnTo>
                    <a:cubicBezTo>
                      <a:pt x="6918" y="191"/>
                      <a:pt x="6965" y="155"/>
                      <a:pt x="6965" y="95"/>
                    </a:cubicBezTo>
                    <a:cubicBezTo>
                      <a:pt x="6965" y="48"/>
                      <a:pt x="6918" y="0"/>
                      <a:pt x="6882" y="0"/>
                    </a:cubicBezTo>
                    <a:close/>
                    <a:moveTo>
                      <a:pt x="7418" y="0"/>
                    </a:moveTo>
                    <a:cubicBezTo>
                      <a:pt x="7370" y="0"/>
                      <a:pt x="7323" y="48"/>
                      <a:pt x="7323" y="95"/>
                    </a:cubicBezTo>
                    <a:cubicBezTo>
                      <a:pt x="7323" y="143"/>
                      <a:pt x="7370" y="191"/>
                      <a:pt x="7418" y="191"/>
                    </a:cubicBezTo>
                    <a:lnTo>
                      <a:pt x="7680" y="191"/>
                    </a:lnTo>
                    <a:cubicBezTo>
                      <a:pt x="7739" y="191"/>
                      <a:pt x="7787" y="155"/>
                      <a:pt x="7775" y="95"/>
                    </a:cubicBezTo>
                    <a:cubicBezTo>
                      <a:pt x="7775" y="48"/>
                      <a:pt x="7727" y="0"/>
                      <a:pt x="7680" y="0"/>
                    </a:cubicBezTo>
                    <a:close/>
                    <a:moveTo>
                      <a:pt x="8228" y="0"/>
                    </a:moveTo>
                    <a:cubicBezTo>
                      <a:pt x="8192" y="0"/>
                      <a:pt x="8144" y="48"/>
                      <a:pt x="8144" y="95"/>
                    </a:cubicBezTo>
                    <a:cubicBezTo>
                      <a:pt x="8144" y="143"/>
                      <a:pt x="8192" y="191"/>
                      <a:pt x="8228" y="191"/>
                    </a:cubicBezTo>
                    <a:lnTo>
                      <a:pt x="8501" y="191"/>
                    </a:lnTo>
                    <a:cubicBezTo>
                      <a:pt x="8549" y="191"/>
                      <a:pt x="8585" y="155"/>
                      <a:pt x="8585" y="95"/>
                    </a:cubicBezTo>
                    <a:cubicBezTo>
                      <a:pt x="8585" y="48"/>
                      <a:pt x="8549" y="0"/>
                      <a:pt x="8501" y="0"/>
                    </a:cubicBezTo>
                    <a:close/>
                    <a:moveTo>
                      <a:pt x="9049" y="0"/>
                    </a:moveTo>
                    <a:cubicBezTo>
                      <a:pt x="9001" y="0"/>
                      <a:pt x="8966" y="48"/>
                      <a:pt x="8966" y="95"/>
                    </a:cubicBezTo>
                    <a:cubicBezTo>
                      <a:pt x="8966" y="143"/>
                      <a:pt x="9001" y="191"/>
                      <a:pt x="9049" y="191"/>
                    </a:cubicBezTo>
                    <a:lnTo>
                      <a:pt x="9323" y="191"/>
                    </a:lnTo>
                    <a:cubicBezTo>
                      <a:pt x="9359" y="191"/>
                      <a:pt x="9406" y="155"/>
                      <a:pt x="9406" y="95"/>
                    </a:cubicBezTo>
                    <a:cubicBezTo>
                      <a:pt x="9406" y="48"/>
                      <a:pt x="9359" y="0"/>
                      <a:pt x="9323" y="0"/>
                    </a:cubicBezTo>
                    <a:close/>
                    <a:moveTo>
                      <a:pt x="9859" y="0"/>
                    </a:moveTo>
                    <a:cubicBezTo>
                      <a:pt x="9811" y="0"/>
                      <a:pt x="9763" y="48"/>
                      <a:pt x="9763" y="95"/>
                    </a:cubicBezTo>
                    <a:cubicBezTo>
                      <a:pt x="9763" y="143"/>
                      <a:pt x="9811" y="191"/>
                      <a:pt x="9859" y="191"/>
                    </a:cubicBezTo>
                    <a:lnTo>
                      <a:pt x="10121" y="191"/>
                    </a:lnTo>
                    <a:cubicBezTo>
                      <a:pt x="10180" y="191"/>
                      <a:pt x="10228" y="155"/>
                      <a:pt x="10216" y="95"/>
                    </a:cubicBezTo>
                    <a:cubicBezTo>
                      <a:pt x="10216" y="48"/>
                      <a:pt x="10168" y="0"/>
                      <a:pt x="10121" y="0"/>
                    </a:cubicBezTo>
                    <a:close/>
                    <a:moveTo>
                      <a:pt x="10668" y="0"/>
                    </a:moveTo>
                    <a:cubicBezTo>
                      <a:pt x="10633" y="0"/>
                      <a:pt x="10585" y="48"/>
                      <a:pt x="10585" y="95"/>
                    </a:cubicBezTo>
                    <a:cubicBezTo>
                      <a:pt x="10585" y="143"/>
                      <a:pt x="10633" y="191"/>
                      <a:pt x="10668" y="191"/>
                    </a:cubicBezTo>
                    <a:lnTo>
                      <a:pt x="10942" y="191"/>
                    </a:lnTo>
                    <a:cubicBezTo>
                      <a:pt x="10990" y="191"/>
                      <a:pt x="11025" y="155"/>
                      <a:pt x="11025" y="95"/>
                    </a:cubicBezTo>
                    <a:cubicBezTo>
                      <a:pt x="11025" y="48"/>
                      <a:pt x="10990" y="0"/>
                      <a:pt x="10942" y="0"/>
                    </a:cubicBezTo>
                    <a:close/>
                    <a:moveTo>
                      <a:pt x="11490" y="0"/>
                    </a:moveTo>
                    <a:cubicBezTo>
                      <a:pt x="11442" y="0"/>
                      <a:pt x="11406" y="48"/>
                      <a:pt x="11406" y="95"/>
                    </a:cubicBezTo>
                    <a:cubicBezTo>
                      <a:pt x="11406" y="143"/>
                      <a:pt x="11442" y="191"/>
                      <a:pt x="11490" y="191"/>
                    </a:cubicBezTo>
                    <a:lnTo>
                      <a:pt x="11764" y="191"/>
                    </a:lnTo>
                    <a:cubicBezTo>
                      <a:pt x="11799" y="191"/>
                      <a:pt x="11847" y="155"/>
                      <a:pt x="11847" y="95"/>
                    </a:cubicBezTo>
                    <a:cubicBezTo>
                      <a:pt x="11847" y="48"/>
                      <a:pt x="11799" y="0"/>
                      <a:pt x="11764" y="0"/>
                    </a:cubicBezTo>
                    <a:close/>
                    <a:moveTo>
                      <a:pt x="12299" y="0"/>
                    </a:moveTo>
                    <a:cubicBezTo>
                      <a:pt x="12252" y="0"/>
                      <a:pt x="12204" y="48"/>
                      <a:pt x="12204" y="95"/>
                    </a:cubicBezTo>
                    <a:cubicBezTo>
                      <a:pt x="12204" y="143"/>
                      <a:pt x="12252" y="191"/>
                      <a:pt x="12299" y="191"/>
                    </a:cubicBezTo>
                    <a:lnTo>
                      <a:pt x="12561" y="191"/>
                    </a:lnTo>
                    <a:cubicBezTo>
                      <a:pt x="12621" y="191"/>
                      <a:pt x="12669" y="155"/>
                      <a:pt x="12657" y="95"/>
                    </a:cubicBezTo>
                    <a:cubicBezTo>
                      <a:pt x="12657" y="48"/>
                      <a:pt x="12609" y="0"/>
                      <a:pt x="12561" y="0"/>
                    </a:cubicBezTo>
                    <a:close/>
                    <a:moveTo>
                      <a:pt x="13097" y="0"/>
                    </a:moveTo>
                    <a:cubicBezTo>
                      <a:pt x="13050" y="0"/>
                      <a:pt x="13002" y="48"/>
                      <a:pt x="13002" y="95"/>
                    </a:cubicBezTo>
                    <a:cubicBezTo>
                      <a:pt x="13002" y="143"/>
                      <a:pt x="13050" y="191"/>
                      <a:pt x="13097" y="191"/>
                    </a:cubicBezTo>
                    <a:lnTo>
                      <a:pt x="13204" y="191"/>
                    </a:lnTo>
                    <a:cubicBezTo>
                      <a:pt x="13264" y="191"/>
                      <a:pt x="13311" y="155"/>
                      <a:pt x="13288" y="95"/>
                    </a:cubicBezTo>
                    <a:cubicBezTo>
                      <a:pt x="13288" y="48"/>
                      <a:pt x="13240" y="0"/>
                      <a:pt x="1320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44"/>
              <p:cNvSpPr/>
              <p:nvPr/>
            </p:nvSpPr>
            <p:spPr>
              <a:xfrm>
                <a:off x="3391859" y="1635236"/>
                <a:ext cx="217310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6859" h="180" extrusionOk="0">
                    <a:moveTo>
                      <a:pt x="84" y="1"/>
                    </a:moveTo>
                    <a:cubicBezTo>
                      <a:pt x="48" y="1"/>
                      <a:pt x="0" y="48"/>
                      <a:pt x="0" y="96"/>
                    </a:cubicBezTo>
                    <a:cubicBezTo>
                      <a:pt x="0" y="143"/>
                      <a:pt x="48" y="179"/>
                      <a:pt x="84" y="179"/>
                    </a:cubicBezTo>
                    <a:lnTo>
                      <a:pt x="250" y="179"/>
                    </a:lnTo>
                    <a:cubicBezTo>
                      <a:pt x="310" y="179"/>
                      <a:pt x="346" y="143"/>
                      <a:pt x="346" y="96"/>
                    </a:cubicBezTo>
                    <a:cubicBezTo>
                      <a:pt x="346" y="48"/>
                      <a:pt x="298" y="1"/>
                      <a:pt x="250" y="1"/>
                    </a:cubicBezTo>
                    <a:close/>
                    <a:moveTo>
                      <a:pt x="798" y="1"/>
                    </a:moveTo>
                    <a:cubicBezTo>
                      <a:pt x="762" y="1"/>
                      <a:pt x="715" y="48"/>
                      <a:pt x="715" y="96"/>
                    </a:cubicBezTo>
                    <a:cubicBezTo>
                      <a:pt x="715" y="143"/>
                      <a:pt x="762" y="179"/>
                      <a:pt x="798" y="179"/>
                    </a:cubicBezTo>
                    <a:lnTo>
                      <a:pt x="1072" y="179"/>
                    </a:lnTo>
                    <a:cubicBezTo>
                      <a:pt x="1119" y="179"/>
                      <a:pt x="1155" y="143"/>
                      <a:pt x="1155" y="96"/>
                    </a:cubicBezTo>
                    <a:cubicBezTo>
                      <a:pt x="1155" y="48"/>
                      <a:pt x="1119" y="1"/>
                      <a:pt x="1072" y="1"/>
                    </a:cubicBezTo>
                    <a:close/>
                    <a:moveTo>
                      <a:pt x="1620" y="1"/>
                    </a:moveTo>
                    <a:cubicBezTo>
                      <a:pt x="1572" y="1"/>
                      <a:pt x="1536" y="48"/>
                      <a:pt x="1536" y="96"/>
                    </a:cubicBezTo>
                    <a:cubicBezTo>
                      <a:pt x="1536" y="143"/>
                      <a:pt x="1572" y="179"/>
                      <a:pt x="1620" y="179"/>
                    </a:cubicBezTo>
                    <a:lnTo>
                      <a:pt x="1893" y="179"/>
                    </a:lnTo>
                    <a:cubicBezTo>
                      <a:pt x="1929" y="179"/>
                      <a:pt x="1977" y="143"/>
                      <a:pt x="1977" y="96"/>
                    </a:cubicBezTo>
                    <a:cubicBezTo>
                      <a:pt x="1977" y="48"/>
                      <a:pt x="1929" y="1"/>
                      <a:pt x="1893" y="1"/>
                    </a:cubicBezTo>
                    <a:close/>
                    <a:moveTo>
                      <a:pt x="2429" y="1"/>
                    </a:moveTo>
                    <a:cubicBezTo>
                      <a:pt x="2382" y="1"/>
                      <a:pt x="2334" y="48"/>
                      <a:pt x="2334" y="96"/>
                    </a:cubicBezTo>
                    <a:cubicBezTo>
                      <a:pt x="2334" y="143"/>
                      <a:pt x="2382" y="179"/>
                      <a:pt x="2429" y="179"/>
                    </a:cubicBezTo>
                    <a:lnTo>
                      <a:pt x="2691" y="179"/>
                    </a:lnTo>
                    <a:cubicBezTo>
                      <a:pt x="2751" y="179"/>
                      <a:pt x="2786" y="143"/>
                      <a:pt x="2786" y="96"/>
                    </a:cubicBezTo>
                    <a:cubicBezTo>
                      <a:pt x="2786" y="48"/>
                      <a:pt x="2739" y="1"/>
                      <a:pt x="2691" y="1"/>
                    </a:cubicBezTo>
                    <a:close/>
                    <a:moveTo>
                      <a:pt x="3239" y="1"/>
                    </a:moveTo>
                    <a:cubicBezTo>
                      <a:pt x="3203" y="1"/>
                      <a:pt x="3155" y="48"/>
                      <a:pt x="3155" y="96"/>
                    </a:cubicBezTo>
                    <a:cubicBezTo>
                      <a:pt x="3155" y="143"/>
                      <a:pt x="3203" y="179"/>
                      <a:pt x="3239" y="179"/>
                    </a:cubicBezTo>
                    <a:lnTo>
                      <a:pt x="3513" y="179"/>
                    </a:lnTo>
                    <a:cubicBezTo>
                      <a:pt x="3572" y="179"/>
                      <a:pt x="3596" y="143"/>
                      <a:pt x="3596" y="96"/>
                    </a:cubicBezTo>
                    <a:cubicBezTo>
                      <a:pt x="3596" y="48"/>
                      <a:pt x="3560" y="1"/>
                      <a:pt x="3513" y="1"/>
                    </a:cubicBezTo>
                    <a:close/>
                    <a:moveTo>
                      <a:pt x="4060" y="1"/>
                    </a:moveTo>
                    <a:cubicBezTo>
                      <a:pt x="4013" y="1"/>
                      <a:pt x="3977" y="48"/>
                      <a:pt x="3977" y="96"/>
                    </a:cubicBezTo>
                    <a:cubicBezTo>
                      <a:pt x="3977" y="143"/>
                      <a:pt x="4013" y="179"/>
                      <a:pt x="4060" y="179"/>
                    </a:cubicBezTo>
                    <a:lnTo>
                      <a:pt x="4334" y="179"/>
                    </a:lnTo>
                    <a:cubicBezTo>
                      <a:pt x="4370" y="179"/>
                      <a:pt x="4417" y="143"/>
                      <a:pt x="4417" y="96"/>
                    </a:cubicBezTo>
                    <a:cubicBezTo>
                      <a:pt x="4417" y="48"/>
                      <a:pt x="4370" y="1"/>
                      <a:pt x="4334" y="1"/>
                    </a:cubicBezTo>
                    <a:close/>
                    <a:moveTo>
                      <a:pt x="4870" y="1"/>
                    </a:moveTo>
                    <a:cubicBezTo>
                      <a:pt x="4822" y="1"/>
                      <a:pt x="4775" y="48"/>
                      <a:pt x="4775" y="96"/>
                    </a:cubicBezTo>
                    <a:cubicBezTo>
                      <a:pt x="4775" y="143"/>
                      <a:pt x="4822" y="179"/>
                      <a:pt x="4870" y="179"/>
                    </a:cubicBezTo>
                    <a:lnTo>
                      <a:pt x="5132" y="179"/>
                    </a:lnTo>
                    <a:cubicBezTo>
                      <a:pt x="5191" y="179"/>
                      <a:pt x="5227" y="143"/>
                      <a:pt x="5227" y="96"/>
                    </a:cubicBezTo>
                    <a:cubicBezTo>
                      <a:pt x="5227" y="48"/>
                      <a:pt x="5179" y="1"/>
                      <a:pt x="5132" y="1"/>
                    </a:cubicBezTo>
                    <a:close/>
                    <a:moveTo>
                      <a:pt x="5680" y="1"/>
                    </a:moveTo>
                    <a:cubicBezTo>
                      <a:pt x="5644" y="1"/>
                      <a:pt x="5596" y="48"/>
                      <a:pt x="5596" y="96"/>
                    </a:cubicBezTo>
                    <a:cubicBezTo>
                      <a:pt x="5596" y="143"/>
                      <a:pt x="5644" y="179"/>
                      <a:pt x="5680" y="179"/>
                    </a:cubicBezTo>
                    <a:lnTo>
                      <a:pt x="5953" y="179"/>
                    </a:lnTo>
                    <a:cubicBezTo>
                      <a:pt x="6013" y="179"/>
                      <a:pt x="6037" y="143"/>
                      <a:pt x="6037" y="96"/>
                    </a:cubicBezTo>
                    <a:cubicBezTo>
                      <a:pt x="6037" y="48"/>
                      <a:pt x="6001" y="1"/>
                      <a:pt x="5953" y="1"/>
                    </a:cubicBezTo>
                    <a:close/>
                    <a:moveTo>
                      <a:pt x="6501" y="1"/>
                    </a:moveTo>
                    <a:cubicBezTo>
                      <a:pt x="6453" y="1"/>
                      <a:pt x="6418" y="48"/>
                      <a:pt x="6418" y="96"/>
                    </a:cubicBezTo>
                    <a:cubicBezTo>
                      <a:pt x="6418" y="143"/>
                      <a:pt x="6453" y="179"/>
                      <a:pt x="6501" y="179"/>
                    </a:cubicBezTo>
                    <a:lnTo>
                      <a:pt x="6775" y="179"/>
                    </a:lnTo>
                    <a:cubicBezTo>
                      <a:pt x="6811" y="179"/>
                      <a:pt x="6858" y="143"/>
                      <a:pt x="6858" y="96"/>
                    </a:cubicBezTo>
                    <a:cubicBezTo>
                      <a:pt x="6858" y="48"/>
                      <a:pt x="6811" y="1"/>
                      <a:pt x="67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44"/>
              <p:cNvSpPr/>
              <p:nvPr/>
            </p:nvSpPr>
            <p:spPr>
              <a:xfrm>
                <a:off x="3406560" y="2214266"/>
                <a:ext cx="194689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180" extrusionOk="0">
                    <a:moveTo>
                      <a:pt x="84" y="1"/>
                    </a:moveTo>
                    <a:cubicBezTo>
                      <a:pt x="36" y="1"/>
                      <a:pt x="1" y="48"/>
                      <a:pt x="1" y="96"/>
                    </a:cubicBezTo>
                    <a:cubicBezTo>
                      <a:pt x="1" y="144"/>
                      <a:pt x="36" y="179"/>
                      <a:pt x="84" y="179"/>
                    </a:cubicBezTo>
                    <a:lnTo>
                      <a:pt x="358" y="179"/>
                    </a:lnTo>
                    <a:cubicBezTo>
                      <a:pt x="417" y="179"/>
                      <a:pt x="453" y="155"/>
                      <a:pt x="441" y="96"/>
                    </a:cubicBezTo>
                    <a:cubicBezTo>
                      <a:pt x="441" y="48"/>
                      <a:pt x="394" y="1"/>
                      <a:pt x="358" y="1"/>
                    </a:cubicBezTo>
                    <a:close/>
                    <a:moveTo>
                      <a:pt x="905" y="1"/>
                    </a:moveTo>
                    <a:cubicBezTo>
                      <a:pt x="858" y="1"/>
                      <a:pt x="810" y="48"/>
                      <a:pt x="810" y="96"/>
                    </a:cubicBezTo>
                    <a:cubicBezTo>
                      <a:pt x="810" y="144"/>
                      <a:pt x="858" y="179"/>
                      <a:pt x="905" y="179"/>
                    </a:cubicBezTo>
                    <a:lnTo>
                      <a:pt x="1167" y="179"/>
                    </a:lnTo>
                    <a:cubicBezTo>
                      <a:pt x="1227" y="179"/>
                      <a:pt x="1263" y="155"/>
                      <a:pt x="1263" y="96"/>
                    </a:cubicBezTo>
                    <a:cubicBezTo>
                      <a:pt x="1263" y="48"/>
                      <a:pt x="1215" y="1"/>
                      <a:pt x="1167" y="1"/>
                    </a:cubicBezTo>
                    <a:close/>
                    <a:moveTo>
                      <a:pt x="1727" y="1"/>
                    </a:moveTo>
                    <a:cubicBezTo>
                      <a:pt x="1679" y="1"/>
                      <a:pt x="1632" y="48"/>
                      <a:pt x="1632" y="96"/>
                    </a:cubicBezTo>
                    <a:cubicBezTo>
                      <a:pt x="1632" y="144"/>
                      <a:pt x="1679" y="179"/>
                      <a:pt x="1727" y="179"/>
                    </a:cubicBezTo>
                    <a:lnTo>
                      <a:pt x="1989" y="179"/>
                    </a:lnTo>
                    <a:cubicBezTo>
                      <a:pt x="2037" y="179"/>
                      <a:pt x="2084" y="155"/>
                      <a:pt x="2084" y="96"/>
                    </a:cubicBezTo>
                    <a:cubicBezTo>
                      <a:pt x="2084" y="48"/>
                      <a:pt x="2037" y="1"/>
                      <a:pt x="1989" y="1"/>
                    </a:cubicBezTo>
                    <a:close/>
                    <a:moveTo>
                      <a:pt x="2525" y="1"/>
                    </a:moveTo>
                    <a:cubicBezTo>
                      <a:pt x="2477" y="1"/>
                      <a:pt x="2441" y="48"/>
                      <a:pt x="2441" y="96"/>
                    </a:cubicBezTo>
                    <a:cubicBezTo>
                      <a:pt x="2441" y="144"/>
                      <a:pt x="2477" y="179"/>
                      <a:pt x="2525" y="179"/>
                    </a:cubicBezTo>
                    <a:lnTo>
                      <a:pt x="2799" y="179"/>
                    </a:lnTo>
                    <a:cubicBezTo>
                      <a:pt x="2858" y="179"/>
                      <a:pt x="2894" y="155"/>
                      <a:pt x="2882" y="96"/>
                    </a:cubicBezTo>
                    <a:cubicBezTo>
                      <a:pt x="2882" y="48"/>
                      <a:pt x="2834" y="1"/>
                      <a:pt x="2799" y="1"/>
                    </a:cubicBezTo>
                    <a:close/>
                    <a:moveTo>
                      <a:pt x="3346" y="1"/>
                    </a:moveTo>
                    <a:cubicBezTo>
                      <a:pt x="3299" y="1"/>
                      <a:pt x="3251" y="48"/>
                      <a:pt x="3251" y="96"/>
                    </a:cubicBezTo>
                    <a:cubicBezTo>
                      <a:pt x="3251" y="144"/>
                      <a:pt x="3299" y="179"/>
                      <a:pt x="3346" y="179"/>
                    </a:cubicBezTo>
                    <a:lnTo>
                      <a:pt x="3608" y="179"/>
                    </a:lnTo>
                    <a:cubicBezTo>
                      <a:pt x="3668" y="179"/>
                      <a:pt x="3703" y="155"/>
                      <a:pt x="3703" y="96"/>
                    </a:cubicBezTo>
                    <a:cubicBezTo>
                      <a:pt x="3703" y="48"/>
                      <a:pt x="3656" y="1"/>
                      <a:pt x="3608" y="1"/>
                    </a:cubicBezTo>
                    <a:close/>
                    <a:moveTo>
                      <a:pt x="4168" y="1"/>
                    </a:moveTo>
                    <a:cubicBezTo>
                      <a:pt x="4120" y="1"/>
                      <a:pt x="4073" y="48"/>
                      <a:pt x="4073" y="96"/>
                    </a:cubicBezTo>
                    <a:cubicBezTo>
                      <a:pt x="4073" y="144"/>
                      <a:pt x="4120" y="179"/>
                      <a:pt x="4168" y="179"/>
                    </a:cubicBezTo>
                    <a:lnTo>
                      <a:pt x="4430" y="179"/>
                    </a:lnTo>
                    <a:cubicBezTo>
                      <a:pt x="4477" y="179"/>
                      <a:pt x="4525" y="155"/>
                      <a:pt x="4525" y="96"/>
                    </a:cubicBezTo>
                    <a:cubicBezTo>
                      <a:pt x="4525" y="48"/>
                      <a:pt x="4477" y="1"/>
                      <a:pt x="4430" y="1"/>
                    </a:cubicBezTo>
                    <a:close/>
                    <a:moveTo>
                      <a:pt x="4966" y="1"/>
                    </a:moveTo>
                    <a:cubicBezTo>
                      <a:pt x="4918" y="1"/>
                      <a:pt x="4882" y="48"/>
                      <a:pt x="4882" y="96"/>
                    </a:cubicBezTo>
                    <a:cubicBezTo>
                      <a:pt x="4882" y="144"/>
                      <a:pt x="4918" y="179"/>
                      <a:pt x="4966" y="179"/>
                    </a:cubicBezTo>
                    <a:lnTo>
                      <a:pt x="5251" y="179"/>
                    </a:lnTo>
                    <a:cubicBezTo>
                      <a:pt x="5299" y="179"/>
                      <a:pt x="5335" y="155"/>
                      <a:pt x="5323" y="96"/>
                    </a:cubicBezTo>
                    <a:cubicBezTo>
                      <a:pt x="5323" y="48"/>
                      <a:pt x="5275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692" y="48"/>
                      <a:pt x="5692" y="96"/>
                    </a:cubicBezTo>
                    <a:cubicBezTo>
                      <a:pt x="5692" y="144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109" y="179"/>
                      <a:pt x="6144" y="155"/>
                      <a:pt x="6144" y="96"/>
                    </a:cubicBezTo>
                    <a:cubicBezTo>
                      <a:pt x="6144" y="48"/>
                      <a:pt x="6097" y="1"/>
                      <a:pt x="60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53" name="Google Shape;4453;p44"/>
            <p:cNvSpPr/>
            <p:nvPr/>
          </p:nvSpPr>
          <p:spPr>
            <a:xfrm>
              <a:off x="3865259" y="3692603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0"/>
                  </a:moveTo>
                  <a:cubicBezTo>
                    <a:pt x="298" y="0"/>
                    <a:pt x="1" y="310"/>
                    <a:pt x="1" y="679"/>
                  </a:cubicBezTo>
                  <a:cubicBezTo>
                    <a:pt x="1" y="1060"/>
                    <a:pt x="298" y="1369"/>
                    <a:pt x="679" y="1369"/>
                  </a:cubicBezTo>
                  <a:cubicBezTo>
                    <a:pt x="1060" y="1369"/>
                    <a:pt x="1370" y="1060"/>
                    <a:pt x="1370" y="679"/>
                  </a:cubicBezTo>
                  <a:cubicBezTo>
                    <a:pt x="1370" y="310"/>
                    <a:pt x="1060" y="0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54" name="Google Shape;4454;p44"/>
            <p:cNvGrpSpPr/>
            <p:nvPr/>
          </p:nvGrpSpPr>
          <p:grpSpPr>
            <a:xfrm>
              <a:off x="2977293" y="2973600"/>
              <a:ext cx="914040" cy="1305224"/>
              <a:chOff x="2977293" y="2973600"/>
              <a:chExt cx="914040" cy="1305224"/>
            </a:xfrm>
          </p:grpSpPr>
          <p:sp>
            <p:nvSpPr>
              <p:cNvPr id="4455" name="Google Shape;4455;p44"/>
              <p:cNvSpPr/>
              <p:nvPr/>
            </p:nvSpPr>
            <p:spPr>
              <a:xfrm>
                <a:off x="3392619" y="2973980"/>
                <a:ext cx="6432" cy="130332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41137" extrusionOk="0">
                    <a:moveTo>
                      <a:pt x="95" y="1"/>
                    </a:moveTo>
                    <a:cubicBezTo>
                      <a:pt x="48" y="1"/>
                      <a:pt x="0" y="48"/>
                      <a:pt x="0" y="96"/>
                    </a:cubicBezTo>
                    <a:lnTo>
                      <a:pt x="0" y="358"/>
                    </a:lnTo>
                    <a:cubicBezTo>
                      <a:pt x="0" y="406"/>
                      <a:pt x="48" y="441"/>
                      <a:pt x="95" y="441"/>
                    </a:cubicBezTo>
                    <a:cubicBezTo>
                      <a:pt x="155" y="441"/>
                      <a:pt x="202" y="406"/>
                      <a:pt x="179" y="358"/>
                    </a:cubicBezTo>
                    <a:lnTo>
                      <a:pt x="179" y="96"/>
                    </a:lnTo>
                    <a:cubicBezTo>
                      <a:pt x="179" y="48"/>
                      <a:pt x="131" y="1"/>
                      <a:pt x="95" y="1"/>
                    </a:cubicBezTo>
                    <a:close/>
                    <a:moveTo>
                      <a:pt x="95" y="810"/>
                    </a:moveTo>
                    <a:cubicBezTo>
                      <a:pt x="48" y="810"/>
                      <a:pt x="0" y="846"/>
                      <a:pt x="0" y="894"/>
                    </a:cubicBezTo>
                    <a:lnTo>
                      <a:pt x="0" y="1168"/>
                    </a:lnTo>
                    <a:cubicBezTo>
                      <a:pt x="0" y="1203"/>
                      <a:pt x="48" y="1251"/>
                      <a:pt x="95" y="1251"/>
                    </a:cubicBezTo>
                    <a:cubicBezTo>
                      <a:pt x="155" y="1251"/>
                      <a:pt x="202" y="1227"/>
                      <a:pt x="179" y="1168"/>
                    </a:cubicBezTo>
                    <a:lnTo>
                      <a:pt x="179" y="894"/>
                    </a:lnTo>
                    <a:cubicBezTo>
                      <a:pt x="179" y="846"/>
                      <a:pt x="131" y="810"/>
                      <a:pt x="95" y="810"/>
                    </a:cubicBezTo>
                    <a:close/>
                    <a:moveTo>
                      <a:pt x="95" y="1620"/>
                    </a:moveTo>
                    <a:cubicBezTo>
                      <a:pt x="48" y="1620"/>
                      <a:pt x="0" y="1668"/>
                      <a:pt x="0" y="1715"/>
                    </a:cubicBezTo>
                    <a:lnTo>
                      <a:pt x="0" y="1977"/>
                    </a:lnTo>
                    <a:cubicBezTo>
                      <a:pt x="0" y="2025"/>
                      <a:pt x="48" y="2072"/>
                      <a:pt x="95" y="2072"/>
                    </a:cubicBezTo>
                    <a:cubicBezTo>
                      <a:pt x="155" y="2072"/>
                      <a:pt x="202" y="2025"/>
                      <a:pt x="179" y="1977"/>
                    </a:cubicBezTo>
                    <a:lnTo>
                      <a:pt x="179" y="1715"/>
                    </a:lnTo>
                    <a:cubicBezTo>
                      <a:pt x="179" y="1668"/>
                      <a:pt x="131" y="1620"/>
                      <a:pt x="95" y="1620"/>
                    </a:cubicBezTo>
                    <a:close/>
                    <a:moveTo>
                      <a:pt x="95" y="2442"/>
                    </a:moveTo>
                    <a:cubicBezTo>
                      <a:pt x="48" y="2442"/>
                      <a:pt x="0" y="2489"/>
                      <a:pt x="0" y="2537"/>
                    </a:cubicBezTo>
                    <a:lnTo>
                      <a:pt x="0" y="2799"/>
                    </a:lnTo>
                    <a:cubicBezTo>
                      <a:pt x="0" y="2846"/>
                      <a:pt x="48" y="2894"/>
                      <a:pt x="95" y="2894"/>
                    </a:cubicBezTo>
                    <a:cubicBezTo>
                      <a:pt x="155" y="2894"/>
                      <a:pt x="202" y="2846"/>
                      <a:pt x="179" y="2799"/>
                    </a:cubicBezTo>
                    <a:lnTo>
                      <a:pt x="179" y="2537"/>
                    </a:lnTo>
                    <a:cubicBezTo>
                      <a:pt x="179" y="2489"/>
                      <a:pt x="131" y="2442"/>
                      <a:pt x="95" y="2442"/>
                    </a:cubicBezTo>
                    <a:close/>
                    <a:moveTo>
                      <a:pt x="95" y="3251"/>
                    </a:moveTo>
                    <a:cubicBezTo>
                      <a:pt x="48" y="3251"/>
                      <a:pt x="0" y="3287"/>
                      <a:pt x="0" y="3335"/>
                    </a:cubicBezTo>
                    <a:lnTo>
                      <a:pt x="0" y="3608"/>
                    </a:lnTo>
                    <a:cubicBezTo>
                      <a:pt x="0" y="3644"/>
                      <a:pt x="48" y="3692"/>
                      <a:pt x="95" y="3692"/>
                    </a:cubicBezTo>
                    <a:cubicBezTo>
                      <a:pt x="155" y="3692"/>
                      <a:pt x="202" y="3668"/>
                      <a:pt x="179" y="3608"/>
                    </a:cubicBezTo>
                    <a:lnTo>
                      <a:pt x="179" y="3335"/>
                    </a:lnTo>
                    <a:cubicBezTo>
                      <a:pt x="179" y="3287"/>
                      <a:pt x="131" y="3251"/>
                      <a:pt x="95" y="3251"/>
                    </a:cubicBezTo>
                    <a:close/>
                    <a:moveTo>
                      <a:pt x="95" y="4061"/>
                    </a:moveTo>
                    <a:cubicBezTo>
                      <a:pt x="48" y="4061"/>
                      <a:pt x="0" y="4108"/>
                      <a:pt x="0" y="4156"/>
                    </a:cubicBezTo>
                    <a:lnTo>
                      <a:pt x="0" y="4418"/>
                    </a:lnTo>
                    <a:cubicBezTo>
                      <a:pt x="0" y="4466"/>
                      <a:pt x="48" y="4513"/>
                      <a:pt x="95" y="4513"/>
                    </a:cubicBezTo>
                    <a:cubicBezTo>
                      <a:pt x="155" y="4513"/>
                      <a:pt x="202" y="4466"/>
                      <a:pt x="179" y="4418"/>
                    </a:cubicBezTo>
                    <a:lnTo>
                      <a:pt x="179" y="4156"/>
                    </a:lnTo>
                    <a:cubicBezTo>
                      <a:pt x="179" y="4108"/>
                      <a:pt x="131" y="4061"/>
                      <a:pt x="95" y="4061"/>
                    </a:cubicBezTo>
                    <a:close/>
                    <a:moveTo>
                      <a:pt x="95" y="4882"/>
                    </a:moveTo>
                    <a:cubicBezTo>
                      <a:pt x="48" y="4882"/>
                      <a:pt x="0" y="4930"/>
                      <a:pt x="0" y="4978"/>
                    </a:cubicBezTo>
                    <a:lnTo>
                      <a:pt x="0" y="5240"/>
                    </a:lnTo>
                    <a:cubicBezTo>
                      <a:pt x="0" y="5287"/>
                      <a:pt x="48" y="5335"/>
                      <a:pt x="95" y="5335"/>
                    </a:cubicBezTo>
                    <a:cubicBezTo>
                      <a:pt x="155" y="5335"/>
                      <a:pt x="202" y="5287"/>
                      <a:pt x="179" y="5240"/>
                    </a:cubicBezTo>
                    <a:lnTo>
                      <a:pt x="179" y="4978"/>
                    </a:lnTo>
                    <a:cubicBezTo>
                      <a:pt x="179" y="4930"/>
                      <a:pt x="131" y="4882"/>
                      <a:pt x="95" y="4882"/>
                    </a:cubicBezTo>
                    <a:close/>
                    <a:moveTo>
                      <a:pt x="95" y="5692"/>
                    </a:moveTo>
                    <a:cubicBezTo>
                      <a:pt x="48" y="5692"/>
                      <a:pt x="0" y="5728"/>
                      <a:pt x="0" y="5775"/>
                    </a:cubicBezTo>
                    <a:lnTo>
                      <a:pt x="0" y="6049"/>
                    </a:lnTo>
                    <a:cubicBezTo>
                      <a:pt x="0" y="6085"/>
                      <a:pt x="48" y="6132"/>
                      <a:pt x="95" y="6132"/>
                    </a:cubicBezTo>
                    <a:cubicBezTo>
                      <a:pt x="155" y="6132"/>
                      <a:pt x="202" y="6097"/>
                      <a:pt x="179" y="6049"/>
                    </a:cubicBezTo>
                    <a:lnTo>
                      <a:pt x="179" y="5775"/>
                    </a:lnTo>
                    <a:cubicBezTo>
                      <a:pt x="179" y="5728"/>
                      <a:pt x="131" y="5692"/>
                      <a:pt x="95" y="5692"/>
                    </a:cubicBezTo>
                    <a:close/>
                    <a:moveTo>
                      <a:pt x="95" y="6502"/>
                    </a:moveTo>
                    <a:cubicBezTo>
                      <a:pt x="48" y="6502"/>
                      <a:pt x="0" y="6549"/>
                      <a:pt x="0" y="6597"/>
                    </a:cubicBezTo>
                    <a:lnTo>
                      <a:pt x="0" y="6859"/>
                    </a:lnTo>
                    <a:cubicBezTo>
                      <a:pt x="0" y="6906"/>
                      <a:pt x="48" y="6954"/>
                      <a:pt x="95" y="6954"/>
                    </a:cubicBezTo>
                    <a:cubicBezTo>
                      <a:pt x="155" y="6954"/>
                      <a:pt x="202" y="6906"/>
                      <a:pt x="179" y="6859"/>
                    </a:cubicBezTo>
                    <a:lnTo>
                      <a:pt x="179" y="6597"/>
                    </a:lnTo>
                    <a:cubicBezTo>
                      <a:pt x="179" y="6549"/>
                      <a:pt x="131" y="6502"/>
                      <a:pt x="95" y="6502"/>
                    </a:cubicBezTo>
                    <a:close/>
                    <a:moveTo>
                      <a:pt x="95" y="7323"/>
                    </a:moveTo>
                    <a:cubicBezTo>
                      <a:pt x="48" y="7323"/>
                      <a:pt x="0" y="7371"/>
                      <a:pt x="0" y="7418"/>
                    </a:cubicBezTo>
                    <a:lnTo>
                      <a:pt x="0" y="7680"/>
                    </a:lnTo>
                    <a:cubicBezTo>
                      <a:pt x="0" y="7728"/>
                      <a:pt x="48" y="7776"/>
                      <a:pt x="95" y="7776"/>
                    </a:cubicBezTo>
                    <a:cubicBezTo>
                      <a:pt x="155" y="7776"/>
                      <a:pt x="202" y="7728"/>
                      <a:pt x="179" y="7680"/>
                    </a:cubicBezTo>
                    <a:lnTo>
                      <a:pt x="179" y="7418"/>
                    </a:lnTo>
                    <a:cubicBezTo>
                      <a:pt x="179" y="7371"/>
                      <a:pt x="131" y="7323"/>
                      <a:pt x="95" y="7323"/>
                    </a:cubicBezTo>
                    <a:close/>
                    <a:moveTo>
                      <a:pt x="95" y="8133"/>
                    </a:moveTo>
                    <a:cubicBezTo>
                      <a:pt x="48" y="8133"/>
                      <a:pt x="0" y="8168"/>
                      <a:pt x="0" y="8216"/>
                    </a:cubicBezTo>
                    <a:lnTo>
                      <a:pt x="0" y="8502"/>
                    </a:lnTo>
                    <a:cubicBezTo>
                      <a:pt x="0" y="8549"/>
                      <a:pt x="48" y="8585"/>
                      <a:pt x="95" y="8585"/>
                    </a:cubicBezTo>
                    <a:cubicBezTo>
                      <a:pt x="155" y="8585"/>
                      <a:pt x="202" y="8549"/>
                      <a:pt x="179" y="8478"/>
                    </a:cubicBezTo>
                    <a:lnTo>
                      <a:pt x="179" y="8216"/>
                    </a:lnTo>
                    <a:cubicBezTo>
                      <a:pt x="179" y="8168"/>
                      <a:pt x="131" y="8133"/>
                      <a:pt x="95" y="8133"/>
                    </a:cubicBezTo>
                    <a:close/>
                    <a:moveTo>
                      <a:pt x="95" y="8942"/>
                    </a:moveTo>
                    <a:cubicBezTo>
                      <a:pt x="48" y="8942"/>
                      <a:pt x="0" y="8990"/>
                      <a:pt x="0" y="9038"/>
                    </a:cubicBezTo>
                    <a:lnTo>
                      <a:pt x="0" y="9300"/>
                    </a:lnTo>
                    <a:cubicBezTo>
                      <a:pt x="0" y="9347"/>
                      <a:pt x="48" y="9395"/>
                      <a:pt x="95" y="9395"/>
                    </a:cubicBezTo>
                    <a:cubicBezTo>
                      <a:pt x="155" y="9395"/>
                      <a:pt x="202" y="9347"/>
                      <a:pt x="179" y="9300"/>
                    </a:cubicBezTo>
                    <a:lnTo>
                      <a:pt x="179" y="9038"/>
                    </a:lnTo>
                    <a:cubicBezTo>
                      <a:pt x="179" y="8990"/>
                      <a:pt x="131" y="8942"/>
                      <a:pt x="95" y="8942"/>
                    </a:cubicBezTo>
                    <a:close/>
                    <a:moveTo>
                      <a:pt x="95" y="9764"/>
                    </a:moveTo>
                    <a:cubicBezTo>
                      <a:pt x="48" y="9764"/>
                      <a:pt x="0" y="9812"/>
                      <a:pt x="0" y="9859"/>
                    </a:cubicBezTo>
                    <a:lnTo>
                      <a:pt x="0" y="10121"/>
                    </a:lnTo>
                    <a:cubicBezTo>
                      <a:pt x="0" y="10169"/>
                      <a:pt x="48" y="10216"/>
                      <a:pt x="95" y="10216"/>
                    </a:cubicBezTo>
                    <a:cubicBezTo>
                      <a:pt x="155" y="10216"/>
                      <a:pt x="202" y="10169"/>
                      <a:pt x="179" y="10121"/>
                    </a:cubicBezTo>
                    <a:lnTo>
                      <a:pt x="179" y="9859"/>
                    </a:lnTo>
                    <a:cubicBezTo>
                      <a:pt x="179" y="9812"/>
                      <a:pt x="131" y="9764"/>
                      <a:pt x="95" y="9764"/>
                    </a:cubicBezTo>
                    <a:close/>
                    <a:moveTo>
                      <a:pt x="95" y="10585"/>
                    </a:moveTo>
                    <a:cubicBezTo>
                      <a:pt x="48" y="10585"/>
                      <a:pt x="0" y="10633"/>
                      <a:pt x="0" y="10669"/>
                    </a:cubicBezTo>
                    <a:lnTo>
                      <a:pt x="0" y="10943"/>
                    </a:lnTo>
                    <a:cubicBezTo>
                      <a:pt x="0" y="10990"/>
                      <a:pt x="48" y="11026"/>
                      <a:pt x="95" y="11026"/>
                    </a:cubicBezTo>
                    <a:cubicBezTo>
                      <a:pt x="155" y="11026"/>
                      <a:pt x="202" y="10990"/>
                      <a:pt x="179" y="10943"/>
                    </a:cubicBezTo>
                    <a:lnTo>
                      <a:pt x="179" y="10669"/>
                    </a:lnTo>
                    <a:cubicBezTo>
                      <a:pt x="179" y="10633"/>
                      <a:pt x="131" y="10585"/>
                      <a:pt x="95" y="10585"/>
                    </a:cubicBezTo>
                    <a:close/>
                    <a:moveTo>
                      <a:pt x="95" y="11383"/>
                    </a:moveTo>
                    <a:cubicBezTo>
                      <a:pt x="48" y="11383"/>
                      <a:pt x="0" y="11431"/>
                      <a:pt x="0" y="11478"/>
                    </a:cubicBezTo>
                    <a:lnTo>
                      <a:pt x="0" y="11740"/>
                    </a:lnTo>
                    <a:cubicBezTo>
                      <a:pt x="0" y="11788"/>
                      <a:pt x="48" y="11836"/>
                      <a:pt x="95" y="11836"/>
                    </a:cubicBezTo>
                    <a:cubicBezTo>
                      <a:pt x="155" y="11836"/>
                      <a:pt x="202" y="11788"/>
                      <a:pt x="179" y="11740"/>
                    </a:cubicBezTo>
                    <a:lnTo>
                      <a:pt x="179" y="11478"/>
                    </a:lnTo>
                    <a:cubicBezTo>
                      <a:pt x="179" y="11431"/>
                      <a:pt x="131" y="11383"/>
                      <a:pt x="95" y="11383"/>
                    </a:cubicBezTo>
                    <a:close/>
                    <a:moveTo>
                      <a:pt x="95" y="12205"/>
                    </a:moveTo>
                    <a:cubicBezTo>
                      <a:pt x="48" y="12205"/>
                      <a:pt x="0" y="12252"/>
                      <a:pt x="0" y="12300"/>
                    </a:cubicBezTo>
                    <a:lnTo>
                      <a:pt x="0" y="12562"/>
                    </a:lnTo>
                    <a:cubicBezTo>
                      <a:pt x="0" y="12609"/>
                      <a:pt x="48" y="12657"/>
                      <a:pt x="95" y="12657"/>
                    </a:cubicBezTo>
                    <a:cubicBezTo>
                      <a:pt x="155" y="12657"/>
                      <a:pt x="202" y="12609"/>
                      <a:pt x="179" y="12562"/>
                    </a:cubicBezTo>
                    <a:lnTo>
                      <a:pt x="179" y="12300"/>
                    </a:lnTo>
                    <a:cubicBezTo>
                      <a:pt x="179" y="12252"/>
                      <a:pt x="131" y="12205"/>
                      <a:pt x="95" y="12205"/>
                    </a:cubicBezTo>
                    <a:close/>
                    <a:moveTo>
                      <a:pt x="95" y="13026"/>
                    </a:moveTo>
                    <a:cubicBezTo>
                      <a:pt x="48" y="13026"/>
                      <a:pt x="0" y="13074"/>
                      <a:pt x="0" y="13110"/>
                    </a:cubicBezTo>
                    <a:lnTo>
                      <a:pt x="0" y="13383"/>
                    </a:lnTo>
                    <a:cubicBezTo>
                      <a:pt x="0" y="13431"/>
                      <a:pt x="48" y="13467"/>
                      <a:pt x="95" y="13467"/>
                    </a:cubicBezTo>
                    <a:cubicBezTo>
                      <a:pt x="155" y="13467"/>
                      <a:pt x="202" y="13431"/>
                      <a:pt x="179" y="13383"/>
                    </a:cubicBezTo>
                    <a:lnTo>
                      <a:pt x="179" y="13110"/>
                    </a:lnTo>
                    <a:cubicBezTo>
                      <a:pt x="179" y="13062"/>
                      <a:pt x="131" y="13026"/>
                      <a:pt x="95" y="13026"/>
                    </a:cubicBezTo>
                    <a:close/>
                    <a:moveTo>
                      <a:pt x="95" y="13824"/>
                    </a:moveTo>
                    <a:cubicBezTo>
                      <a:pt x="48" y="13824"/>
                      <a:pt x="0" y="13872"/>
                      <a:pt x="0" y="13919"/>
                    </a:cubicBezTo>
                    <a:lnTo>
                      <a:pt x="0" y="14181"/>
                    </a:lnTo>
                    <a:cubicBezTo>
                      <a:pt x="0" y="14229"/>
                      <a:pt x="48" y="14276"/>
                      <a:pt x="95" y="14276"/>
                    </a:cubicBezTo>
                    <a:cubicBezTo>
                      <a:pt x="155" y="14276"/>
                      <a:pt x="202" y="14241"/>
                      <a:pt x="179" y="14181"/>
                    </a:cubicBezTo>
                    <a:lnTo>
                      <a:pt x="179" y="13919"/>
                    </a:lnTo>
                    <a:cubicBezTo>
                      <a:pt x="179" y="13872"/>
                      <a:pt x="131" y="13824"/>
                      <a:pt x="95" y="13824"/>
                    </a:cubicBezTo>
                    <a:close/>
                    <a:moveTo>
                      <a:pt x="95" y="14645"/>
                    </a:moveTo>
                    <a:cubicBezTo>
                      <a:pt x="48" y="14645"/>
                      <a:pt x="0" y="14693"/>
                      <a:pt x="0" y="14741"/>
                    </a:cubicBezTo>
                    <a:lnTo>
                      <a:pt x="0" y="15003"/>
                    </a:lnTo>
                    <a:cubicBezTo>
                      <a:pt x="0" y="15050"/>
                      <a:pt x="48" y="15098"/>
                      <a:pt x="95" y="15098"/>
                    </a:cubicBezTo>
                    <a:cubicBezTo>
                      <a:pt x="155" y="15098"/>
                      <a:pt x="202" y="15050"/>
                      <a:pt x="179" y="15003"/>
                    </a:cubicBezTo>
                    <a:lnTo>
                      <a:pt x="179" y="14741"/>
                    </a:lnTo>
                    <a:cubicBezTo>
                      <a:pt x="179" y="14693"/>
                      <a:pt x="131" y="14645"/>
                      <a:pt x="95" y="14645"/>
                    </a:cubicBezTo>
                    <a:close/>
                    <a:moveTo>
                      <a:pt x="95" y="15467"/>
                    </a:moveTo>
                    <a:cubicBezTo>
                      <a:pt x="48" y="15467"/>
                      <a:pt x="0" y="15515"/>
                      <a:pt x="0" y="15550"/>
                    </a:cubicBezTo>
                    <a:lnTo>
                      <a:pt x="0" y="15824"/>
                    </a:lnTo>
                    <a:cubicBezTo>
                      <a:pt x="0" y="15872"/>
                      <a:pt x="48" y="15908"/>
                      <a:pt x="95" y="15908"/>
                    </a:cubicBezTo>
                    <a:cubicBezTo>
                      <a:pt x="155" y="15908"/>
                      <a:pt x="202" y="15872"/>
                      <a:pt x="179" y="15824"/>
                    </a:cubicBezTo>
                    <a:lnTo>
                      <a:pt x="179" y="15550"/>
                    </a:lnTo>
                    <a:cubicBezTo>
                      <a:pt x="179" y="15515"/>
                      <a:pt x="131" y="15467"/>
                      <a:pt x="95" y="15467"/>
                    </a:cubicBezTo>
                    <a:close/>
                    <a:moveTo>
                      <a:pt x="95" y="16265"/>
                    </a:moveTo>
                    <a:cubicBezTo>
                      <a:pt x="48" y="16265"/>
                      <a:pt x="0" y="16312"/>
                      <a:pt x="0" y="16360"/>
                    </a:cubicBezTo>
                    <a:lnTo>
                      <a:pt x="0" y="16622"/>
                    </a:lnTo>
                    <a:cubicBezTo>
                      <a:pt x="0" y="16670"/>
                      <a:pt x="48" y="16717"/>
                      <a:pt x="95" y="16717"/>
                    </a:cubicBezTo>
                    <a:cubicBezTo>
                      <a:pt x="155" y="16717"/>
                      <a:pt x="202" y="16681"/>
                      <a:pt x="179" y="16622"/>
                    </a:cubicBezTo>
                    <a:lnTo>
                      <a:pt x="179" y="16360"/>
                    </a:lnTo>
                    <a:cubicBezTo>
                      <a:pt x="179" y="16312"/>
                      <a:pt x="131" y="16265"/>
                      <a:pt x="95" y="16265"/>
                    </a:cubicBezTo>
                    <a:close/>
                    <a:moveTo>
                      <a:pt x="95" y="17086"/>
                    </a:moveTo>
                    <a:cubicBezTo>
                      <a:pt x="48" y="17086"/>
                      <a:pt x="0" y="17134"/>
                      <a:pt x="0" y="17181"/>
                    </a:cubicBezTo>
                    <a:lnTo>
                      <a:pt x="0" y="17443"/>
                    </a:lnTo>
                    <a:cubicBezTo>
                      <a:pt x="0" y="17491"/>
                      <a:pt x="48" y="17539"/>
                      <a:pt x="95" y="17539"/>
                    </a:cubicBezTo>
                    <a:cubicBezTo>
                      <a:pt x="155" y="17539"/>
                      <a:pt x="202" y="17491"/>
                      <a:pt x="179" y="17443"/>
                    </a:cubicBezTo>
                    <a:lnTo>
                      <a:pt x="179" y="17181"/>
                    </a:lnTo>
                    <a:cubicBezTo>
                      <a:pt x="179" y="17134"/>
                      <a:pt x="131" y="17086"/>
                      <a:pt x="95" y="17086"/>
                    </a:cubicBezTo>
                    <a:close/>
                    <a:moveTo>
                      <a:pt x="95" y="17908"/>
                    </a:moveTo>
                    <a:cubicBezTo>
                      <a:pt x="48" y="17908"/>
                      <a:pt x="0" y="17955"/>
                      <a:pt x="0" y="17991"/>
                    </a:cubicBezTo>
                    <a:lnTo>
                      <a:pt x="0" y="18265"/>
                    </a:lnTo>
                    <a:cubicBezTo>
                      <a:pt x="0" y="18313"/>
                      <a:pt x="48" y="18348"/>
                      <a:pt x="95" y="18348"/>
                    </a:cubicBezTo>
                    <a:cubicBezTo>
                      <a:pt x="155" y="18348"/>
                      <a:pt x="202" y="18313"/>
                      <a:pt x="179" y="18265"/>
                    </a:cubicBezTo>
                    <a:lnTo>
                      <a:pt x="179" y="17991"/>
                    </a:lnTo>
                    <a:cubicBezTo>
                      <a:pt x="179" y="17955"/>
                      <a:pt x="131" y="17908"/>
                      <a:pt x="95" y="17908"/>
                    </a:cubicBezTo>
                    <a:close/>
                    <a:moveTo>
                      <a:pt x="95" y="18705"/>
                    </a:moveTo>
                    <a:cubicBezTo>
                      <a:pt x="48" y="18705"/>
                      <a:pt x="0" y="18753"/>
                      <a:pt x="0" y="18801"/>
                    </a:cubicBezTo>
                    <a:lnTo>
                      <a:pt x="0" y="19063"/>
                    </a:lnTo>
                    <a:cubicBezTo>
                      <a:pt x="0" y="19110"/>
                      <a:pt x="48" y="19158"/>
                      <a:pt x="95" y="19158"/>
                    </a:cubicBezTo>
                    <a:cubicBezTo>
                      <a:pt x="155" y="19158"/>
                      <a:pt x="202" y="19122"/>
                      <a:pt x="179" y="19063"/>
                    </a:cubicBezTo>
                    <a:lnTo>
                      <a:pt x="179" y="18801"/>
                    </a:lnTo>
                    <a:cubicBezTo>
                      <a:pt x="179" y="18753"/>
                      <a:pt x="131" y="18705"/>
                      <a:pt x="95" y="18705"/>
                    </a:cubicBezTo>
                    <a:close/>
                    <a:moveTo>
                      <a:pt x="95" y="19527"/>
                    </a:moveTo>
                    <a:cubicBezTo>
                      <a:pt x="48" y="19527"/>
                      <a:pt x="0" y="19575"/>
                      <a:pt x="0" y="19622"/>
                    </a:cubicBezTo>
                    <a:lnTo>
                      <a:pt x="0" y="19884"/>
                    </a:lnTo>
                    <a:cubicBezTo>
                      <a:pt x="0" y="19932"/>
                      <a:pt x="48" y="19979"/>
                      <a:pt x="95" y="19979"/>
                    </a:cubicBezTo>
                    <a:cubicBezTo>
                      <a:pt x="155" y="19979"/>
                      <a:pt x="202" y="19932"/>
                      <a:pt x="179" y="19884"/>
                    </a:cubicBezTo>
                    <a:lnTo>
                      <a:pt x="179" y="19622"/>
                    </a:lnTo>
                    <a:cubicBezTo>
                      <a:pt x="179" y="19575"/>
                      <a:pt x="131" y="19527"/>
                      <a:pt x="95" y="19527"/>
                    </a:cubicBezTo>
                    <a:close/>
                    <a:moveTo>
                      <a:pt x="95" y="20337"/>
                    </a:moveTo>
                    <a:cubicBezTo>
                      <a:pt x="48" y="20337"/>
                      <a:pt x="0" y="20372"/>
                      <a:pt x="0" y="20420"/>
                    </a:cubicBezTo>
                    <a:lnTo>
                      <a:pt x="0" y="20706"/>
                    </a:lnTo>
                    <a:cubicBezTo>
                      <a:pt x="0" y="20753"/>
                      <a:pt x="48" y="20789"/>
                      <a:pt x="95" y="20789"/>
                    </a:cubicBezTo>
                    <a:cubicBezTo>
                      <a:pt x="155" y="20789"/>
                      <a:pt x="202" y="20753"/>
                      <a:pt x="179" y="20694"/>
                    </a:cubicBezTo>
                    <a:lnTo>
                      <a:pt x="179" y="20420"/>
                    </a:lnTo>
                    <a:cubicBezTo>
                      <a:pt x="179" y="20372"/>
                      <a:pt x="131" y="20337"/>
                      <a:pt x="95" y="20337"/>
                    </a:cubicBezTo>
                    <a:close/>
                    <a:moveTo>
                      <a:pt x="95" y="21146"/>
                    </a:moveTo>
                    <a:cubicBezTo>
                      <a:pt x="48" y="21146"/>
                      <a:pt x="0" y="21194"/>
                      <a:pt x="0" y="21241"/>
                    </a:cubicBezTo>
                    <a:lnTo>
                      <a:pt x="0" y="21503"/>
                    </a:lnTo>
                    <a:cubicBezTo>
                      <a:pt x="0" y="21551"/>
                      <a:pt x="48" y="21599"/>
                      <a:pt x="95" y="21599"/>
                    </a:cubicBezTo>
                    <a:cubicBezTo>
                      <a:pt x="155" y="21599"/>
                      <a:pt x="202" y="21563"/>
                      <a:pt x="179" y="21503"/>
                    </a:cubicBezTo>
                    <a:lnTo>
                      <a:pt x="179" y="21241"/>
                    </a:lnTo>
                    <a:cubicBezTo>
                      <a:pt x="179" y="21194"/>
                      <a:pt x="131" y="21146"/>
                      <a:pt x="95" y="21146"/>
                    </a:cubicBezTo>
                    <a:close/>
                    <a:moveTo>
                      <a:pt x="95" y="21968"/>
                    </a:moveTo>
                    <a:cubicBezTo>
                      <a:pt x="48" y="21968"/>
                      <a:pt x="0" y="22015"/>
                      <a:pt x="0" y="22063"/>
                    </a:cubicBezTo>
                    <a:lnTo>
                      <a:pt x="0" y="22325"/>
                    </a:lnTo>
                    <a:cubicBezTo>
                      <a:pt x="0" y="22373"/>
                      <a:pt x="48" y="22420"/>
                      <a:pt x="95" y="22420"/>
                    </a:cubicBezTo>
                    <a:cubicBezTo>
                      <a:pt x="155" y="22420"/>
                      <a:pt x="202" y="22373"/>
                      <a:pt x="179" y="22325"/>
                    </a:cubicBezTo>
                    <a:lnTo>
                      <a:pt x="179" y="22063"/>
                    </a:lnTo>
                    <a:cubicBezTo>
                      <a:pt x="179" y="22015"/>
                      <a:pt x="131" y="21968"/>
                      <a:pt x="95" y="21968"/>
                    </a:cubicBezTo>
                    <a:close/>
                    <a:moveTo>
                      <a:pt x="95" y="22789"/>
                    </a:moveTo>
                    <a:cubicBezTo>
                      <a:pt x="48" y="22789"/>
                      <a:pt x="0" y="22837"/>
                      <a:pt x="0" y="22873"/>
                    </a:cubicBezTo>
                    <a:lnTo>
                      <a:pt x="0" y="23146"/>
                    </a:lnTo>
                    <a:cubicBezTo>
                      <a:pt x="0" y="23194"/>
                      <a:pt x="48" y="23230"/>
                      <a:pt x="95" y="23230"/>
                    </a:cubicBezTo>
                    <a:cubicBezTo>
                      <a:pt x="155" y="23230"/>
                      <a:pt x="202" y="23194"/>
                      <a:pt x="179" y="23146"/>
                    </a:cubicBezTo>
                    <a:lnTo>
                      <a:pt x="179" y="22873"/>
                    </a:lnTo>
                    <a:cubicBezTo>
                      <a:pt x="179" y="22837"/>
                      <a:pt x="131" y="22789"/>
                      <a:pt x="95" y="22789"/>
                    </a:cubicBezTo>
                    <a:close/>
                    <a:moveTo>
                      <a:pt x="95" y="23611"/>
                    </a:moveTo>
                    <a:cubicBezTo>
                      <a:pt x="48" y="23611"/>
                      <a:pt x="0" y="23647"/>
                      <a:pt x="0" y="23694"/>
                    </a:cubicBezTo>
                    <a:lnTo>
                      <a:pt x="0" y="23968"/>
                    </a:lnTo>
                    <a:cubicBezTo>
                      <a:pt x="0" y="24004"/>
                      <a:pt x="48" y="24051"/>
                      <a:pt x="95" y="24051"/>
                    </a:cubicBezTo>
                    <a:cubicBezTo>
                      <a:pt x="155" y="24051"/>
                      <a:pt x="202" y="24004"/>
                      <a:pt x="179" y="23968"/>
                    </a:cubicBezTo>
                    <a:lnTo>
                      <a:pt x="179" y="23694"/>
                    </a:lnTo>
                    <a:cubicBezTo>
                      <a:pt x="179" y="23647"/>
                      <a:pt x="131" y="23611"/>
                      <a:pt x="95" y="23611"/>
                    </a:cubicBezTo>
                    <a:close/>
                    <a:moveTo>
                      <a:pt x="95" y="24409"/>
                    </a:moveTo>
                    <a:cubicBezTo>
                      <a:pt x="48" y="24409"/>
                      <a:pt x="0" y="24456"/>
                      <a:pt x="0" y="24504"/>
                    </a:cubicBezTo>
                    <a:lnTo>
                      <a:pt x="0" y="24766"/>
                    </a:lnTo>
                    <a:cubicBezTo>
                      <a:pt x="0" y="24813"/>
                      <a:pt x="48" y="24861"/>
                      <a:pt x="95" y="24861"/>
                    </a:cubicBezTo>
                    <a:cubicBezTo>
                      <a:pt x="155" y="24861"/>
                      <a:pt x="202" y="24813"/>
                      <a:pt x="179" y="24766"/>
                    </a:cubicBezTo>
                    <a:lnTo>
                      <a:pt x="179" y="24504"/>
                    </a:lnTo>
                    <a:cubicBezTo>
                      <a:pt x="179" y="24456"/>
                      <a:pt x="131" y="24409"/>
                      <a:pt x="95" y="24409"/>
                    </a:cubicBezTo>
                    <a:close/>
                    <a:moveTo>
                      <a:pt x="95" y="25230"/>
                    </a:moveTo>
                    <a:cubicBezTo>
                      <a:pt x="48" y="25230"/>
                      <a:pt x="0" y="25278"/>
                      <a:pt x="0" y="25313"/>
                    </a:cubicBezTo>
                    <a:lnTo>
                      <a:pt x="0" y="25587"/>
                    </a:lnTo>
                    <a:cubicBezTo>
                      <a:pt x="0" y="25635"/>
                      <a:pt x="48" y="25671"/>
                      <a:pt x="95" y="25671"/>
                    </a:cubicBezTo>
                    <a:cubicBezTo>
                      <a:pt x="155" y="25671"/>
                      <a:pt x="202" y="25635"/>
                      <a:pt x="179" y="25587"/>
                    </a:cubicBezTo>
                    <a:lnTo>
                      <a:pt x="179" y="25313"/>
                    </a:lnTo>
                    <a:cubicBezTo>
                      <a:pt x="179" y="25266"/>
                      <a:pt x="131" y="25230"/>
                      <a:pt x="95" y="25230"/>
                    </a:cubicBezTo>
                    <a:close/>
                    <a:moveTo>
                      <a:pt x="95" y="26052"/>
                    </a:moveTo>
                    <a:cubicBezTo>
                      <a:pt x="48" y="26052"/>
                      <a:pt x="0" y="26087"/>
                      <a:pt x="0" y="26135"/>
                    </a:cubicBezTo>
                    <a:lnTo>
                      <a:pt x="0" y="26409"/>
                    </a:lnTo>
                    <a:cubicBezTo>
                      <a:pt x="0" y="26445"/>
                      <a:pt x="48" y="26492"/>
                      <a:pt x="95" y="26492"/>
                    </a:cubicBezTo>
                    <a:cubicBezTo>
                      <a:pt x="155" y="26492"/>
                      <a:pt x="202" y="26445"/>
                      <a:pt x="179" y="26409"/>
                    </a:cubicBezTo>
                    <a:lnTo>
                      <a:pt x="179" y="26135"/>
                    </a:lnTo>
                    <a:cubicBezTo>
                      <a:pt x="179" y="26087"/>
                      <a:pt x="131" y="26052"/>
                      <a:pt x="95" y="26052"/>
                    </a:cubicBezTo>
                    <a:close/>
                    <a:moveTo>
                      <a:pt x="95" y="26849"/>
                    </a:moveTo>
                    <a:cubicBezTo>
                      <a:pt x="48" y="26849"/>
                      <a:pt x="0" y="26897"/>
                      <a:pt x="0" y="26945"/>
                    </a:cubicBezTo>
                    <a:lnTo>
                      <a:pt x="0" y="27207"/>
                    </a:lnTo>
                    <a:cubicBezTo>
                      <a:pt x="0" y="27254"/>
                      <a:pt x="48" y="27302"/>
                      <a:pt x="95" y="27302"/>
                    </a:cubicBezTo>
                    <a:cubicBezTo>
                      <a:pt x="155" y="27302"/>
                      <a:pt x="202" y="27266"/>
                      <a:pt x="179" y="27207"/>
                    </a:cubicBezTo>
                    <a:lnTo>
                      <a:pt x="179" y="26945"/>
                    </a:lnTo>
                    <a:cubicBezTo>
                      <a:pt x="179" y="26897"/>
                      <a:pt x="131" y="26849"/>
                      <a:pt x="95" y="26849"/>
                    </a:cubicBezTo>
                    <a:close/>
                    <a:moveTo>
                      <a:pt x="95" y="27671"/>
                    </a:moveTo>
                    <a:cubicBezTo>
                      <a:pt x="48" y="27671"/>
                      <a:pt x="0" y="27718"/>
                      <a:pt x="0" y="27754"/>
                    </a:cubicBezTo>
                    <a:lnTo>
                      <a:pt x="0" y="28028"/>
                    </a:lnTo>
                    <a:cubicBezTo>
                      <a:pt x="0" y="28076"/>
                      <a:pt x="48" y="28111"/>
                      <a:pt x="95" y="28111"/>
                    </a:cubicBezTo>
                    <a:cubicBezTo>
                      <a:pt x="155" y="28111"/>
                      <a:pt x="202" y="28076"/>
                      <a:pt x="179" y="28028"/>
                    </a:cubicBezTo>
                    <a:lnTo>
                      <a:pt x="179" y="27754"/>
                    </a:lnTo>
                    <a:cubicBezTo>
                      <a:pt x="179" y="27718"/>
                      <a:pt x="131" y="27671"/>
                      <a:pt x="95" y="27671"/>
                    </a:cubicBezTo>
                    <a:close/>
                    <a:moveTo>
                      <a:pt x="95" y="28492"/>
                    </a:moveTo>
                    <a:cubicBezTo>
                      <a:pt x="48" y="28492"/>
                      <a:pt x="0" y="28528"/>
                      <a:pt x="0" y="28576"/>
                    </a:cubicBezTo>
                    <a:lnTo>
                      <a:pt x="0" y="28850"/>
                    </a:lnTo>
                    <a:cubicBezTo>
                      <a:pt x="0" y="28885"/>
                      <a:pt x="48" y="28933"/>
                      <a:pt x="95" y="28933"/>
                    </a:cubicBezTo>
                    <a:cubicBezTo>
                      <a:pt x="155" y="28933"/>
                      <a:pt x="202" y="28885"/>
                      <a:pt x="179" y="28850"/>
                    </a:cubicBezTo>
                    <a:lnTo>
                      <a:pt x="179" y="28576"/>
                    </a:lnTo>
                    <a:cubicBezTo>
                      <a:pt x="179" y="28528"/>
                      <a:pt x="131" y="28492"/>
                      <a:pt x="95" y="28492"/>
                    </a:cubicBezTo>
                    <a:close/>
                    <a:moveTo>
                      <a:pt x="95" y="29290"/>
                    </a:moveTo>
                    <a:cubicBezTo>
                      <a:pt x="48" y="29290"/>
                      <a:pt x="0" y="29338"/>
                      <a:pt x="0" y="29385"/>
                    </a:cubicBezTo>
                    <a:lnTo>
                      <a:pt x="0" y="29647"/>
                    </a:lnTo>
                    <a:cubicBezTo>
                      <a:pt x="0" y="29695"/>
                      <a:pt x="48" y="29743"/>
                      <a:pt x="95" y="29743"/>
                    </a:cubicBezTo>
                    <a:cubicBezTo>
                      <a:pt x="155" y="29743"/>
                      <a:pt x="202" y="29707"/>
                      <a:pt x="179" y="29647"/>
                    </a:cubicBezTo>
                    <a:lnTo>
                      <a:pt x="179" y="29385"/>
                    </a:lnTo>
                    <a:cubicBezTo>
                      <a:pt x="179" y="29338"/>
                      <a:pt x="131" y="29290"/>
                      <a:pt x="95" y="29290"/>
                    </a:cubicBezTo>
                    <a:close/>
                    <a:moveTo>
                      <a:pt x="95" y="30112"/>
                    </a:moveTo>
                    <a:cubicBezTo>
                      <a:pt x="48" y="30112"/>
                      <a:pt x="0" y="30159"/>
                      <a:pt x="0" y="30195"/>
                    </a:cubicBezTo>
                    <a:lnTo>
                      <a:pt x="0" y="30469"/>
                    </a:lnTo>
                    <a:cubicBezTo>
                      <a:pt x="0" y="30516"/>
                      <a:pt x="48" y="30552"/>
                      <a:pt x="95" y="30552"/>
                    </a:cubicBezTo>
                    <a:cubicBezTo>
                      <a:pt x="155" y="30552"/>
                      <a:pt x="202" y="30516"/>
                      <a:pt x="179" y="30469"/>
                    </a:cubicBezTo>
                    <a:lnTo>
                      <a:pt x="179" y="30195"/>
                    </a:lnTo>
                    <a:cubicBezTo>
                      <a:pt x="179" y="30159"/>
                      <a:pt x="131" y="30112"/>
                      <a:pt x="95" y="30112"/>
                    </a:cubicBezTo>
                    <a:close/>
                    <a:moveTo>
                      <a:pt x="95" y="30933"/>
                    </a:moveTo>
                    <a:cubicBezTo>
                      <a:pt x="48" y="30933"/>
                      <a:pt x="0" y="30969"/>
                      <a:pt x="0" y="31017"/>
                    </a:cubicBezTo>
                    <a:lnTo>
                      <a:pt x="0" y="31290"/>
                    </a:lnTo>
                    <a:cubicBezTo>
                      <a:pt x="0" y="31326"/>
                      <a:pt x="48" y="31374"/>
                      <a:pt x="95" y="31374"/>
                    </a:cubicBezTo>
                    <a:cubicBezTo>
                      <a:pt x="155" y="31374"/>
                      <a:pt x="202" y="31326"/>
                      <a:pt x="179" y="31290"/>
                    </a:cubicBezTo>
                    <a:lnTo>
                      <a:pt x="179" y="31017"/>
                    </a:lnTo>
                    <a:cubicBezTo>
                      <a:pt x="179" y="30969"/>
                      <a:pt x="131" y="30933"/>
                      <a:pt x="95" y="30933"/>
                    </a:cubicBezTo>
                    <a:close/>
                    <a:moveTo>
                      <a:pt x="95" y="31731"/>
                    </a:moveTo>
                    <a:cubicBezTo>
                      <a:pt x="48" y="31731"/>
                      <a:pt x="0" y="31779"/>
                      <a:pt x="0" y="31826"/>
                    </a:cubicBezTo>
                    <a:lnTo>
                      <a:pt x="0" y="32088"/>
                    </a:lnTo>
                    <a:cubicBezTo>
                      <a:pt x="0" y="32136"/>
                      <a:pt x="48" y="32183"/>
                      <a:pt x="95" y="32183"/>
                    </a:cubicBezTo>
                    <a:cubicBezTo>
                      <a:pt x="155" y="32183"/>
                      <a:pt x="202" y="32148"/>
                      <a:pt x="179" y="32088"/>
                    </a:cubicBezTo>
                    <a:lnTo>
                      <a:pt x="179" y="31826"/>
                    </a:lnTo>
                    <a:cubicBezTo>
                      <a:pt x="179" y="31779"/>
                      <a:pt x="131" y="31731"/>
                      <a:pt x="95" y="31731"/>
                    </a:cubicBezTo>
                    <a:close/>
                    <a:moveTo>
                      <a:pt x="95" y="32552"/>
                    </a:moveTo>
                    <a:cubicBezTo>
                      <a:pt x="48" y="32552"/>
                      <a:pt x="0" y="32600"/>
                      <a:pt x="0" y="32636"/>
                    </a:cubicBezTo>
                    <a:lnTo>
                      <a:pt x="0" y="32910"/>
                    </a:lnTo>
                    <a:cubicBezTo>
                      <a:pt x="0" y="32957"/>
                      <a:pt x="48" y="32993"/>
                      <a:pt x="95" y="32993"/>
                    </a:cubicBezTo>
                    <a:cubicBezTo>
                      <a:pt x="155" y="32993"/>
                      <a:pt x="202" y="32957"/>
                      <a:pt x="179" y="32910"/>
                    </a:cubicBezTo>
                    <a:lnTo>
                      <a:pt x="179" y="32636"/>
                    </a:lnTo>
                    <a:cubicBezTo>
                      <a:pt x="179" y="32600"/>
                      <a:pt x="131" y="32552"/>
                      <a:pt x="95" y="32552"/>
                    </a:cubicBezTo>
                    <a:close/>
                    <a:moveTo>
                      <a:pt x="95" y="33374"/>
                    </a:moveTo>
                    <a:cubicBezTo>
                      <a:pt x="48" y="33374"/>
                      <a:pt x="0" y="33410"/>
                      <a:pt x="0" y="33457"/>
                    </a:cubicBezTo>
                    <a:lnTo>
                      <a:pt x="0" y="33731"/>
                    </a:lnTo>
                    <a:cubicBezTo>
                      <a:pt x="0" y="33767"/>
                      <a:pt x="48" y="33814"/>
                      <a:pt x="95" y="33814"/>
                    </a:cubicBezTo>
                    <a:cubicBezTo>
                      <a:pt x="155" y="33814"/>
                      <a:pt x="202" y="33767"/>
                      <a:pt x="179" y="33731"/>
                    </a:cubicBezTo>
                    <a:lnTo>
                      <a:pt x="179" y="33457"/>
                    </a:lnTo>
                    <a:cubicBezTo>
                      <a:pt x="179" y="33410"/>
                      <a:pt x="131" y="33374"/>
                      <a:pt x="95" y="33374"/>
                    </a:cubicBezTo>
                    <a:close/>
                    <a:moveTo>
                      <a:pt x="95" y="34172"/>
                    </a:moveTo>
                    <a:cubicBezTo>
                      <a:pt x="48" y="34172"/>
                      <a:pt x="0" y="34219"/>
                      <a:pt x="0" y="34267"/>
                    </a:cubicBezTo>
                    <a:lnTo>
                      <a:pt x="0" y="34529"/>
                    </a:lnTo>
                    <a:cubicBezTo>
                      <a:pt x="0" y="34576"/>
                      <a:pt x="48" y="34624"/>
                      <a:pt x="95" y="34624"/>
                    </a:cubicBezTo>
                    <a:cubicBezTo>
                      <a:pt x="155" y="34624"/>
                      <a:pt x="202" y="34588"/>
                      <a:pt x="179" y="34529"/>
                    </a:cubicBezTo>
                    <a:lnTo>
                      <a:pt x="179" y="34267"/>
                    </a:lnTo>
                    <a:cubicBezTo>
                      <a:pt x="179" y="34219"/>
                      <a:pt x="131" y="34172"/>
                      <a:pt x="95" y="34172"/>
                    </a:cubicBezTo>
                    <a:close/>
                    <a:moveTo>
                      <a:pt x="95" y="34993"/>
                    </a:moveTo>
                    <a:cubicBezTo>
                      <a:pt x="48" y="34993"/>
                      <a:pt x="0" y="35041"/>
                      <a:pt x="0" y="35077"/>
                    </a:cubicBezTo>
                    <a:lnTo>
                      <a:pt x="0" y="35350"/>
                    </a:lnTo>
                    <a:cubicBezTo>
                      <a:pt x="0" y="35398"/>
                      <a:pt x="48" y="35434"/>
                      <a:pt x="95" y="35434"/>
                    </a:cubicBezTo>
                    <a:cubicBezTo>
                      <a:pt x="155" y="35434"/>
                      <a:pt x="202" y="35398"/>
                      <a:pt x="179" y="35350"/>
                    </a:cubicBezTo>
                    <a:lnTo>
                      <a:pt x="179" y="35077"/>
                    </a:lnTo>
                    <a:cubicBezTo>
                      <a:pt x="179" y="35041"/>
                      <a:pt x="131" y="34993"/>
                      <a:pt x="95" y="34993"/>
                    </a:cubicBezTo>
                    <a:close/>
                    <a:moveTo>
                      <a:pt x="95" y="35815"/>
                    </a:moveTo>
                    <a:cubicBezTo>
                      <a:pt x="48" y="35815"/>
                      <a:pt x="0" y="35850"/>
                      <a:pt x="0" y="35898"/>
                    </a:cubicBezTo>
                    <a:lnTo>
                      <a:pt x="0" y="36172"/>
                    </a:lnTo>
                    <a:cubicBezTo>
                      <a:pt x="0" y="36208"/>
                      <a:pt x="48" y="36255"/>
                      <a:pt x="95" y="36255"/>
                    </a:cubicBezTo>
                    <a:cubicBezTo>
                      <a:pt x="155" y="36255"/>
                      <a:pt x="202" y="36208"/>
                      <a:pt x="179" y="36172"/>
                    </a:cubicBezTo>
                    <a:lnTo>
                      <a:pt x="179" y="35898"/>
                    </a:lnTo>
                    <a:cubicBezTo>
                      <a:pt x="179" y="35850"/>
                      <a:pt x="131" y="35815"/>
                      <a:pt x="95" y="35815"/>
                    </a:cubicBezTo>
                    <a:close/>
                    <a:moveTo>
                      <a:pt x="95" y="36624"/>
                    </a:moveTo>
                    <a:cubicBezTo>
                      <a:pt x="48" y="36624"/>
                      <a:pt x="0" y="36672"/>
                      <a:pt x="0" y="36720"/>
                    </a:cubicBezTo>
                    <a:lnTo>
                      <a:pt x="0" y="36982"/>
                    </a:lnTo>
                    <a:cubicBezTo>
                      <a:pt x="0" y="37029"/>
                      <a:pt x="48" y="37077"/>
                      <a:pt x="95" y="37077"/>
                    </a:cubicBezTo>
                    <a:cubicBezTo>
                      <a:pt x="155" y="37077"/>
                      <a:pt x="202" y="37029"/>
                      <a:pt x="179" y="36982"/>
                    </a:cubicBezTo>
                    <a:lnTo>
                      <a:pt x="179" y="36720"/>
                    </a:lnTo>
                    <a:cubicBezTo>
                      <a:pt x="179" y="36672"/>
                      <a:pt x="131" y="36624"/>
                      <a:pt x="95" y="36624"/>
                    </a:cubicBezTo>
                    <a:close/>
                    <a:moveTo>
                      <a:pt x="95" y="37434"/>
                    </a:moveTo>
                    <a:cubicBezTo>
                      <a:pt x="48" y="37434"/>
                      <a:pt x="0" y="37482"/>
                      <a:pt x="0" y="37517"/>
                    </a:cubicBezTo>
                    <a:lnTo>
                      <a:pt x="0" y="37791"/>
                    </a:lnTo>
                    <a:cubicBezTo>
                      <a:pt x="0" y="37839"/>
                      <a:pt x="48" y="37874"/>
                      <a:pt x="95" y="37874"/>
                    </a:cubicBezTo>
                    <a:cubicBezTo>
                      <a:pt x="155" y="37874"/>
                      <a:pt x="202" y="37839"/>
                      <a:pt x="179" y="37791"/>
                    </a:cubicBezTo>
                    <a:lnTo>
                      <a:pt x="179" y="37517"/>
                    </a:lnTo>
                    <a:cubicBezTo>
                      <a:pt x="179" y="37470"/>
                      <a:pt x="131" y="37434"/>
                      <a:pt x="95" y="37434"/>
                    </a:cubicBezTo>
                    <a:close/>
                    <a:moveTo>
                      <a:pt x="95" y="38255"/>
                    </a:moveTo>
                    <a:cubicBezTo>
                      <a:pt x="48" y="38255"/>
                      <a:pt x="0" y="38291"/>
                      <a:pt x="0" y="38339"/>
                    </a:cubicBezTo>
                    <a:lnTo>
                      <a:pt x="0" y="38613"/>
                    </a:lnTo>
                    <a:cubicBezTo>
                      <a:pt x="0" y="38648"/>
                      <a:pt x="48" y="38696"/>
                      <a:pt x="95" y="38696"/>
                    </a:cubicBezTo>
                    <a:cubicBezTo>
                      <a:pt x="155" y="38696"/>
                      <a:pt x="202" y="38648"/>
                      <a:pt x="179" y="38613"/>
                    </a:cubicBezTo>
                    <a:lnTo>
                      <a:pt x="179" y="38339"/>
                    </a:lnTo>
                    <a:cubicBezTo>
                      <a:pt x="179" y="38291"/>
                      <a:pt x="131" y="38255"/>
                      <a:pt x="95" y="38255"/>
                    </a:cubicBezTo>
                    <a:close/>
                    <a:moveTo>
                      <a:pt x="95" y="39065"/>
                    </a:moveTo>
                    <a:cubicBezTo>
                      <a:pt x="48" y="39065"/>
                      <a:pt x="0" y="39113"/>
                      <a:pt x="0" y="39160"/>
                    </a:cubicBezTo>
                    <a:lnTo>
                      <a:pt x="0" y="39422"/>
                    </a:lnTo>
                    <a:cubicBezTo>
                      <a:pt x="0" y="39470"/>
                      <a:pt x="48" y="39518"/>
                      <a:pt x="95" y="39518"/>
                    </a:cubicBezTo>
                    <a:cubicBezTo>
                      <a:pt x="155" y="39518"/>
                      <a:pt x="202" y="39470"/>
                      <a:pt x="179" y="39422"/>
                    </a:cubicBezTo>
                    <a:lnTo>
                      <a:pt x="179" y="39160"/>
                    </a:lnTo>
                    <a:cubicBezTo>
                      <a:pt x="179" y="39113"/>
                      <a:pt x="131" y="39065"/>
                      <a:pt x="95" y="39065"/>
                    </a:cubicBezTo>
                    <a:close/>
                    <a:moveTo>
                      <a:pt x="95" y="39875"/>
                    </a:moveTo>
                    <a:cubicBezTo>
                      <a:pt x="48" y="39875"/>
                      <a:pt x="0" y="39922"/>
                      <a:pt x="0" y="39958"/>
                    </a:cubicBezTo>
                    <a:lnTo>
                      <a:pt x="0" y="40232"/>
                    </a:lnTo>
                    <a:cubicBezTo>
                      <a:pt x="0" y="40280"/>
                      <a:pt x="48" y="40315"/>
                      <a:pt x="95" y="40315"/>
                    </a:cubicBezTo>
                    <a:cubicBezTo>
                      <a:pt x="155" y="40315"/>
                      <a:pt x="202" y="40280"/>
                      <a:pt x="179" y="40232"/>
                    </a:cubicBezTo>
                    <a:lnTo>
                      <a:pt x="179" y="39958"/>
                    </a:lnTo>
                    <a:cubicBezTo>
                      <a:pt x="179" y="39922"/>
                      <a:pt x="131" y="39875"/>
                      <a:pt x="95" y="39875"/>
                    </a:cubicBezTo>
                    <a:close/>
                    <a:moveTo>
                      <a:pt x="95" y="40696"/>
                    </a:moveTo>
                    <a:cubicBezTo>
                      <a:pt x="48" y="40696"/>
                      <a:pt x="0" y="40732"/>
                      <a:pt x="0" y="40780"/>
                    </a:cubicBezTo>
                    <a:lnTo>
                      <a:pt x="0" y="41053"/>
                    </a:lnTo>
                    <a:cubicBezTo>
                      <a:pt x="0" y="41089"/>
                      <a:pt x="48" y="41137"/>
                      <a:pt x="95" y="41137"/>
                    </a:cubicBezTo>
                    <a:cubicBezTo>
                      <a:pt x="155" y="41137"/>
                      <a:pt x="202" y="41089"/>
                      <a:pt x="179" y="41053"/>
                    </a:cubicBezTo>
                    <a:lnTo>
                      <a:pt x="179" y="40780"/>
                    </a:lnTo>
                    <a:cubicBezTo>
                      <a:pt x="179" y="40732"/>
                      <a:pt x="131" y="40696"/>
                      <a:pt x="95" y="40696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44"/>
              <p:cNvSpPr/>
              <p:nvPr/>
            </p:nvSpPr>
            <p:spPr>
              <a:xfrm>
                <a:off x="3391859" y="3711454"/>
                <a:ext cx="499475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5765" h="180" extrusionOk="0">
                    <a:moveTo>
                      <a:pt x="84" y="0"/>
                    </a:moveTo>
                    <a:cubicBezTo>
                      <a:pt x="36" y="0"/>
                      <a:pt x="0" y="48"/>
                      <a:pt x="0" y="96"/>
                    </a:cubicBezTo>
                    <a:cubicBezTo>
                      <a:pt x="0" y="131"/>
                      <a:pt x="48" y="179"/>
                      <a:pt x="84" y="179"/>
                    </a:cubicBezTo>
                    <a:lnTo>
                      <a:pt x="191" y="179"/>
                    </a:lnTo>
                    <a:cubicBezTo>
                      <a:pt x="250" y="179"/>
                      <a:pt x="298" y="131"/>
                      <a:pt x="286" y="96"/>
                    </a:cubicBezTo>
                    <a:cubicBezTo>
                      <a:pt x="286" y="48"/>
                      <a:pt x="238" y="0"/>
                      <a:pt x="191" y="0"/>
                    </a:cubicBezTo>
                    <a:close/>
                    <a:moveTo>
                      <a:pt x="738" y="0"/>
                    </a:moveTo>
                    <a:cubicBezTo>
                      <a:pt x="703" y="0"/>
                      <a:pt x="655" y="48"/>
                      <a:pt x="655" y="96"/>
                    </a:cubicBezTo>
                    <a:cubicBezTo>
                      <a:pt x="655" y="131"/>
                      <a:pt x="703" y="179"/>
                      <a:pt x="738" y="179"/>
                    </a:cubicBezTo>
                    <a:lnTo>
                      <a:pt x="1012" y="179"/>
                    </a:lnTo>
                    <a:cubicBezTo>
                      <a:pt x="1060" y="179"/>
                      <a:pt x="1096" y="131"/>
                      <a:pt x="1096" y="96"/>
                    </a:cubicBezTo>
                    <a:cubicBezTo>
                      <a:pt x="1096" y="48"/>
                      <a:pt x="1048" y="0"/>
                      <a:pt x="1012" y="0"/>
                    </a:cubicBezTo>
                    <a:close/>
                    <a:moveTo>
                      <a:pt x="1560" y="0"/>
                    </a:moveTo>
                    <a:cubicBezTo>
                      <a:pt x="1512" y="0"/>
                      <a:pt x="1477" y="48"/>
                      <a:pt x="1477" y="96"/>
                    </a:cubicBezTo>
                    <a:cubicBezTo>
                      <a:pt x="1477" y="131"/>
                      <a:pt x="1512" y="179"/>
                      <a:pt x="1560" y="179"/>
                    </a:cubicBezTo>
                    <a:lnTo>
                      <a:pt x="1834" y="179"/>
                    </a:lnTo>
                    <a:cubicBezTo>
                      <a:pt x="1870" y="179"/>
                      <a:pt x="1917" y="131"/>
                      <a:pt x="1917" y="96"/>
                    </a:cubicBezTo>
                    <a:cubicBezTo>
                      <a:pt x="1917" y="48"/>
                      <a:pt x="1870" y="0"/>
                      <a:pt x="1834" y="0"/>
                    </a:cubicBezTo>
                    <a:close/>
                    <a:moveTo>
                      <a:pt x="2370" y="0"/>
                    </a:moveTo>
                    <a:cubicBezTo>
                      <a:pt x="2322" y="0"/>
                      <a:pt x="2274" y="48"/>
                      <a:pt x="2274" y="96"/>
                    </a:cubicBezTo>
                    <a:cubicBezTo>
                      <a:pt x="2274" y="131"/>
                      <a:pt x="2322" y="179"/>
                      <a:pt x="2370" y="179"/>
                    </a:cubicBezTo>
                    <a:lnTo>
                      <a:pt x="2632" y="179"/>
                    </a:lnTo>
                    <a:cubicBezTo>
                      <a:pt x="2691" y="179"/>
                      <a:pt x="2739" y="131"/>
                      <a:pt x="2727" y="96"/>
                    </a:cubicBezTo>
                    <a:cubicBezTo>
                      <a:pt x="2727" y="48"/>
                      <a:pt x="2679" y="0"/>
                      <a:pt x="2632" y="0"/>
                    </a:cubicBezTo>
                    <a:close/>
                    <a:moveTo>
                      <a:pt x="3179" y="0"/>
                    </a:moveTo>
                    <a:cubicBezTo>
                      <a:pt x="3144" y="0"/>
                      <a:pt x="3096" y="48"/>
                      <a:pt x="3096" y="96"/>
                    </a:cubicBezTo>
                    <a:cubicBezTo>
                      <a:pt x="3096" y="131"/>
                      <a:pt x="3144" y="179"/>
                      <a:pt x="3179" y="179"/>
                    </a:cubicBezTo>
                    <a:lnTo>
                      <a:pt x="3453" y="179"/>
                    </a:lnTo>
                    <a:cubicBezTo>
                      <a:pt x="3513" y="179"/>
                      <a:pt x="3536" y="131"/>
                      <a:pt x="3536" y="96"/>
                    </a:cubicBezTo>
                    <a:cubicBezTo>
                      <a:pt x="3536" y="48"/>
                      <a:pt x="3501" y="0"/>
                      <a:pt x="3453" y="0"/>
                    </a:cubicBezTo>
                    <a:close/>
                    <a:moveTo>
                      <a:pt x="4001" y="0"/>
                    </a:moveTo>
                    <a:cubicBezTo>
                      <a:pt x="3953" y="0"/>
                      <a:pt x="3917" y="48"/>
                      <a:pt x="3917" y="96"/>
                    </a:cubicBezTo>
                    <a:cubicBezTo>
                      <a:pt x="3917" y="131"/>
                      <a:pt x="3953" y="179"/>
                      <a:pt x="4001" y="179"/>
                    </a:cubicBezTo>
                    <a:lnTo>
                      <a:pt x="4275" y="179"/>
                    </a:lnTo>
                    <a:cubicBezTo>
                      <a:pt x="4310" y="179"/>
                      <a:pt x="4358" y="131"/>
                      <a:pt x="4358" y="96"/>
                    </a:cubicBezTo>
                    <a:cubicBezTo>
                      <a:pt x="4358" y="48"/>
                      <a:pt x="4310" y="0"/>
                      <a:pt x="4275" y="0"/>
                    </a:cubicBezTo>
                    <a:close/>
                    <a:moveTo>
                      <a:pt x="4810" y="0"/>
                    </a:moveTo>
                    <a:cubicBezTo>
                      <a:pt x="4763" y="0"/>
                      <a:pt x="4715" y="48"/>
                      <a:pt x="4715" y="96"/>
                    </a:cubicBezTo>
                    <a:cubicBezTo>
                      <a:pt x="4715" y="131"/>
                      <a:pt x="4763" y="179"/>
                      <a:pt x="4810" y="179"/>
                    </a:cubicBezTo>
                    <a:lnTo>
                      <a:pt x="5072" y="179"/>
                    </a:lnTo>
                    <a:cubicBezTo>
                      <a:pt x="5132" y="179"/>
                      <a:pt x="5179" y="131"/>
                      <a:pt x="5168" y="96"/>
                    </a:cubicBezTo>
                    <a:cubicBezTo>
                      <a:pt x="5168" y="48"/>
                      <a:pt x="5120" y="0"/>
                      <a:pt x="5072" y="0"/>
                    </a:cubicBezTo>
                    <a:close/>
                    <a:moveTo>
                      <a:pt x="5620" y="0"/>
                    </a:moveTo>
                    <a:cubicBezTo>
                      <a:pt x="5584" y="0"/>
                      <a:pt x="5537" y="48"/>
                      <a:pt x="5537" y="96"/>
                    </a:cubicBezTo>
                    <a:cubicBezTo>
                      <a:pt x="5537" y="131"/>
                      <a:pt x="5584" y="179"/>
                      <a:pt x="5620" y="179"/>
                    </a:cubicBezTo>
                    <a:lnTo>
                      <a:pt x="5894" y="179"/>
                    </a:lnTo>
                    <a:cubicBezTo>
                      <a:pt x="5953" y="179"/>
                      <a:pt x="5977" y="131"/>
                      <a:pt x="5977" y="96"/>
                    </a:cubicBezTo>
                    <a:cubicBezTo>
                      <a:pt x="5977" y="48"/>
                      <a:pt x="5941" y="0"/>
                      <a:pt x="5894" y="0"/>
                    </a:cubicBezTo>
                    <a:close/>
                    <a:moveTo>
                      <a:pt x="6442" y="0"/>
                    </a:moveTo>
                    <a:cubicBezTo>
                      <a:pt x="6394" y="0"/>
                      <a:pt x="6358" y="48"/>
                      <a:pt x="6358" y="96"/>
                    </a:cubicBezTo>
                    <a:cubicBezTo>
                      <a:pt x="6358" y="131"/>
                      <a:pt x="6394" y="179"/>
                      <a:pt x="6442" y="179"/>
                    </a:cubicBezTo>
                    <a:lnTo>
                      <a:pt x="6715" y="179"/>
                    </a:lnTo>
                    <a:cubicBezTo>
                      <a:pt x="6751" y="179"/>
                      <a:pt x="6799" y="131"/>
                      <a:pt x="6799" y="96"/>
                    </a:cubicBezTo>
                    <a:cubicBezTo>
                      <a:pt x="6799" y="48"/>
                      <a:pt x="6751" y="0"/>
                      <a:pt x="6715" y="0"/>
                    </a:cubicBezTo>
                    <a:close/>
                    <a:moveTo>
                      <a:pt x="7263" y="0"/>
                    </a:moveTo>
                    <a:cubicBezTo>
                      <a:pt x="7215" y="0"/>
                      <a:pt x="7168" y="48"/>
                      <a:pt x="7168" y="96"/>
                    </a:cubicBezTo>
                    <a:cubicBezTo>
                      <a:pt x="7168" y="131"/>
                      <a:pt x="7215" y="179"/>
                      <a:pt x="7263" y="179"/>
                    </a:cubicBezTo>
                    <a:lnTo>
                      <a:pt x="7525" y="179"/>
                    </a:lnTo>
                    <a:cubicBezTo>
                      <a:pt x="7573" y="179"/>
                      <a:pt x="7620" y="131"/>
                      <a:pt x="7620" y="96"/>
                    </a:cubicBezTo>
                    <a:cubicBezTo>
                      <a:pt x="7620" y="48"/>
                      <a:pt x="7573" y="0"/>
                      <a:pt x="7525" y="0"/>
                    </a:cubicBezTo>
                    <a:close/>
                    <a:moveTo>
                      <a:pt x="8061" y="0"/>
                    </a:moveTo>
                    <a:cubicBezTo>
                      <a:pt x="8025" y="0"/>
                      <a:pt x="7977" y="48"/>
                      <a:pt x="7977" y="96"/>
                    </a:cubicBezTo>
                    <a:cubicBezTo>
                      <a:pt x="7977" y="131"/>
                      <a:pt x="8025" y="179"/>
                      <a:pt x="8061" y="179"/>
                    </a:cubicBezTo>
                    <a:lnTo>
                      <a:pt x="8335" y="179"/>
                    </a:lnTo>
                    <a:cubicBezTo>
                      <a:pt x="8394" y="179"/>
                      <a:pt x="8418" y="131"/>
                      <a:pt x="8418" y="96"/>
                    </a:cubicBezTo>
                    <a:cubicBezTo>
                      <a:pt x="8418" y="48"/>
                      <a:pt x="8382" y="0"/>
                      <a:pt x="8335" y="0"/>
                    </a:cubicBezTo>
                    <a:close/>
                    <a:moveTo>
                      <a:pt x="8882" y="0"/>
                    </a:moveTo>
                    <a:cubicBezTo>
                      <a:pt x="8835" y="0"/>
                      <a:pt x="8799" y="48"/>
                      <a:pt x="8799" y="96"/>
                    </a:cubicBezTo>
                    <a:cubicBezTo>
                      <a:pt x="8799" y="131"/>
                      <a:pt x="8835" y="179"/>
                      <a:pt x="8882" y="179"/>
                    </a:cubicBezTo>
                    <a:lnTo>
                      <a:pt x="9156" y="179"/>
                    </a:lnTo>
                    <a:cubicBezTo>
                      <a:pt x="9192" y="179"/>
                      <a:pt x="9240" y="131"/>
                      <a:pt x="9240" y="96"/>
                    </a:cubicBezTo>
                    <a:cubicBezTo>
                      <a:pt x="9240" y="48"/>
                      <a:pt x="9192" y="0"/>
                      <a:pt x="9156" y="0"/>
                    </a:cubicBezTo>
                    <a:close/>
                    <a:moveTo>
                      <a:pt x="9704" y="0"/>
                    </a:moveTo>
                    <a:cubicBezTo>
                      <a:pt x="9656" y="0"/>
                      <a:pt x="9609" y="48"/>
                      <a:pt x="9609" y="96"/>
                    </a:cubicBezTo>
                    <a:cubicBezTo>
                      <a:pt x="9609" y="131"/>
                      <a:pt x="9656" y="179"/>
                      <a:pt x="9704" y="179"/>
                    </a:cubicBezTo>
                    <a:lnTo>
                      <a:pt x="9966" y="179"/>
                    </a:lnTo>
                    <a:cubicBezTo>
                      <a:pt x="10013" y="179"/>
                      <a:pt x="10061" y="131"/>
                      <a:pt x="10061" y="96"/>
                    </a:cubicBezTo>
                    <a:cubicBezTo>
                      <a:pt x="10061" y="48"/>
                      <a:pt x="10013" y="0"/>
                      <a:pt x="9966" y="0"/>
                    </a:cubicBezTo>
                    <a:close/>
                    <a:moveTo>
                      <a:pt x="10502" y="0"/>
                    </a:moveTo>
                    <a:cubicBezTo>
                      <a:pt x="10466" y="0"/>
                      <a:pt x="10418" y="48"/>
                      <a:pt x="10418" y="96"/>
                    </a:cubicBezTo>
                    <a:cubicBezTo>
                      <a:pt x="10418" y="131"/>
                      <a:pt x="10466" y="179"/>
                      <a:pt x="10502" y="179"/>
                    </a:cubicBezTo>
                    <a:lnTo>
                      <a:pt x="10775" y="179"/>
                    </a:lnTo>
                    <a:cubicBezTo>
                      <a:pt x="10835" y="179"/>
                      <a:pt x="10859" y="131"/>
                      <a:pt x="10859" y="96"/>
                    </a:cubicBezTo>
                    <a:cubicBezTo>
                      <a:pt x="10859" y="48"/>
                      <a:pt x="10823" y="0"/>
                      <a:pt x="10775" y="0"/>
                    </a:cubicBezTo>
                    <a:close/>
                    <a:moveTo>
                      <a:pt x="11323" y="0"/>
                    </a:moveTo>
                    <a:cubicBezTo>
                      <a:pt x="11275" y="0"/>
                      <a:pt x="11240" y="48"/>
                      <a:pt x="11240" y="96"/>
                    </a:cubicBezTo>
                    <a:cubicBezTo>
                      <a:pt x="11240" y="131"/>
                      <a:pt x="11275" y="179"/>
                      <a:pt x="11323" y="179"/>
                    </a:cubicBezTo>
                    <a:lnTo>
                      <a:pt x="11597" y="179"/>
                    </a:lnTo>
                    <a:cubicBezTo>
                      <a:pt x="11633" y="179"/>
                      <a:pt x="11680" y="131"/>
                      <a:pt x="11680" y="96"/>
                    </a:cubicBezTo>
                    <a:cubicBezTo>
                      <a:pt x="11680" y="48"/>
                      <a:pt x="11633" y="0"/>
                      <a:pt x="11597" y="0"/>
                    </a:cubicBezTo>
                    <a:close/>
                    <a:moveTo>
                      <a:pt x="12133" y="0"/>
                    </a:moveTo>
                    <a:cubicBezTo>
                      <a:pt x="12085" y="0"/>
                      <a:pt x="12037" y="48"/>
                      <a:pt x="12037" y="96"/>
                    </a:cubicBezTo>
                    <a:cubicBezTo>
                      <a:pt x="12037" y="131"/>
                      <a:pt x="12085" y="179"/>
                      <a:pt x="12133" y="179"/>
                    </a:cubicBezTo>
                    <a:lnTo>
                      <a:pt x="12407" y="179"/>
                    </a:lnTo>
                    <a:cubicBezTo>
                      <a:pt x="12454" y="179"/>
                      <a:pt x="12502" y="131"/>
                      <a:pt x="12490" y="96"/>
                    </a:cubicBezTo>
                    <a:cubicBezTo>
                      <a:pt x="12490" y="48"/>
                      <a:pt x="12442" y="0"/>
                      <a:pt x="12395" y="0"/>
                    </a:cubicBezTo>
                    <a:close/>
                    <a:moveTo>
                      <a:pt x="12942" y="0"/>
                    </a:moveTo>
                    <a:cubicBezTo>
                      <a:pt x="12907" y="0"/>
                      <a:pt x="12859" y="48"/>
                      <a:pt x="12859" y="96"/>
                    </a:cubicBezTo>
                    <a:cubicBezTo>
                      <a:pt x="12859" y="131"/>
                      <a:pt x="12907" y="179"/>
                      <a:pt x="12942" y="179"/>
                    </a:cubicBezTo>
                    <a:lnTo>
                      <a:pt x="13216" y="179"/>
                    </a:lnTo>
                    <a:cubicBezTo>
                      <a:pt x="13276" y="179"/>
                      <a:pt x="13323" y="131"/>
                      <a:pt x="13300" y="96"/>
                    </a:cubicBezTo>
                    <a:cubicBezTo>
                      <a:pt x="13300" y="48"/>
                      <a:pt x="13252" y="0"/>
                      <a:pt x="13216" y="0"/>
                    </a:cubicBezTo>
                    <a:close/>
                    <a:moveTo>
                      <a:pt x="13764" y="0"/>
                    </a:moveTo>
                    <a:cubicBezTo>
                      <a:pt x="13716" y="0"/>
                      <a:pt x="13681" y="48"/>
                      <a:pt x="13681" y="96"/>
                    </a:cubicBezTo>
                    <a:cubicBezTo>
                      <a:pt x="13681" y="131"/>
                      <a:pt x="13716" y="179"/>
                      <a:pt x="13764" y="179"/>
                    </a:cubicBezTo>
                    <a:lnTo>
                      <a:pt x="14038" y="179"/>
                    </a:lnTo>
                    <a:cubicBezTo>
                      <a:pt x="14073" y="179"/>
                      <a:pt x="14121" y="131"/>
                      <a:pt x="14121" y="96"/>
                    </a:cubicBezTo>
                    <a:cubicBezTo>
                      <a:pt x="14121" y="48"/>
                      <a:pt x="14073" y="0"/>
                      <a:pt x="14038" y="0"/>
                    </a:cubicBezTo>
                    <a:close/>
                    <a:moveTo>
                      <a:pt x="14585" y="0"/>
                    </a:moveTo>
                    <a:cubicBezTo>
                      <a:pt x="14538" y="0"/>
                      <a:pt x="14490" y="48"/>
                      <a:pt x="14490" y="96"/>
                    </a:cubicBezTo>
                    <a:cubicBezTo>
                      <a:pt x="14490" y="131"/>
                      <a:pt x="14538" y="179"/>
                      <a:pt x="14585" y="179"/>
                    </a:cubicBezTo>
                    <a:lnTo>
                      <a:pt x="14847" y="179"/>
                    </a:lnTo>
                    <a:cubicBezTo>
                      <a:pt x="14895" y="179"/>
                      <a:pt x="14943" y="131"/>
                      <a:pt x="14943" y="96"/>
                    </a:cubicBezTo>
                    <a:cubicBezTo>
                      <a:pt x="14943" y="48"/>
                      <a:pt x="14895" y="0"/>
                      <a:pt x="14847" y="0"/>
                    </a:cubicBezTo>
                    <a:close/>
                    <a:moveTo>
                      <a:pt x="15383" y="0"/>
                    </a:moveTo>
                    <a:cubicBezTo>
                      <a:pt x="15347" y="0"/>
                      <a:pt x="15300" y="48"/>
                      <a:pt x="15300" y="96"/>
                    </a:cubicBezTo>
                    <a:cubicBezTo>
                      <a:pt x="15300" y="131"/>
                      <a:pt x="15347" y="179"/>
                      <a:pt x="15383" y="179"/>
                    </a:cubicBezTo>
                    <a:lnTo>
                      <a:pt x="15657" y="179"/>
                    </a:lnTo>
                    <a:cubicBezTo>
                      <a:pt x="15717" y="179"/>
                      <a:pt x="15764" y="131"/>
                      <a:pt x="15740" y="96"/>
                    </a:cubicBezTo>
                    <a:cubicBezTo>
                      <a:pt x="15740" y="48"/>
                      <a:pt x="15705" y="0"/>
                      <a:pt x="156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44"/>
              <p:cNvSpPr/>
              <p:nvPr/>
            </p:nvSpPr>
            <p:spPr>
              <a:xfrm>
                <a:off x="2977293" y="4273121"/>
                <a:ext cx="420617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3276" h="180" extrusionOk="0">
                    <a:moveTo>
                      <a:pt x="96" y="1"/>
                    </a:moveTo>
                    <a:cubicBezTo>
                      <a:pt x="48" y="1"/>
                      <a:pt x="0" y="48"/>
                      <a:pt x="0" y="84"/>
                    </a:cubicBezTo>
                    <a:cubicBezTo>
                      <a:pt x="0" y="132"/>
                      <a:pt x="48" y="179"/>
                      <a:pt x="96" y="179"/>
                    </a:cubicBezTo>
                    <a:lnTo>
                      <a:pt x="357" y="179"/>
                    </a:lnTo>
                    <a:cubicBezTo>
                      <a:pt x="417" y="179"/>
                      <a:pt x="453" y="132"/>
                      <a:pt x="453" y="84"/>
                    </a:cubicBezTo>
                    <a:cubicBezTo>
                      <a:pt x="453" y="37"/>
                      <a:pt x="405" y="1"/>
                      <a:pt x="357" y="1"/>
                    </a:cubicBezTo>
                    <a:close/>
                    <a:moveTo>
                      <a:pt x="905" y="1"/>
                    </a:moveTo>
                    <a:cubicBezTo>
                      <a:pt x="869" y="1"/>
                      <a:pt x="822" y="48"/>
                      <a:pt x="822" y="84"/>
                    </a:cubicBezTo>
                    <a:cubicBezTo>
                      <a:pt x="822" y="132"/>
                      <a:pt x="869" y="179"/>
                      <a:pt x="905" y="179"/>
                    </a:cubicBezTo>
                    <a:lnTo>
                      <a:pt x="1179" y="179"/>
                    </a:lnTo>
                    <a:cubicBezTo>
                      <a:pt x="1215" y="179"/>
                      <a:pt x="1262" y="132"/>
                      <a:pt x="1262" y="84"/>
                    </a:cubicBezTo>
                    <a:cubicBezTo>
                      <a:pt x="1262" y="37"/>
                      <a:pt x="1215" y="1"/>
                      <a:pt x="1179" y="1"/>
                    </a:cubicBezTo>
                    <a:close/>
                    <a:moveTo>
                      <a:pt x="1727" y="1"/>
                    </a:moveTo>
                    <a:cubicBezTo>
                      <a:pt x="1679" y="1"/>
                      <a:pt x="1643" y="48"/>
                      <a:pt x="1643" y="84"/>
                    </a:cubicBezTo>
                    <a:cubicBezTo>
                      <a:pt x="1643" y="132"/>
                      <a:pt x="1679" y="179"/>
                      <a:pt x="1727" y="179"/>
                    </a:cubicBezTo>
                    <a:lnTo>
                      <a:pt x="2001" y="179"/>
                    </a:lnTo>
                    <a:cubicBezTo>
                      <a:pt x="2036" y="179"/>
                      <a:pt x="2084" y="132"/>
                      <a:pt x="2084" y="84"/>
                    </a:cubicBezTo>
                    <a:cubicBezTo>
                      <a:pt x="2084" y="37"/>
                      <a:pt x="2036" y="1"/>
                      <a:pt x="2001" y="1"/>
                    </a:cubicBezTo>
                    <a:close/>
                    <a:moveTo>
                      <a:pt x="2536" y="1"/>
                    </a:moveTo>
                    <a:cubicBezTo>
                      <a:pt x="2489" y="1"/>
                      <a:pt x="2441" y="48"/>
                      <a:pt x="2441" y="84"/>
                    </a:cubicBezTo>
                    <a:cubicBezTo>
                      <a:pt x="2441" y="132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894" y="132"/>
                      <a:pt x="2894" y="84"/>
                    </a:cubicBezTo>
                    <a:cubicBezTo>
                      <a:pt x="2894" y="37"/>
                      <a:pt x="2846" y="1"/>
                      <a:pt x="2798" y="1"/>
                    </a:cubicBezTo>
                    <a:close/>
                    <a:moveTo>
                      <a:pt x="3346" y="1"/>
                    </a:moveTo>
                    <a:cubicBezTo>
                      <a:pt x="3298" y="1"/>
                      <a:pt x="3263" y="48"/>
                      <a:pt x="3263" y="84"/>
                    </a:cubicBezTo>
                    <a:cubicBezTo>
                      <a:pt x="3263" y="132"/>
                      <a:pt x="3310" y="179"/>
                      <a:pt x="3346" y="179"/>
                    </a:cubicBezTo>
                    <a:lnTo>
                      <a:pt x="3620" y="179"/>
                    </a:lnTo>
                    <a:cubicBezTo>
                      <a:pt x="3667" y="179"/>
                      <a:pt x="3703" y="132"/>
                      <a:pt x="3703" y="84"/>
                    </a:cubicBezTo>
                    <a:cubicBezTo>
                      <a:pt x="3703" y="37"/>
                      <a:pt x="3656" y="1"/>
                      <a:pt x="3620" y="1"/>
                    </a:cubicBezTo>
                    <a:close/>
                    <a:moveTo>
                      <a:pt x="4167" y="1"/>
                    </a:moveTo>
                    <a:cubicBezTo>
                      <a:pt x="4120" y="1"/>
                      <a:pt x="4084" y="48"/>
                      <a:pt x="4084" y="84"/>
                    </a:cubicBezTo>
                    <a:cubicBezTo>
                      <a:pt x="4084" y="132"/>
                      <a:pt x="4120" y="179"/>
                      <a:pt x="4167" y="179"/>
                    </a:cubicBezTo>
                    <a:lnTo>
                      <a:pt x="4441" y="179"/>
                    </a:lnTo>
                    <a:cubicBezTo>
                      <a:pt x="4477" y="179"/>
                      <a:pt x="4525" y="132"/>
                      <a:pt x="4525" y="84"/>
                    </a:cubicBezTo>
                    <a:cubicBezTo>
                      <a:pt x="4525" y="37"/>
                      <a:pt x="4477" y="1"/>
                      <a:pt x="4441" y="1"/>
                    </a:cubicBezTo>
                    <a:close/>
                    <a:moveTo>
                      <a:pt x="4977" y="1"/>
                    </a:moveTo>
                    <a:cubicBezTo>
                      <a:pt x="4929" y="1"/>
                      <a:pt x="4882" y="48"/>
                      <a:pt x="4882" y="84"/>
                    </a:cubicBezTo>
                    <a:cubicBezTo>
                      <a:pt x="4882" y="132"/>
                      <a:pt x="4929" y="179"/>
                      <a:pt x="4977" y="179"/>
                    </a:cubicBezTo>
                    <a:lnTo>
                      <a:pt x="5239" y="179"/>
                    </a:lnTo>
                    <a:cubicBezTo>
                      <a:pt x="5299" y="179"/>
                      <a:pt x="5334" y="132"/>
                      <a:pt x="5334" y="84"/>
                    </a:cubicBezTo>
                    <a:cubicBezTo>
                      <a:pt x="5334" y="37"/>
                      <a:pt x="5287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703" y="48"/>
                      <a:pt x="5703" y="84"/>
                    </a:cubicBezTo>
                    <a:cubicBezTo>
                      <a:pt x="5703" y="132"/>
                      <a:pt x="5751" y="179"/>
                      <a:pt x="5787" y="179"/>
                    </a:cubicBezTo>
                    <a:lnTo>
                      <a:pt x="6061" y="179"/>
                    </a:lnTo>
                    <a:cubicBezTo>
                      <a:pt x="6108" y="179"/>
                      <a:pt x="6144" y="132"/>
                      <a:pt x="6144" y="84"/>
                    </a:cubicBezTo>
                    <a:cubicBezTo>
                      <a:pt x="6144" y="37"/>
                      <a:pt x="6096" y="1"/>
                      <a:pt x="6061" y="1"/>
                    </a:cubicBezTo>
                    <a:close/>
                    <a:moveTo>
                      <a:pt x="6608" y="1"/>
                    </a:moveTo>
                    <a:cubicBezTo>
                      <a:pt x="6561" y="1"/>
                      <a:pt x="6525" y="48"/>
                      <a:pt x="6525" y="84"/>
                    </a:cubicBezTo>
                    <a:cubicBezTo>
                      <a:pt x="6525" y="132"/>
                      <a:pt x="6561" y="179"/>
                      <a:pt x="6608" y="179"/>
                    </a:cubicBezTo>
                    <a:lnTo>
                      <a:pt x="6882" y="179"/>
                    </a:lnTo>
                    <a:cubicBezTo>
                      <a:pt x="6918" y="179"/>
                      <a:pt x="6965" y="132"/>
                      <a:pt x="6965" y="84"/>
                    </a:cubicBezTo>
                    <a:cubicBezTo>
                      <a:pt x="6965" y="37"/>
                      <a:pt x="6918" y="1"/>
                      <a:pt x="6882" y="1"/>
                    </a:cubicBezTo>
                    <a:close/>
                    <a:moveTo>
                      <a:pt x="7418" y="1"/>
                    </a:moveTo>
                    <a:cubicBezTo>
                      <a:pt x="7370" y="1"/>
                      <a:pt x="7323" y="48"/>
                      <a:pt x="7323" y="84"/>
                    </a:cubicBezTo>
                    <a:cubicBezTo>
                      <a:pt x="7323" y="132"/>
                      <a:pt x="7370" y="179"/>
                      <a:pt x="7418" y="179"/>
                    </a:cubicBezTo>
                    <a:lnTo>
                      <a:pt x="7680" y="179"/>
                    </a:lnTo>
                    <a:cubicBezTo>
                      <a:pt x="7739" y="179"/>
                      <a:pt x="7787" y="132"/>
                      <a:pt x="7775" y="84"/>
                    </a:cubicBezTo>
                    <a:cubicBezTo>
                      <a:pt x="7775" y="37"/>
                      <a:pt x="7727" y="1"/>
                      <a:pt x="7680" y="1"/>
                    </a:cubicBezTo>
                    <a:close/>
                    <a:moveTo>
                      <a:pt x="8228" y="1"/>
                    </a:moveTo>
                    <a:cubicBezTo>
                      <a:pt x="8192" y="1"/>
                      <a:pt x="8144" y="48"/>
                      <a:pt x="8144" y="84"/>
                    </a:cubicBezTo>
                    <a:cubicBezTo>
                      <a:pt x="8144" y="132"/>
                      <a:pt x="8192" y="179"/>
                      <a:pt x="8228" y="179"/>
                    </a:cubicBezTo>
                    <a:lnTo>
                      <a:pt x="8501" y="179"/>
                    </a:lnTo>
                    <a:cubicBezTo>
                      <a:pt x="8549" y="179"/>
                      <a:pt x="8585" y="132"/>
                      <a:pt x="8585" y="84"/>
                    </a:cubicBezTo>
                    <a:cubicBezTo>
                      <a:pt x="8585" y="37"/>
                      <a:pt x="8549" y="1"/>
                      <a:pt x="8501" y="1"/>
                    </a:cubicBezTo>
                    <a:close/>
                    <a:moveTo>
                      <a:pt x="9049" y="1"/>
                    </a:moveTo>
                    <a:cubicBezTo>
                      <a:pt x="9001" y="1"/>
                      <a:pt x="8966" y="48"/>
                      <a:pt x="8966" y="84"/>
                    </a:cubicBezTo>
                    <a:cubicBezTo>
                      <a:pt x="8966" y="132"/>
                      <a:pt x="9001" y="179"/>
                      <a:pt x="9049" y="179"/>
                    </a:cubicBezTo>
                    <a:lnTo>
                      <a:pt x="9323" y="179"/>
                    </a:lnTo>
                    <a:cubicBezTo>
                      <a:pt x="9359" y="179"/>
                      <a:pt x="9406" y="132"/>
                      <a:pt x="9406" y="84"/>
                    </a:cubicBezTo>
                    <a:cubicBezTo>
                      <a:pt x="9406" y="37"/>
                      <a:pt x="9359" y="1"/>
                      <a:pt x="9323" y="1"/>
                    </a:cubicBezTo>
                    <a:close/>
                    <a:moveTo>
                      <a:pt x="9859" y="1"/>
                    </a:moveTo>
                    <a:cubicBezTo>
                      <a:pt x="9811" y="1"/>
                      <a:pt x="9763" y="48"/>
                      <a:pt x="9763" y="84"/>
                    </a:cubicBezTo>
                    <a:cubicBezTo>
                      <a:pt x="9763" y="132"/>
                      <a:pt x="9811" y="179"/>
                      <a:pt x="9859" y="179"/>
                    </a:cubicBezTo>
                    <a:lnTo>
                      <a:pt x="10121" y="179"/>
                    </a:lnTo>
                    <a:cubicBezTo>
                      <a:pt x="10180" y="179"/>
                      <a:pt x="10228" y="132"/>
                      <a:pt x="10216" y="84"/>
                    </a:cubicBezTo>
                    <a:cubicBezTo>
                      <a:pt x="10216" y="37"/>
                      <a:pt x="10168" y="1"/>
                      <a:pt x="10121" y="1"/>
                    </a:cubicBezTo>
                    <a:close/>
                    <a:moveTo>
                      <a:pt x="10668" y="1"/>
                    </a:moveTo>
                    <a:cubicBezTo>
                      <a:pt x="10633" y="1"/>
                      <a:pt x="10585" y="48"/>
                      <a:pt x="10585" y="84"/>
                    </a:cubicBezTo>
                    <a:cubicBezTo>
                      <a:pt x="10585" y="132"/>
                      <a:pt x="10633" y="179"/>
                      <a:pt x="10668" y="179"/>
                    </a:cubicBezTo>
                    <a:lnTo>
                      <a:pt x="10942" y="179"/>
                    </a:lnTo>
                    <a:cubicBezTo>
                      <a:pt x="10990" y="179"/>
                      <a:pt x="11025" y="132"/>
                      <a:pt x="11025" y="84"/>
                    </a:cubicBezTo>
                    <a:cubicBezTo>
                      <a:pt x="11025" y="37"/>
                      <a:pt x="10990" y="1"/>
                      <a:pt x="10942" y="1"/>
                    </a:cubicBezTo>
                    <a:close/>
                    <a:moveTo>
                      <a:pt x="11490" y="1"/>
                    </a:moveTo>
                    <a:cubicBezTo>
                      <a:pt x="11442" y="1"/>
                      <a:pt x="11406" y="48"/>
                      <a:pt x="11406" y="84"/>
                    </a:cubicBezTo>
                    <a:cubicBezTo>
                      <a:pt x="11406" y="132"/>
                      <a:pt x="11442" y="179"/>
                      <a:pt x="11490" y="179"/>
                    </a:cubicBezTo>
                    <a:lnTo>
                      <a:pt x="11764" y="179"/>
                    </a:lnTo>
                    <a:cubicBezTo>
                      <a:pt x="11799" y="179"/>
                      <a:pt x="11847" y="132"/>
                      <a:pt x="11847" y="84"/>
                    </a:cubicBezTo>
                    <a:cubicBezTo>
                      <a:pt x="11847" y="37"/>
                      <a:pt x="11799" y="1"/>
                      <a:pt x="11764" y="1"/>
                    </a:cubicBezTo>
                    <a:close/>
                    <a:moveTo>
                      <a:pt x="12299" y="1"/>
                    </a:moveTo>
                    <a:cubicBezTo>
                      <a:pt x="12252" y="1"/>
                      <a:pt x="12204" y="48"/>
                      <a:pt x="12204" y="84"/>
                    </a:cubicBezTo>
                    <a:cubicBezTo>
                      <a:pt x="12204" y="132"/>
                      <a:pt x="12252" y="179"/>
                      <a:pt x="12299" y="179"/>
                    </a:cubicBezTo>
                    <a:lnTo>
                      <a:pt x="12561" y="179"/>
                    </a:lnTo>
                    <a:cubicBezTo>
                      <a:pt x="12621" y="179"/>
                      <a:pt x="12669" y="132"/>
                      <a:pt x="12657" y="84"/>
                    </a:cubicBezTo>
                    <a:cubicBezTo>
                      <a:pt x="12657" y="37"/>
                      <a:pt x="12609" y="1"/>
                      <a:pt x="12561" y="1"/>
                    </a:cubicBezTo>
                    <a:close/>
                    <a:moveTo>
                      <a:pt x="13109" y="1"/>
                    </a:moveTo>
                    <a:cubicBezTo>
                      <a:pt x="13073" y="1"/>
                      <a:pt x="13026" y="48"/>
                      <a:pt x="13026" y="84"/>
                    </a:cubicBezTo>
                    <a:cubicBezTo>
                      <a:pt x="13026" y="132"/>
                      <a:pt x="13073" y="179"/>
                      <a:pt x="13109" y="179"/>
                    </a:cubicBezTo>
                    <a:lnTo>
                      <a:pt x="13192" y="179"/>
                    </a:lnTo>
                    <a:cubicBezTo>
                      <a:pt x="13228" y="179"/>
                      <a:pt x="13276" y="132"/>
                      <a:pt x="13276" y="84"/>
                    </a:cubicBezTo>
                    <a:cubicBezTo>
                      <a:pt x="13276" y="37"/>
                      <a:pt x="13228" y="1"/>
                      <a:pt x="13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44"/>
              <p:cNvSpPr/>
              <p:nvPr/>
            </p:nvSpPr>
            <p:spPr>
              <a:xfrm>
                <a:off x="2977293" y="2973600"/>
                <a:ext cx="420617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3276" h="180" extrusionOk="0">
                    <a:moveTo>
                      <a:pt x="96" y="1"/>
                    </a:moveTo>
                    <a:cubicBezTo>
                      <a:pt x="48" y="1"/>
                      <a:pt x="0" y="49"/>
                      <a:pt x="0" y="84"/>
                    </a:cubicBezTo>
                    <a:cubicBezTo>
                      <a:pt x="0" y="132"/>
                      <a:pt x="48" y="179"/>
                      <a:pt x="96" y="179"/>
                    </a:cubicBezTo>
                    <a:lnTo>
                      <a:pt x="357" y="179"/>
                    </a:lnTo>
                    <a:cubicBezTo>
                      <a:pt x="417" y="179"/>
                      <a:pt x="453" y="144"/>
                      <a:pt x="453" y="84"/>
                    </a:cubicBezTo>
                    <a:cubicBezTo>
                      <a:pt x="453" y="37"/>
                      <a:pt x="405" y="1"/>
                      <a:pt x="357" y="1"/>
                    </a:cubicBezTo>
                    <a:close/>
                    <a:moveTo>
                      <a:pt x="905" y="1"/>
                    </a:moveTo>
                    <a:cubicBezTo>
                      <a:pt x="869" y="1"/>
                      <a:pt x="822" y="49"/>
                      <a:pt x="822" y="84"/>
                    </a:cubicBezTo>
                    <a:cubicBezTo>
                      <a:pt x="822" y="132"/>
                      <a:pt x="869" y="179"/>
                      <a:pt x="905" y="179"/>
                    </a:cubicBezTo>
                    <a:lnTo>
                      <a:pt x="1179" y="179"/>
                    </a:lnTo>
                    <a:cubicBezTo>
                      <a:pt x="1215" y="179"/>
                      <a:pt x="1262" y="144"/>
                      <a:pt x="1262" y="84"/>
                    </a:cubicBezTo>
                    <a:cubicBezTo>
                      <a:pt x="1262" y="37"/>
                      <a:pt x="1215" y="1"/>
                      <a:pt x="1179" y="1"/>
                    </a:cubicBezTo>
                    <a:close/>
                    <a:moveTo>
                      <a:pt x="1727" y="1"/>
                    </a:moveTo>
                    <a:cubicBezTo>
                      <a:pt x="1679" y="1"/>
                      <a:pt x="1643" y="49"/>
                      <a:pt x="1643" y="84"/>
                    </a:cubicBezTo>
                    <a:cubicBezTo>
                      <a:pt x="1643" y="132"/>
                      <a:pt x="1679" y="179"/>
                      <a:pt x="1727" y="179"/>
                    </a:cubicBezTo>
                    <a:lnTo>
                      <a:pt x="2001" y="179"/>
                    </a:lnTo>
                    <a:cubicBezTo>
                      <a:pt x="2036" y="179"/>
                      <a:pt x="2084" y="144"/>
                      <a:pt x="2084" y="84"/>
                    </a:cubicBezTo>
                    <a:cubicBezTo>
                      <a:pt x="2084" y="37"/>
                      <a:pt x="2036" y="1"/>
                      <a:pt x="2001" y="1"/>
                    </a:cubicBezTo>
                    <a:close/>
                    <a:moveTo>
                      <a:pt x="2536" y="1"/>
                    </a:moveTo>
                    <a:cubicBezTo>
                      <a:pt x="2489" y="1"/>
                      <a:pt x="2441" y="49"/>
                      <a:pt x="2441" y="84"/>
                    </a:cubicBezTo>
                    <a:cubicBezTo>
                      <a:pt x="2441" y="132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894" y="144"/>
                      <a:pt x="2894" y="84"/>
                    </a:cubicBezTo>
                    <a:cubicBezTo>
                      <a:pt x="2894" y="37"/>
                      <a:pt x="2846" y="1"/>
                      <a:pt x="2798" y="1"/>
                    </a:cubicBezTo>
                    <a:close/>
                    <a:moveTo>
                      <a:pt x="3346" y="1"/>
                    </a:moveTo>
                    <a:cubicBezTo>
                      <a:pt x="3298" y="1"/>
                      <a:pt x="3263" y="49"/>
                      <a:pt x="3263" y="84"/>
                    </a:cubicBezTo>
                    <a:cubicBezTo>
                      <a:pt x="3263" y="132"/>
                      <a:pt x="3310" y="179"/>
                      <a:pt x="3346" y="179"/>
                    </a:cubicBezTo>
                    <a:lnTo>
                      <a:pt x="3620" y="179"/>
                    </a:lnTo>
                    <a:cubicBezTo>
                      <a:pt x="3667" y="179"/>
                      <a:pt x="3703" y="144"/>
                      <a:pt x="3703" y="84"/>
                    </a:cubicBezTo>
                    <a:cubicBezTo>
                      <a:pt x="3703" y="37"/>
                      <a:pt x="3656" y="1"/>
                      <a:pt x="3620" y="1"/>
                    </a:cubicBezTo>
                    <a:close/>
                    <a:moveTo>
                      <a:pt x="4167" y="1"/>
                    </a:moveTo>
                    <a:cubicBezTo>
                      <a:pt x="4120" y="1"/>
                      <a:pt x="4084" y="49"/>
                      <a:pt x="4084" y="84"/>
                    </a:cubicBezTo>
                    <a:cubicBezTo>
                      <a:pt x="4084" y="132"/>
                      <a:pt x="4120" y="179"/>
                      <a:pt x="4167" y="179"/>
                    </a:cubicBezTo>
                    <a:lnTo>
                      <a:pt x="4441" y="179"/>
                    </a:lnTo>
                    <a:cubicBezTo>
                      <a:pt x="4477" y="179"/>
                      <a:pt x="4525" y="144"/>
                      <a:pt x="4525" y="84"/>
                    </a:cubicBezTo>
                    <a:cubicBezTo>
                      <a:pt x="4525" y="37"/>
                      <a:pt x="4477" y="1"/>
                      <a:pt x="4441" y="1"/>
                    </a:cubicBezTo>
                    <a:close/>
                    <a:moveTo>
                      <a:pt x="4977" y="1"/>
                    </a:moveTo>
                    <a:cubicBezTo>
                      <a:pt x="4929" y="1"/>
                      <a:pt x="4882" y="49"/>
                      <a:pt x="4882" y="84"/>
                    </a:cubicBezTo>
                    <a:cubicBezTo>
                      <a:pt x="4882" y="132"/>
                      <a:pt x="4929" y="179"/>
                      <a:pt x="4977" y="179"/>
                    </a:cubicBezTo>
                    <a:lnTo>
                      <a:pt x="5239" y="179"/>
                    </a:lnTo>
                    <a:cubicBezTo>
                      <a:pt x="5299" y="179"/>
                      <a:pt x="5334" y="144"/>
                      <a:pt x="5334" y="84"/>
                    </a:cubicBezTo>
                    <a:cubicBezTo>
                      <a:pt x="5334" y="37"/>
                      <a:pt x="5287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703" y="49"/>
                      <a:pt x="5703" y="84"/>
                    </a:cubicBezTo>
                    <a:cubicBezTo>
                      <a:pt x="5703" y="132"/>
                      <a:pt x="5751" y="179"/>
                      <a:pt x="5787" y="179"/>
                    </a:cubicBezTo>
                    <a:lnTo>
                      <a:pt x="6061" y="179"/>
                    </a:lnTo>
                    <a:cubicBezTo>
                      <a:pt x="6108" y="179"/>
                      <a:pt x="6144" y="144"/>
                      <a:pt x="6144" y="84"/>
                    </a:cubicBezTo>
                    <a:cubicBezTo>
                      <a:pt x="6144" y="37"/>
                      <a:pt x="6096" y="1"/>
                      <a:pt x="6061" y="1"/>
                    </a:cubicBezTo>
                    <a:close/>
                    <a:moveTo>
                      <a:pt x="6608" y="1"/>
                    </a:moveTo>
                    <a:cubicBezTo>
                      <a:pt x="6561" y="1"/>
                      <a:pt x="6525" y="49"/>
                      <a:pt x="6525" y="84"/>
                    </a:cubicBezTo>
                    <a:cubicBezTo>
                      <a:pt x="6525" y="132"/>
                      <a:pt x="6561" y="179"/>
                      <a:pt x="6608" y="179"/>
                    </a:cubicBezTo>
                    <a:lnTo>
                      <a:pt x="6882" y="179"/>
                    </a:lnTo>
                    <a:cubicBezTo>
                      <a:pt x="6918" y="179"/>
                      <a:pt x="6965" y="144"/>
                      <a:pt x="6965" y="84"/>
                    </a:cubicBezTo>
                    <a:cubicBezTo>
                      <a:pt x="6965" y="37"/>
                      <a:pt x="6918" y="1"/>
                      <a:pt x="6882" y="1"/>
                    </a:cubicBezTo>
                    <a:close/>
                    <a:moveTo>
                      <a:pt x="7418" y="1"/>
                    </a:moveTo>
                    <a:cubicBezTo>
                      <a:pt x="7370" y="1"/>
                      <a:pt x="7323" y="49"/>
                      <a:pt x="7323" y="84"/>
                    </a:cubicBezTo>
                    <a:cubicBezTo>
                      <a:pt x="7323" y="132"/>
                      <a:pt x="7370" y="179"/>
                      <a:pt x="7418" y="179"/>
                    </a:cubicBezTo>
                    <a:lnTo>
                      <a:pt x="7680" y="179"/>
                    </a:lnTo>
                    <a:cubicBezTo>
                      <a:pt x="7739" y="179"/>
                      <a:pt x="7787" y="144"/>
                      <a:pt x="7775" y="84"/>
                    </a:cubicBezTo>
                    <a:cubicBezTo>
                      <a:pt x="7775" y="37"/>
                      <a:pt x="7727" y="1"/>
                      <a:pt x="7680" y="1"/>
                    </a:cubicBezTo>
                    <a:close/>
                    <a:moveTo>
                      <a:pt x="8228" y="1"/>
                    </a:moveTo>
                    <a:cubicBezTo>
                      <a:pt x="8192" y="1"/>
                      <a:pt x="8144" y="49"/>
                      <a:pt x="8144" y="84"/>
                    </a:cubicBezTo>
                    <a:cubicBezTo>
                      <a:pt x="8144" y="132"/>
                      <a:pt x="8192" y="179"/>
                      <a:pt x="8228" y="179"/>
                    </a:cubicBezTo>
                    <a:lnTo>
                      <a:pt x="8501" y="179"/>
                    </a:lnTo>
                    <a:cubicBezTo>
                      <a:pt x="8549" y="179"/>
                      <a:pt x="8585" y="144"/>
                      <a:pt x="8585" y="84"/>
                    </a:cubicBezTo>
                    <a:cubicBezTo>
                      <a:pt x="8585" y="37"/>
                      <a:pt x="8549" y="1"/>
                      <a:pt x="8501" y="1"/>
                    </a:cubicBezTo>
                    <a:close/>
                    <a:moveTo>
                      <a:pt x="9049" y="1"/>
                    </a:moveTo>
                    <a:cubicBezTo>
                      <a:pt x="9001" y="1"/>
                      <a:pt x="8966" y="49"/>
                      <a:pt x="8966" y="84"/>
                    </a:cubicBezTo>
                    <a:cubicBezTo>
                      <a:pt x="8966" y="132"/>
                      <a:pt x="9001" y="179"/>
                      <a:pt x="9049" y="179"/>
                    </a:cubicBezTo>
                    <a:lnTo>
                      <a:pt x="9323" y="179"/>
                    </a:lnTo>
                    <a:cubicBezTo>
                      <a:pt x="9359" y="179"/>
                      <a:pt x="9406" y="144"/>
                      <a:pt x="9406" y="84"/>
                    </a:cubicBezTo>
                    <a:cubicBezTo>
                      <a:pt x="9406" y="37"/>
                      <a:pt x="9359" y="1"/>
                      <a:pt x="9323" y="1"/>
                    </a:cubicBezTo>
                    <a:close/>
                    <a:moveTo>
                      <a:pt x="9859" y="1"/>
                    </a:moveTo>
                    <a:cubicBezTo>
                      <a:pt x="9811" y="1"/>
                      <a:pt x="9763" y="49"/>
                      <a:pt x="9763" y="84"/>
                    </a:cubicBezTo>
                    <a:cubicBezTo>
                      <a:pt x="9763" y="132"/>
                      <a:pt x="9811" y="179"/>
                      <a:pt x="9859" y="179"/>
                    </a:cubicBezTo>
                    <a:lnTo>
                      <a:pt x="10121" y="179"/>
                    </a:lnTo>
                    <a:cubicBezTo>
                      <a:pt x="10180" y="179"/>
                      <a:pt x="10228" y="144"/>
                      <a:pt x="10216" y="84"/>
                    </a:cubicBezTo>
                    <a:cubicBezTo>
                      <a:pt x="10216" y="37"/>
                      <a:pt x="10168" y="1"/>
                      <a:pt x="10121" y="1"/>
                    </a:cubicBezTo>
                    <a:close/>
                    <a:moveTo>
                      <a:pt x="10668" y="1"/>
                    </a:moveTo>
                    <a:cubicBezTo>
                      <a:pt x="10633" y="1"/>
                      <a:pt x="10585" y="49"/>
                      <a:pt x="10585" y="84"/>
                    </a:cubicBezTo>
                    <a:cubicBezTo>
                      <a:pt x="10585" y="132"/>
                      <a:pt x="10633" y="179"/>
                      <a:pt x="10668" y="179"/>
                    </a:cubicBezTo>
                    <a:lnTo>
                      <a:pt x="10942" y="179"/>
                    </a:lnTo>
                    <a:cubicBezTo>
                      <a:pt x="10990" y="179"/>
                      <a:pt x="11025" y="144"/>
                      <a:pt x="11025" y="84"/>
                    </a:cubicBezTo>
                    <a:cubicBezTo>
                      <a:pt x="11025" y="37"/>
                      <a:pt x="10990" y="1"/>
                      <a:pt x="10942" y="1"/>
                    </a:cubicBezTo>
                    <a:close/>
                    <a:moveTo>
                      <a:pt x="11490" y="1"/>
                    </a:moveTo>
                    <a:cubicBezTo>
                      <a:pt x="11442" y="1"/>
                      <a:pt x="11406" y="49"/>
                      <a:pt x="11406" y="84"/>
                    </a:cubicBezTo>
                    <a:cubicBezTo>
                      <a:pt x="11406" y="132"/>
                      <a:pt x="11442" y="179"/>
                      <a:pt x="11490" y="179"/>
                    </a:cubicBezTo>
                    <a:lnTo>
                      <a:pt x="11764" y="179"/>
                    </a:lnTo>
                    <a:cubicBezTo>
                      <a:pt x="11799" y="179"/>
                      <a:pt x="11847" y="144"/>
                      <a:pt x="11847" y="84"/>
                    </a:cubicBezTo>
                    <a:cubicBezTo>
                      <a:pt x="11847" y="37"/>
                      <a:pt x="11799" y="1"/>
                      <a:pt x="11764" y="1"/>
                    </a:cubicBezTo>
                    <a:close/>
                    <a:moveTo>
                      <a:pt x="12299" y="1"/>
                    </a:moveTo>
                    <a:cubicBezTo>
                      <a:pt x="12252" y="1"/>
                      <a:pt x="12204" y="49"/>
                      <a:pt x="12204" y="84"/>
                    </a:cubicBezTo>
                    <a:cubicBezTo>
                      <a:pt x="12204" y="132"/>
                      <a:pt x="12252" y="179"/>
                      <a:pt x="12299" y="179"/>
                    </a:cubicBezTo>
                    <a:lnTo>
                      <a:pt x="12561" y="179"/>
                    </a:lnTo>
                    <a:cubicBezTo>
                      <a:pt x="12621" y="179"/>
                      <a:pt x="12669" y="144"/>
                      <a:pt x="12657" y="84"/>
                    </a:cubicBezTo>
                    <a:cubicBezTo>
                      <a:pt x="12657" y="37"/>
                      <a:pt x="12609" y="1"/>
                      <a:pt x="12561" y="1"/>
                    </a:cubicBezTo>
                    <a:close/>
                    <a:moveTo>
                      <a:pt x="13109" y="1"/>
                    </a:moveTo>
                    <a:cubicBezTo>
                      <a:pt x="13073" y="1"/>
                      <a:pt x="13026" y="49"/>
                      <a:pt x="13026" y="84"/>
                    </a:cubicBezTo>
                    <a:cubicBezTo>
                      <a:pt x="13026" y="132"/>
                      <a:pt x="13073" y="179"/>
                      <a:pt x="13109" y="179"/>
                    </a:cubicBezTo>
                    <a:lnTo>
                      <a:pt x="13192" y="179"/>
                    </a:lnTo>
                    <a:cubicBezTo>
                      <a:pt x="13228" y="179"/>
                      <a:pt x="13276" y="144"/>
                      <a:pt x="13276" y="84"/>
                    </a:cubicBezTo>
                    <a:cubicBezTo>
                      <a:pt x="13276" y="37"/>
                      <a:pt x="13228" y="1"/>
                      <a:pt x="13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59" name="Google Shape;4459;p44"/>
            <p:cNvSpPr/>
            <p:nvPr/>
          </p:nvSpPr>
          <p:spPr>
            <a:xfrm>
              <a:off x="5319834" y="2371949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0"/>
                  </a:moveTo>
                  <a:cubicBezTo>
                    <a:pt x="310" y="0"/>
                    <a:pt x="0" y="298"/>
                    <a:pt x="0" y="679"/>
                  </a:cubicBezTo>
                  <a:cubicBezTo>
                    <a:pt x="0" y="1060"/>
                    <a:pt x="310" y="1370"/>
                    <a:pt x="691" y="1370"/>
                  </a:cubicBezTo>
                  <a:cubicBezTo>
                    <a:pt x="1060" y="1370"/>
                    <a:pt x="1369" y="1060"/>
                    <a:pt x="1369" y="679"/>
                  </a:cubicBezTo>
                  <a:cubicBezTo>
                    <a:pt x="1369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0" name="Google Shape;4460;p44"/>
            <p:cNvGrpSpPr/>
            <p:nvPr/>
          </p:nvGrpSpPr>
          <p:grpSpPr>
            <a:xfrm>
              <a:off x="5356047" y="1801601"/>
              <a:ext cx="804640" cy="1177702"/>
              <a:chOff x="5356047" y="1801601"/>
              <a:chExt cx="804640" cy="1177702"/>
            </a:xfrm>
          </p:grpSpPr>
          <p:sp>
            <p:nvSpPr>
              <p:cNvPr id="4461" name="Google Shape;4461;p44"/>
              <p:cNvSpPr/>
              <p:nvPr/>
            </p:nvSpPr>
            <p:spPr>
              <a:xfrm>
                <a:off x="5356047" y="2390801"/>
                <a:ext cx="375343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1847" h="180" extrusionOk="0">
                    <a:moveTo>
                      <a:pt x="95" y="1"/>
                    </a:moveTo>
                    <a:cubicBezTo>
                      <a:pt x="48" y="1"/>
                      <a:pt x="0" y="48"/>
                      <a:pt x="0" y="84"/>
                    </a:cubicBezTo>
                    <a:cubicBezTo>
                      <a:pt x="0" y="132"/>
                      <a:pt x="48" y="179"/>
                      <a:pt x="95" y="179"/>
                    </a:cubicBezTo>
                    <a:lnTo>
                      <a:pt x="357" y="179"/>
                    </a:lnTo>
                    <a:cubicBezTo>
                      <a:pt x="417" y="179"/>
                      <a:pt x="453" y="132"/>
                      <a:pt x="453" y="84"/>
                    </a:cubicBezTo>
                    <a:cubicBezTo>
                      <a:pt x="453" y="48"/>
                      <a:pt x="405" y="1"/>
                      <a:pt x="357" y="1"/>
                    </a:cubicBezTo>
                    <a:close/>
                    <a:moveTo>
                      <a:pt x="917" y="1"/>
                    </a:moveTo>
                    <a:cubicBezTo>
                      <a:pt x="869" y="1"/>
                      <a:pt x="822" y="48"/>
                      <a:pt x="822" y="84"/>
                    </a:cubicBezTo>
                    <a:cubicBezTo>
                      <a:pt x="822" y="132"/>
                      <a:pt x="869" y="179"/>
                      <a:pt x="917" y="179"/>
                    </a:cubicBezTo>
                    <a:lnTo>
                      <a:pt x="1179" y="179"/>
                    </a:lnTo>
                    <a:cubicBezTo>
                      <a:pt x="1226" y="179"/>
                      <a:pt x="1262" y="132"/>
                      <a:pt x="1262" y="84"/>
                    </a:cubicBezTo>
                    <a:cubicBezTo>
                      <a:pt x="1262" y="48"/>
                      <a:pt x="1226" y="1"/>
                      <a:pt x="1179" y="1"/>
                    </a:cubicBezTo>
                    <a:close/>
                    <a:moveTo>
                      <a:pt x="1727" y="1"/>
                    </a:moveTo>
                    <a:cubicBezTo>
                      <a:pt x="1691" y="1"/>
                      <a:pt x="1643" y="48"/>
                      <a:pt x="1643" y="84"/>
                    </a:cubicBezTo>
                    <a:cubicBezTo>
                      <a:pt x="1643" y="132"/>
                      <a:pt x="1691" y="179"/>
                      <a:pt x="1727" y="179"/>
                    </a:cubicBezTo>
                    <a:lnTo>
                      <a:pt x="2000" y="179"/>
                    </a:lnTo>
                    <a:cubicBezTo>
                      <a:pt x="2048" y="179"/>
                      <a:pt x="2084" y="132"/>
                      <a:pt x="2084" y="84"/>
                    </a:cubicBezTo>
                    <a:cubicBezTo>
                      <a:pt x="2084" y="48"/>
                      <a:pt x="2048" y="1"/>
                      <a:pt x="2000" y="1"/>
                    </a:cubicBezTo>
                    <a:close/>
                    <a:moveTo>
                      <a:pt x="2536" y="1"/>
                    </a:moveTo>
                    <a:cubicBezTo>
                      <a:pt x="2489" y="1"/>
                      <a:pt x="2441" y="48"/>
                      <a:pt x="2441" y="84"/>
                    </a:cubicBezTo>
                    <a:cubicBezTo>
                      <a:pt x="2441" y="132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893" y="132"/>
                      <a:pt x="2893" y="84"/>
                    </a:cubicBezTo>
                    <a:cubicBezTo>
                      <a:pt x="2893" y="48"/>
                      <a:pt x="2846" y="1"/>
                      <a:pt x="2798" y="1"/>
                    </a:cubicBezTo>
                    <a:close/>
                    <a:moveTo>
                      <a:pt x="3358" y="1"/>
                    </a:moveTo>
                    <a:cubicBezTo>
                      <a:pt x="3310" y="1"/>
                      <a:pt x="3262" y="48"/>
                      <a:pt x="3262" y="84"/>
                    </a:cubicBezTo>
                    <a:cubicBezTo>
                      <a:pt x="3262" y="132"/>
                      <a:pt x="3310" y="179"/>
                      <a:pt x="3358" y="179"/>
                    </a:cubicBezTo>
                    <a:lnTo>
                      <a:pt x="3620" y="179"/>
                    </a:lnTo>
                    <a:cubicBezTo>
                      <a:pt x="3667" y="179"/>
                      <a:pt x="3715" y="132"/>
                      <a:pt x="3715" y="84"/>
                    </a:cubicBezTo>
                    <a:cubicBezTo>
                      <a:pt x="3715" y="48"/>
                      <a:pt x="3667" y="1"/>
                      <a:pt x="3620" y="1"/>
                    </a:cubicBezTo>
                    <a:close/>
                    <a:moveTo>
                      <a:pt x="4167" y="1"/>
                    </a:moveTo>
                    <a:cubicBezTo>
                      <a:pt x="4132" y="1"/>
                      <a:pt x="4084" y="48"/>
                      <a:pt x="4084" y="84"/>
                    </a:cubicBezTo>
                    <a:cubicBezTo>
                      <a:pt x="4084" y="132"/>
                      <a:pt x="4132" y="179"/>
                      <a:pt x="4167" y="179"/>
                    </a:cubicBezTo>
                    <a:lnTo>
                      <a:pt x="4441" y="179"/>
                    </a:lnTo>
                    <a:cubicBezTo>
                      <a:pt x="4489" y="179"/>
                      <a:pt x="4524" y="132"/>
                      <a:pt x="4524" y="84"/>
                    </a:cubicBezTo>
                    <a:cubicBezTo>
                      <a:pt x="4524" y="48"/>
                      <a:pt x="4489" y="1"/>
                      <a:pt x="4441" y="1"/>
                    </a:cubicBezTo>
                    <a:close/>
                    <a:moveTo>
                      <a:pt x="4977" y="1"/>
                    </a:moveTo>
                    <a:cubicBezTo>
                      <a:pt x="4929" y="1"/>
                      <a:pt x="4882" y="48"/>
                      <a:pt x="4882" y="84"/>
                    </a:cubicBezTo>
                    <a:cubicBezTo>
                      <a:pt x="4882" y="132"/>
                      <a:pt x="4929" y="179"/>
                      <a:pt x="4977" y="179"/>
                    </a:cubicBezTo>
                    <a:lnTo>
                      <a:pt x="5239" y="179"/>
                    </a:lnTo>
                    <a:cubicBezTo>
                      <a:pt x="5298" y="179"/>
                      <a:pt x="5346" y="132"/>
                      <a:pt x="5334" y="84"/>
                    </a:cubicBezTo>
                    <a:cubicBezTo>
                      <a:pt x="5334" y="48"/>
                      <a:pt x="5286" y="1"/>
                      <a:pt x="5239" y="1"/>
                    </a:cubicBezTo>
                    <a:close/>
                    <a:moveTo>
                      <a:pt x="5798" y="1"/>
                    </a:moveTo>
                    <a:cubicBezTo>
                      <a:pt x="5751" y="1"/>
                      <a:pt x="5703" y="48"/>
                      <a:pt x="5703" y="84"/>
                    </a:cubicBezTo>
                    <a:cubicBezTo>
                      <a:pt x="5703" y="132"/>
                      <a:pt x="5751" y="179"/>
                      <a:pt x="5798" y="179"/>
                    </a:cubicBezTo>
                    <a:lnTo>
                      <a:pt x="6060" y="179"/>
                    </a:lnTo>
                    <a:cubicBezTo>
                      <a:pt x="6108" y="179"/>
                      <a:pt x="6156" y="132"/>
                      <a:pt x="6144" y="84"/>
                    </a:cubicBezTo>
                    <a:cubicBezTo>
                      <a:pt x="6144" y="48"/>
                      <a:pt x="6108" y="1"/>
                      <a:pt x="6060" y="1"/>
                    </a:cubicBezTo>
                    <a:close/>
                    <a:moveTo>
                      <a:pt x="6608" y="1"/>
                    </a:moveTo>
                    <a:cubicBezTo>
                      <a:pt x="6572" y="1"/>
                      <a:pt x="6525" y="48"/>
                      <a:pt x="6525" y="84"/>
                    </a:cubicBezTo>
                    <a:cubicBezTo>
                      <a:pt x="6525" y="132"/>
                      <a:pt x="6572" y="179"/>
                      <a:pt x="6608" y="179"/>
                    </a:cubicBezTo>
                    <a:lnTo>
                      <a:pt x="6882" y="179"/>
                    </a:lnTo>
                    <a:cubicBezTo>
                      <a:pt x="6918" y="179"/>
                      <a:pt x="6965" y="132"/>
                      <a:pt x="6965" y="84"/>
                    </a:cubicBezTo>
                    <a:cubicBezTo>
                      <a:pt x="6965" y="48"/>
                      <a:pt x="6918" y="1"/>
                      <a:pt x="6882" y="1"/>
                    </a:cubicBezTo>
                    <a:close/>
                    <a:moveTo>
                      <a:pt x="7418" y="1"/>
                    </a:moveTo>
                    <a:cubicBezTo>
                      <a:pt x="7370" y="1"/>
                      <a:pt x="7322" y="48"/>
                      <a:pt x="7322" y="84"/>
                    </a:cubicBezTo>
                    <a:cubicBezTo>
                      <a:pt x="7322" y="132"/>
                      <a:pt x="7370" y="179"/>
                      <a:pt x="7418" y="179"/>
                    </a:cubicBezTo>
                    <a:lnTo>
                      <a:pt x="7680" y="179"/>
                    </a:lnTo>
                    <a:cubicBezTo>
                      <a:pt x="7739" y="179"/>
                      <a:pt x="7787" y="132"/>
                      <a:pt x="7775" y="84"/>
                    </a:cubicBezTo>
                    <a:cubicBezTo>
                      <a:pt x="7775" y="48"/>
                      <a:pt x="7727" y="1"/>
                      <a:pt x="7680" y="1"/>
                    </a:cubicBezTo>
                    <a:close/>
                    <a:moveTo>
                      <a:pt x="8239" y="1"/>
                    </a:moveTo>
                    <a:cubicBezTo>
                      <a:pt x="8192" y="1"/>
                      <a:pt x="8144" y="48"/>
                      <a:pt x="8144" y="84"/>
                    </a:cubicBezTo>
                    <a:cubicBezTo>
                      <a:pt x="8144" y="132"/>
                      <a:pt x="8192" y="179"/>
                      <a:pt x="8239" y="179"/>
                    </a:cubicBezTo>
                    <a:lnTo>
                      <a:pt x="8501" y="179"/>
                    </a:lnTo>
                    <a:cubicBezTo>
                      <a:pt x="8549" y="179"/>
                      <a:pt x="8596" y="132"/>
                      <a:pt x="8596" y="84"/>
                    </a:cubicBezTo>
                    <a:cubicBezTo>
                      <a:pt x="8596" y="48"/>
                      <a:pt x="8549" y="1"/>
                      <a:pt x="8501" y="1"/>
                    </a:cubicBezTo>
                    <a:close/>
                    <a:moveTo>
                      <a:pt x="9049" y="1"/>
                    </a:moveTo>
                    <a:cubicBezTo>
                      <a:pt x="9013" y="1"/>
                      <a:pt x="8966" y="48"/>
                      <a:pt x="8966" y="84"/>
                    </a:cubicBezTo>
                    <a:cubicBezTo>
                      <a:pt x="8966" y="132"/>
                      <a:pt x="9013" y="179"/>
                      <a:pt x="9049" y="179"/>
                    </a:cubicBezTo>
                    <a:lnTo>
                      <a:pt x="9323" y="179"/>
                    </a:lnTo>
                    <a:cubicBezTo>
                      <a:pt x="9370" y="179"/>
                      <a:pt x="9406" y="132"/>
                      <a:pt x="9406" y="84"/>
                    </a:cubicBezTo>
                    <a:cubicBezTo>
                      <a:pt x="9406" y="48"/>
                      <a:pt x="9370" y="1"/>
                      <a:pt x="9323" y="1"/>
                    </a:cubicBezTo>
                    <a:close/>
                    <a:moveTo>
                      <a:pt x="9858" y="1"/>
                    </a:moveTo>
                    <a:cubicBezTo>
                      <a:pt x="9811" y="1"/>
                      <a:pt x="9763" y="48"/>
                      <a:pt x="9763" y="84"/>
                    </a:cubicBezTo>
                    <a:cubicBezTo>
                      <a:pt x="9763" y="132"/>
                      <a:pt x="9811" y="179"/>
                      <a:pt x="9858" y="179"/>
                    </a:cubicBezTo>
                    <a:lnTo>
                      <a:pt x="10120" y="179"/>
                    </a:lnTo>
                    <a:cubicBezTo>
                      <a:pt x="10180" y="179"/>
                      <a:pt x="10228" y="132"/>
                      <a:pt x="10216" y="84"/>
                    </a:cubicBezTo>
                    <a:cubicBezTo>
                      <a:pt x="10216" y="48"/>
                      <a:pt x="10168" y="1"/>
                      <a:pt x="10120" y="1"/>
                    </a:cubicBezTo>
                    <a:close/>
                    <a:moveTo>
                      <a:pt x="10680" y="1"/>
                    </a:moveTo>
                    <a:cubicBezTo>
                      <a:pt x="10632" y="1"/>
                      <a:pt x="10585" y="48"/>
                      <a:pt x="10585" y="84"/>
                    </a:cubicBezTo>
                    <a:cubicBezTo>
                      <a:pt x="10585" y="132"/>
                      <a:pt x="10632" y="179"/>
                      <a:pt x="10680" y="179"/>
                    </a:cubicBezTo>
                    <a:lnTo>
                      <a:pt x="10942" y="179"/>
                    </a:lnTo>
                    <a:cubicBezTo>
                      <a:pt x="11001" y="179"/>
                      <a:pt x="11037" y="132"/>
                      <a:pt x="11025" y="84"/>
                    </a:cubicBezTo>
                    <a:cubicBezTo>
                      <a:pt x="11025" y="48"/>
                      <a:pt x="10990" y="1"/>
                      <a:pt x="10942" y="1"/>
                    </a:cubicBezTo>
                    <a:close/>
                    <a:moveTo>
                      <a:pt x="11490" y="1"/>
                    </a:moveTo>
                    <a:cubicBezTo>
                      <a:pt x="11454" y="1"/>
                      <a:pt x="11406" y="48"/>
                      <a:pt x="11406" y="84"/>
                    </a:cubicBezTo>
                    <a:cubicBezTo>
                      <a:pt x="11406" y="132"/>
                      <a:pt x="11454" y="179"/>
                      <a:pt x="11490" y="179"/>
                    </a:cubicBezTo>
                    <a:lnTo>
                      <a:pt x="11763" y="179"/>
                    </a:lnTo>
                    <a:cubicBezTo>
                      <a:pt x="11811" y="179"/>
                      <a:pt x="11847" y="132"/>
                      <a:pt x="11847" y="84"/>
                    </a:cubicBezTo>
                    <a:cubicBezTo>
                      <a:pt x="11847" y="48"/>
                      <a:pt x="11799" y="1"/>
                      <a:pt x="117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44"/>
              <p:cNvSpPr/>
              <p:nvPr/>
            </p:nvSpPr>
            <p:spPr>
              <a:xfrm>
                <a:off x="5732499" y="1807621"/>
                <a:ext cx="5703" cy="1171682"/>
              </a:xfrm>
              <a:custGeom>
                <a:avLst/>
                <a:gdLst/>
                <a:ahLst/>
                <a:cxnLst/>
                <a:rect l="l" t="t" r="r" b="b"/>
                <a:pathLst>
                  <a:path w="180" h="36982" extrusionOk="0">
                    <a:moveTo>
                      <a:pt x="84" y="1"/>
                    </a:moveTo>
                    <a:cubicBezTo>
                      <a:pt x="48" y="1"/>
                      <a:pt x="1" y="36"/>
                      <a:pt x="1" y="84"/>
                    </a:cubicBezTo>
                    <a:lnTo>
                      <a:pt x="1" y="346"/>
                    </a:lnTo>
                    <a:cubicBezTo>
                      <a:pt x="1" y="394"/>
                      <a:pt x="48" y="441"/>
                      <a:pt x="84" y="441"/>
                    </a:cubicBezTo>
                    <a:cubicBezTo>
                      <a:pt x="132" y="441"/>
                      <a:pt x="179" y="417"/>
                      <a:pt x="179" y="358"/>
                    </a:cubicBezTo>
                    <a:lnTo>
                      <a:pt x="179" y="84"/>
                    </a:lnTo>
                    <a:cubicBezTo>
                      <a:pt x="179" y="36"/>
                      <a:pt x="132" y="1"/>
                      <a:pt x="84" y="1"/>
                    </a:cubicBezTo>
                    <a:close/>
                    <a:moveTo>
                      <a:pt x="84" y="810"/>
                    </a:moveTo>
                    <a:cubicBezTo>
                      <a:pt x="48" y="810"/>
                      <a:pt x="1" y="858"/>
                      <a:pt x="1" y="906"/>
                    </a:cubicBezTo>
                    <a:lnTo>
                      <a:pt x="1" y="1168"/>
                    </a:lnTo>
                    <a:cubicBezTo>
                      <a:pt x="1" y="1215"/>
                      <a:pt x="48" y="1263"/>
                      <a:pt x="84" y="1263"/>
                    </a:cubicBezTo>
                    <a:cubicBezTo>
                      <a:pt x="132" y="1263"/>
                      <a:pt x="179" y="1215"/>
                      <a:pt x="179" y="1168"/>
                    </a:cubicBezTo>
                    <a:lnTo>
                      <a:pt x="179" y="906"/>
                    </a:lnTo>
                    <a:cubicBezTo>
                      <a:pt x="179" y="858"/>
                      <a:pt x="132" y="810"/>
                      <a:pt x="84" y="810"/>
                    </a:cubicBezTo>
                    <a:close/>
                    <a:moveTo>
                      <a:pt x="84" y="1632"/>
                    </a:moveTo>
                    <a:cubicBezTo>
                      <a:pt x="48" y="1632"/>
                      <a:pt x="1" y="1680"/>
                      <a:pt x="1" y="1715"/>
                    </a:cubicBezTo>
                    <a:lnTo>
                      <a:pt x="1" y="1989"/>
                    </a:lnTo>
                    <a:cubicBezTo>
                      <a:pt x="1" y="2037"/>
                      <a:pt x="48" y="2084"/>
                      <a:pt x="84" y="2084"/>
                    </a:cubicBezTo>
                    <a:cubicBezTo>
                      <a:pt x="132" y="2084"/>
                      <a:pt x="179" y="2037"/>
                      <a:pt x="179" y="1989"/>
                    </a:cubicBezTo>
                    <a:lnTo>
                      <a:pt x="179" y="1715"/>
                    </a:lnTo>
                    <a:cubicBezTo>
                      <a:pt x="179" y="1680"/>
                      <a:pt x="132" y="1632"/>
                      <a:pt x="84" y="1632"/>
                    </a:cubicBezTo>
                    <a:close/>
                    <a:moveTo>
                      <a:pt x="84" y="2453"/>
                    </a:moveTo>
                    <a:cubicBezTo>
                      <a:pt x="48" y="2453"/>
                      <a:pt x="1" y="2489"/>
                      <a:pt x="1" y="2537"/>
                    </a:cubicBezTo>
                    <a:lnTo>
                      <a:pt x="1" y="2811"/>
                    </a:lnTo>
                    <a:cubicBezTo>
                      <a:pt x="1" y="2858"/>
                      <a:pt x="48" y="2894"/>
                      <a:pt x="84" y="2894"/>
                    </a:cubicBezTo>
                    <a:cubicBezTo>
                      <a:pt x="132" y="2894"/>
                      <a:pt x="179" y="2858"/>
                      <a:pt x="179" y="2811"/>
                    </a:cubicBezTo>
                    <a:lnTo>
                      <a:pt x="179" y="2537"/>
                    </a:lnTo>
                    <a:cubicBezTo>
                      <a:pt x="179" y="2489"/>
                      <a:pt x="132" y="2453"/>
                      <a:pt x="84" y="2453"/>
                    </a:cubicBezTo>
                    <a:close/>
                    <a:moveTo>
                      <a:pt x="84" y="3251"/>
                    </a:moveTo>
                    <a:cubicBezTo>
                      <a:pt x="48" y="3251"/>
                      <a:pt x="1" y="3299"/>
                      <a:pt x="1" y="3346"/>
                    </a:cubicBezTo>
                    <a:lnTo>
                      <a:pt x="1" y="3608"/>
                    </a:lnTo>
                    <a:cubicBezTo>
                      <a:pt x="1" y="3656"/>
                      <a:pt x="48" y="3704"/>
                      <a:pt x="84" y="3704"/>
                    </a:cubicBezTo>
                    <a:cubicBezTo>
                      <a:pt x="132" y="3704"/>
                      <a:pt x="179" y="3656"/>
                      <a:pt x="179" y="3608"/>
                    </a:cubicBezTo>
                    <a:lnTo>
                      <a:pt x="179" y="3346"/>
                    </a:lnTo>
                    <a:cubicBezTo>
                      <a:pt x="179" y="3299"/>
                      <a:pt x="132" y="3251"/>
                      <a:pt x="84" y="3251"/>
                    </a:cubicBezTo>
                    <a:close/>
                    <a:moveTo>
                      <a:pt x="84" y="4073"/>
                    </a:moveTo>
                    <a:cubicBezTo>
                      <a:pt x="48" y="4073"/>
                      <a:pt x="1" y="4120"/>
                      <a:pt x="1" y="4168"/>
                    </a:cubicBezTo>
                    <a:lnTo>
                      <a:pt x="1" y="4430"/>
                    </a:lnTo>
                    <a:cubicBezTo>
                      <a:pt x="1" y="4477"/>
                      <a:pt x="48" y="4525"/>
                      <a:pt x="84" y="4525"/>
                    </a:cubicBezTo>
                    <a:cubicBezTo>
                      <a:pt x="132" y="4525"/>
                      <a:pt x="179" y="4477"/>
                      <a:pt x="179" y="4430"/>
                    </a:cubicBezTo>
                    <a:lnTo>
                      <a:pt x="179" y="4168"/>
                    </a:lnTo>
                    <a:cubicBezTo>
                      <a:pt x="179" y="4120"/>
                      <a:pt x="132" y="4073"/>
                      <a:pt x="84" y="4073"/>
                    </a:cubicBezTo>
                    <a:close/>
                    <a:moveTo>
                      <a:pt x="84" y="4894"/>
                    </a:moveTo>
                    <a:cubicBezTo>
                      <a:pt x="48" y="4894"/>
                      <a:pt x="1" y="4942"/>
                      <a:pt x="1" y="4978"/>
                    </a:cubicBezTo>
                    <a:lnTo>
                      <a:pt x="1" y="5251"/>
                    </a:lnTo>
                    <a:cubicBezTo>
                      <a:pt x="1" y="5299"/>
                      <a:pt x="48" y="5335"/>
                      <a:pt x="84" y="5335"/>
                    </a:cubicBezTo>
                    <a:cubicBezTo>
                      <a:pt x="132" y="5335"/>
                      <a:pt x="179" y="5299"/>
                      <a:pt x="179" y="5251"/>
                    </a:cubicBezTo>
                    <a:lnTo>
                      <a:pt x="179" y="4978"/>
                    </a:lnTo>
                    <a:cubicBezTo>
                      <a:pt x="179" y="4942"/>
                      <a:pt x="132" y="4894"/>
                      <a:pt x="84" y="4894"/>
                    </a:cubicBezTo>
                    <a:close/>
                    <a:moveTo>
                      <a:pt x="84" y="5692"/>
                    </a:moveTo>
                    <a:cubicBezTo>
                      <a:pt x="48" y="5692"/>
                      <a:pt x="1" y="5740"/>
                      <a:pt x="1" y="5787"/>
                    </a:cubicBezTo>
                    <a:lnTo>
                      <a:pt x="1" y="6049"/>
                    </a:lnTo>
                    <a:cubicBezTo>
                      <a:pt x="1" y="6097"/>
                      <a:pt x="48" y="6144"/>
                      <a:pt x="84" y="6144"/>
                    </a:cubicBezTo>
                    <a:cubicBezTo>
                      <a:pt x="132" y="6144"/>
                      <a:pt x="179" y="6097"/>
                      <a:pt x="179" y="6049"/>
                    </a:cubicBezTo>
                    <a:lnTo>
                      <a:pt x="179" y="5787"/>
                    </a:lnTo>
                    <a:cubicBezTo>
                      <a:pt x="179" y="5740"/>
                      <a:pt x="132" y="5692"/>
                      <a:pt x="84" y="5692"/>
                    </a:cubicBezTo>
                    <a:close/>
                    <a:moveTo>
                      <a:pt x="84" y="6513"/>
                    </a:moveTo>
                    <a:cubicBezTo>
                      <a:pt x="48" y="6513"/>
                      <a:pt x="1" y="6561"/>
                      <a:pt x="1" y="6597"/>
                    </a:cubicBezTo>
                    <a:lnTo>
                      <a:pt x="1" y="6871"/>
                    </a:lnTo>
                    <a:cubicBezTo>
                      <a:pt x="1" y="6918"/>
                      <a:pt x="48" y="6966"/>
                      <a:pt x="84" y="6966"/>
                    </a:cubicBezTo>
                    <a:cubicBezTo>
                      <a:pt x="132" y="6966"/>
                      <a:pt x="179" y="6918"/>
                      <a:pt x="179" y="6871"/>
                    </a:cubicBezTo>
                    <a:lnTo>
                      <a:pt x="179" y="6597"/>
                    </a:lnTo>
                    <a:cubicBezTo>
                      <a:pt x="179" y="6561"/>
                      <a:pt x="132" y="6513"/>
                      <a:pt x="84" y="6513"/>
                    </a:cubicBezTo>
                    <a:close/>
                    <a:moveTo>
                      <a:pt x="84" y="7335"/>
                    </a:moveTo>
                    <a:cubicBezTo>
                      <a:pt x="48" y="7335"/>
                      <a:pt x="1" y="7371"/>
                      <a:pt x="1" y="7418"/>
                    </a:cubicBezTo>
                    <a:lnTo>
                      <a:pt x="1" y="7692"/>
                    </a:lnTo>
                    <a:cubicBezTo>
                      <a:pt x="1" y="7740"/>
                      <a:pt x="48" y="7776"/>
                      <a:pt x="84" y="7776"/>
                    </a:cubicBezTo>
                    <a:cubicBezTo>
                      <a:pt x="132" y="7776"/>
                      <a:pt x="179" y="7740"/>
                      <a:pt x="179" y="7692"/>
                    </a:cubicBezTo>
                    <a:lnTo>
                      <a:pt x="179" y="7418"/>
                    </a:lnTo>
                    <a:cubicBezTo>
                      <a:pt x="179" y="7371"/>
                      <a:pt x="132" y="7335"/>
                      <a:pt x="84" y="7335"/>
                    </a:cubicBezTo>
                    <a:close/>
                    <a:moveTo>
                      <a:pt x="84" y="8133"/>
                    </a:moveTo>
                    <a:cubicBezTo>
                      <a:pt x="48" y="8133"/>
                      <a:pt x="1" y="8180"/>
                      <a:pt x="1" y="8228"/>
                    </a:cubicBezTo>
                    <a:lnTo>
                      <a:pt x="1" y="8490"/>
                    </a:lnTo>
                    <a:cubicBezTo>
                      <a:pt x="1" y="8538"/>
                      <a:pt x="48" y="8585"/>
                      <a:pt x="84" y="8585"/>
                    </a:cubicBezTo>
                    <a:cubicBezTo>
                      <a:pt x="132" y="8585"/>
                      <a:pt x="179" y="8549"/>
                      <a:pt x="179" y="8490"/>
                    </a:cubicBezTo>
                    <a:lnTo>
                      <a:pt x="179" y="8228"/>
                    </a:lnTo>
                    <a:cubicBezTo>
                      <a:pt x="179" y="8180"/>
                      <a:pt x="132" y="8133"/>
                      <a:pt x="84" y="8133"/>
                    </a:cubicBezTo>
                    <a:close/>
                    <a:moveTo>
                      <a:pt x="84" y="8954"/>
                    </a:moveTo>
                    <a:cubicBezTo>
                      <a:pt x="48" y="8954"/>
                      <a:pt x="1" y="9002"/>
                      <a:pt x="1" y="9049"/>
                    </a:cubicBezTo>
                    <a:lnTo>
                      <a:pt x="1" y="9311"/>
                    </a:lnTo>
                    <a:cubicBezTo>
                      <a:pt x="1" y="9359"/>
                      <a:pt x="48" y="9407"/>
                      <a:pt x="84" y="9407"/>
                    </a:cubicBezTo>
                    <a:cubicBezTo>
                      <a:pt x="132" y="9407"/>
                      <a:pt x="179" y="9359"/>
                      <a:pt x="179" y="9311"/>
                    </a:cubicBezTo>
                    <a:lnTo>
                      <a:pt x="179" y="9049"/>
                    </a:lnTo>
                    <a:cubicBezTo>
                      <a:pt x="179" y="9002"/>
                      <a:pt x="132" y="8954"/>
                      <a:pt x="84" y="8954"/>
                    </a:cubicBezTo>
                    <a:close/>
                    <a:moveTo>
                      <a:pt x="84" y="9776"/>
                    </a:moveTo>
                    <a:cubicBezTo>
                      <a:pt x="48" y="9776"/>
                      <a:pt x="1" y="9823"/>
                      <a:pt x="1" y="9859"/>
                    </a:cubicBezTo>
                    <a:lnTo>
                      <a:pt x="1" y="10133"/>
                    </a:lnTo>
                    <a:cubicBezTo>
                      <a:pt x="1" y="10181"/>
                      <a:pt x="48" y="10216"/>
                      <a:pt x="84" y="10216"/>
                    </a:cubicBezTo>
                    <a:cubicBezTo>
                      <a:pt x="132" y="10216"/>
                      <a:pt x="179" y="10181"/>
                      <a:pt x="179" y="10133"/>
                    </a:cubicBezTo>
                    <a:lnTo>
                      <a:pt x="179" y="9859"/>
                    </a:lnTo>
                    <a:cubicBezTo>
                      <a:pt x="179" y="9823"/>
                      <a:pt x="132" y="9776"/>
                      <a:pt x="84" y="9776"/>
                    </a:cubicBezTo>
                    <a:close/>
                    <a:moveTo>
                      <a:pt x="84" y="10573"/>
                    </a:moveTo>
                    <a:cubicBezTo>
                      <a:pt x="48" y="10573"/>
                      <a:pt x="1" y="10621"/>
                      <a:pt x="1" y="10669"/>
                    </a:cubicBezTo>
                    <a:lnTo>
                      <a:pt x="1" y="10931"/>
                    </a:lnTo>
                    <a:cubicBezTo>
                      <a:pt x="1" y="10978"/>
                      <a:pt x="48" y="11026"/>
                      <a:pt x="84" y="11026"/>
                    </a:cubicBezTo>
                    <a:cubicBezTo>
                      <a:pt x="132" y="11026"/>
                      <a:pt x="179" y="10990"/>
                      <a:pt x="179" y="10931"/>
                    </a:cubicBezTo>
                    <a:lnTo>
                      <a:pt x="179" y="10669"/>
                    </a:lnTo>
                    <a:cubicBezTo>
                      <a:pt x="179" y="10621"/>
                      <a:pt x="132" y="10573"/>
                      <a:pt x="84" y="10573"/>
                    </a:cubicBezTo>
                    <a:close/>
                    <a:moveTo>
                      <a:pt x="84" y="11395"/>
                    </a:moveTo>
                    <a:cubicBezTo>
                      <a:pt x="48" y="11395"/>
                      <a:pt x="1" y="11443"/>
                      <a:pt x="1" y="11490"/>
                    </a:cubicBezTo>
                    <a:lnTo>
                      <a:pt x="1" y="11752"/>
                    </a:lnTo>
                    <a:cubicBezTo>
                      <a:pt x="1" y="11800"/>
                      <a:pt x="48" y="11847"/>
                      <a:pt x="84" y="11847"/>
                    </a:cubicBezTo>
                    <a:cubicBezTo>
                      <a:pt x="132" y="11847"/>
                      <a:pt x="179" y="11800"/>
                      <a:pt x="179" y="11752"/>
                    </a:cubicBezTo>
                    <a:lnTo>
                      <a:pt x="179" y="11490"/>
                    </a:lnTo>
                    <a:cubicBezTo>
                      <a:pt x="179" y="11443"/>
                      <a:pt x="132" y="11395"/>
                      <a:pt x="84" y="11395"/>
                    </a:cubicBezTo>
                    <a:close/>
                    <a:moveTo>
                      <a:pt x="84" y="12205"/>
                    </a:moveTo>
                    <a:cubicBezTo>
                      <a:pt x="48" y="12205"/>
                      <a:pt x="1" y="12240"/>
                      <a:pt x="1" y="12288"/>
                    </a:cubicBezTo>
                    <a:lnTo>
                      <a:pt x="1" y="12574"/>
                    </a:lnTo>
                    <a:cubicBezTo>
                      <a:pt x="1" y="12621"/>
                      <a:pt x="48" y="12657"/>
                      <a:pt x="84" y="12657"/>
                    </a:cubicBezTo>
                    <a:cubicBezTo>
                      <a:pt x="132" y="12657"/>
                      <a:pt x="179" y="12621"/>
                      <a:pt x="179" y="12562"/>
                    </a:cubicBezTo>
                    <a:lnTo>
                      <a:pt x="179" y="12288"/>
                    </a:lnTo>
                    <a:cubicBezTo>
                      <a:pt x="179" y="12240"/>
                      <a:pt x="132" y="12205"/>
                      <a:pt x="84" y="12205"/>
                    </a:cubicBezTo>
                    <a:close/>
                    <a:moveTo>
                      <a:pt x="84" y="13014"/>
                    </a:moveTo>
                    <a:cubicBezTo>
                      <a:pt x="48" y="13014"/>
                      <a:pt x="1" y="13062"/>
                      <a:pt x="1" y="13109"/>
                    </a:cubicBezTo>
                    <a:lnTo>
                      <a:pt x="1" y="13371"/>
                    </a:lnTo>
                    <a:cubicBezTo>
                      <a:pt x="1" y="13419"/>
                      <a:pt x="48" y="13467"/>
                      <a:pt x="84" y="13467"/>
                    </a:cubicBezTo>
                    <a:cubicBezTo>
                      <a:pt x="132" y="13467"/>
                      <a:pt x="179" y="13431"/>
                      <a:pt x="179" y="13371"/>
                    </a:cubicBezTo>
                    <a:lnTo>
                      <a:pt x="179" y="13109"/>
                    </a:lnTo>
                    <a:cubicBezTo>
                      <a:pt x="179" y="13062"/>
                      <a:pt x="132" y="13014"/>
                      <a:pt x="84" y="13014"/>
                    </a:cubicBezTo>
                    <a:close/>
                    <a:moveTo>
                      <a:pt x="84" y="13836"/>
                    </a:moveTo>
                    <a:cubicBezTo>
                      <a:pt x="48" y="13836"/>
                      <a:pt x="1" y="13883"/>
                      <a:pt x="1" y="13931"/>
                    </a:cubicBezTo>
                    <a:lnTo>
                      <a:pt x="1" y="14193"/>
                    </a:lnTo>
                    <a:cubicBezTo>
                      <a:pt x="1" y="14241"/>
                      <a:pt x="48" y="14288"/>
                      <a:pt x="84" y="14288"/>
                    </a:cubicBezTo>
                    <a:cubicBezTo>
                      <a:pt x="132" y="14288"/>
                      <a:pt x="179" y="14241"/>
                      <a:pt x="179" y="14193"/>
                    </a:cubicBezTo>
                    <a:lnTo>
                      <a:pt x="179" y="13931"/>
                    </a:lnTo>
                    <a:cubicBezTo>
                      <a:pt x="179" y="13883"/>
                      <a:pt x="132" y="13836"/>
                      <a:pt x="84" y="13836"/>
                    </a:cubicBezTo>
                    <a:close/>
                    <a:moveTo>
                      <a:pt x="84" y="14657"/>
                    </a:moveTo>
                    <a:cubicBezTo>
                      <a:pt x="48" y="14657"/>
                      <a:pt x="1" y="14693"/>
                      <a:pt x="1" y="14741"/>
                    </a:cubicBezTo>
                    <a:lnTo>
                      <a:pt x="1" y="15014"/>
                    </a:lnTo>
                    <a:cubicBezTo>
                      <a:pt x="1" y="15062"/>
                      <a:pt x="48" y="15098"/>
                      <a:pt x="84" y="15098"/>
                    </a:cubicBezTo>
                    <a:cubicBezTo>
                      <a:pt x="132" y="15098"/>
                      <a:pt x="179" y="15062"/>
                      <a:pt x="179" y="15014"/>
                    </a:cubicBezTo>
                    <a:lnTo>
                      <a:pt x="179" y="14741"/>
                    </a:lnTo>
                    <a:cubicBezTo>
                      <a:pt x="179" y="14693"/>
                      <a:pt x="132" y="14657"/>
                      <a:pt x="84" y="14657"/>
                    </a:cubicBezTo>
                    <a:close/>
                    <a:moveTo>
                      <a:pt x="84" y="15455"/>
                    </a:moveTo>
                    <a:cubicBezTo>
                      <a:pt x="48" y="15455"/>
                      <a:pt x="1" y="15503"/>
                      <a:pt x="1" y="15550"/>
                    </a:cubicBezTo>
                    <a:lnTo>
                      <a:pt x="1" y="15812"/>
                    </a:lnTo>
                    <a:cubicBezTo>
                      <a:pt x="1" y="15860"/>
                      <a:pt x="48" y="15907"/>
                      <a:pt x="84" y="15907"/>
                    </a:cubicBezTo>
                    <a:cubicBezTo>
                      <a:pt x="132" y="15907"/>
                      <a:pt x="179" y="15872"/>
                      <a:pt x="179" y="15812"/>
                    </a:cubicBezTo>
                    <a:lnTo>
                      <a:pt x="179" y="15550"/>
                    </a:lnTo>
                    <a:cubicBezTo>
                      <a:pt x="179" y="15503"/>
                      <a:pt x="132" y="15455"/>
                      <a:pt x="84" y="15455"/>
                    </a:cubicBezTo>
                    <a:close/>
                    <a:moveTo>
                      <a:pt x="84" y="16277"/>
                    </a:moveTo>
                    <a:cubicBezTo>
                      <a:pt x="48" y="16277"/>
                      <a:pt x="1" y="16324"/>
                      <a:pt x="1" y="16372"/>
                    </a:cubicBezTo>
                    <a:lnTo>
                      <a:pt x="1" y="16634"/>
                    </a:lnTo>
                    <a:cubicBezTo>
                      <a:pt x="1" y="16681"/>
                      <a:pt x="48" y="16729"/>
                      <a:pt x="84" y="16729"/>
                    </a:cubicBezTo>
                    <a:cubicBezTo>
                      <a:pt x="132" y="16729"/>
                      <a:pt x="179" y="16681"/>
                      <a:pt x="179" y="16634"/>
                    </a:cubicBezTo>
                    <a:lnTo>
                      <a:pt x="179" y="16372"/>
                    </a:lnTo>
                    <a:cubicBezTo>
                      <a:pt x="179" y="16324"/>
                      <a:pt x="132" y="16277"/>
                      <a:pt x="84" y="16277"/>
                    </a:cubicBezTo>
                    <a:close/>
                    <a:moveTo>
                      <a:pt x="84" y="17098"/>
                    </a:moveTo>
                    <a:cubicBezTo>
                      <a:pt x="48" y="17098"/>
                      <a:pt x="1" y="17146"/>
                      <a:pt x="1" y="17181"/>
                    </a:cubicBezTo>
                    <a:lnTo>
                      <a:pt x="1" y="17455"/>
                    </a:lnTo>
                    <a:cubicBezTo>
                      <a:pt x="1" y="17503"/>
                      <a:pt x="48" y="17539"/>
                      <a:pt x="84" y="17539"/>
                    </a:cubicBezTo>
                    <a:cubicBezTo>
                      <a:pt x="132" y="17539"/>
                      <a:pt x="179" y="17503"/>
                      <a:pt x="179" y="17455"/>
                    </a:cubicBezTo>
                    <a:lnTo>
                      <a:pt x="179" y="17181"/>
                    </a:lnTo>
                    <a:cubicBezTo>
                      <a:pt x="179" y="17146"/>
                      <a:pt x="132" y="17098"/>
                      <a:pt x="84" y="17098"/>
                    </a:cubicBezTo>
                    <a:close/>
                    <a:moveTo>
                      <a:pt x="84" y="17908"/>
                    </a:moveTo>
                    <a:cubicBezTo>
                      <a:pt x="48" y="17908"/>
                      <a:pt x="1" y="17955"/>
                      <a:pt x="1" y="18003"/>
                    </a:cubicBezTo>
                    <a:lnTo>
                      <a:pt x="1" y="18277"/>
                    </a:lnTo>
                    <a:cubicBezTo>
                      <a:pt x="1" y="18313"/>
                      <a:pt x="48" y="18360"/>
                      <a:pt x="84" y="18360"/>
                    </a:cubicBezTo>
                    <a:cubicBezTo>
                      <a:pt x="132" y="18360"/>
                      <a:pt x="179" y="18313"/>
                      <a:pt x="179" y="18277"/>
                    </a:cubicBezTo>
                    <a:lnTo>
                      <a:pt x="179" y="18003"/>
                    </a:lnTo>
                    <a:cubicBezTo>
                      <a:pt x="179" y="17955"/>
                      <a:pt x="132" y="17908"/>
                      <a:pt x="84" y="17908"/>
                    </a:cubicBezTo>
                    <a:close/>
                    <a:moveTo>
                      <a:pt x="84" y="18717"/>
                    </a:moveTo>
                    <a:cubicBezTo>
                      <a:pt x="48" y="18717"/>
                      <a:pt x="1" y="18765"/>
                      <a:pt x="1" y="18801"/>
                    </a:cubicBezTo>
                    <a:lnTo>
                      <a:pt x="1" y="19075"/>
                    </a:lnTo>
                    <a:cubicBezTo>
                      <a:pt x="1" y="19122"/>
                      <a:pt x="48" y="19170"/>
                      <a:pt x="84" y="19170"/>
                    </a:cubicBezTo>
                    <a:cubicBezTo>
                      <a:pt x="132" y="19170"/>
                      <a:pt x="179" y="19122"/>
                      <a:pt x="179" y="19075"/>
                    </a:cubicBezTo>
                    <a:lnTo>
                      <a:pt x="179" y="18801"/>
                    </a:lnTo>
                    <a:cubicBezTo>
                      <a:pt x="179" y="18765"/>
                      <a:pt x="132" y="18717"/>
                      <a:pt x="84" y="18717"/>
                    </a:cubicBezTo>
                    <a:close/>
                    <a:moveTo>
                      <a:pt x="84" y="19539"/>
                    </a:moveTo>
                    <a:cubicBezTo>
                      <a:pt x="48" y="19539"/>
                      <a:pt x="1" y="19575"/>
                      <a:pt x="1" y="19622"/>
                    </a:cubicBezTo>
                    <a:lnTo>
                      <a:pt x="1" y="19896"/>
                    </a:lnTo>
                    <a:cubicBezTo>
                      <a:pt x="1" y="19944"/>
                      <a:pt x="48" y="19979"/>
                      <a:pt x="84" y="19979"/>
                    </a:cubicBezTo>
                    <a:cubicBezTo>
                      <a:pt x="132" y="19979"/>
                      <a:pt x="179" y="19944"/>
                      <a:pt x="179" y="19896"/>
                    </a:cubicBezTo>
                    <a:lnTo>
                      <a:pt x="179" y="19622"/>
                    </a:lnTo>
                    <a:cubicBezTo>
                      <a:pt x="179" y="19575"/>
                      <a:pt x="132" y="19539"/>
                      <a:pt x="84" y="19539"/>
                    </a:cubicBezTo>
                    <a:close/>
                    <a:moveTo>
                      <a:pt x="84" y="20348"/>
                    </a:moveTo>
                    <a:cubicBezTo>
                      <a:pt x="48" y="20348"/>
                      <a:pt x="1" y="20396"/>
                      <a:pt x="1" y="20444"/>
                    </a:cubicBezTo>
                    <a:lnTo>
                      <a:pt x="1" y="20718"/>
                    </a:lnTo>
                    <a:cubicBezTo>
                      <a:pt x="1" y="20753"/>
                      <a:pt x="48" y="20801"/>
                      <a:pt x="84" y="20801"/>
                    </a:cubicBezTo>
                    <a:cubicBezTo>
                      <a:pt x="132" y="20801"/>
                      <a:pt x="179" y="20753"/>
                      <a:pt x="179" y="20718"/>
                    </a:cubicBezTo>
                    <a:lnTo>
                      <a:pt x="179" y="20444"/>
                    </a:lnTo>
                    <a:cubicBezTo>
                      <a:pt x="179" y="20396"/>
                      <a:pt x="132" y="20348"/>
                      <a:pt x="84" y="20348"/>
                    </a:cubicBezTo>
                    <a:close/>
                    <a:moveTo>
                      <a:pt x="84" y="21158"/>
                    </a:moveTo>
                    <a:cubicBezTo>
                      <a:pt x="48" y="21158"/>
                      <a:pt x="1" y="21206"/>
                      <a:pt x="1" y="21253"/>
                    </a:cubicBezTo>
                    <a:lnTo>
                      <a:pt x="1" y="21515"/>
                    </a:lnTo>
                    <a:cubicBezTo>
                      <a:pt x="1" y="21563"/>
                      <a:pt x="48" y="21611"/>
                      <a:pt x="84" y="21611"/>
                    </a:cubicBezTo>
                    <a:cubicBezTo>
                      <a:pt x="132" y="21611"/>
                      <a:pt x="179" y="21563"/>
                      <a:pt x="179" y="21515"/>
                    </a:cubicBezTo>
                    <a:lnTo>
                      <a:pt x="179" y="21253"/>
                    </a:lnTo>
                    <a:cubicBezTo>
                      <a:pt x="179" y="21206"/>
                      <a:pt x="132" y="21158"/>
                      <a:pt x="84" y="21158"/>
                    </a:cubicBezTo>
                    <a:close/>
                    <a:moveTo>
                      <a:pt x="84" y="21980"/>
                    </a:moveTo>
                    <a:cubicBezTo>
                      <a:pt x="48" y="21980"/>
                      <a:pt x="1" y="22027"/>
                      <a:pt x="1" y="22063"/>
                    </a:cubicBezTo>
                    <a:lnTo>
                      <a:pt x="1" y="22337"/>
                    </a:lnTo>
                    <a:cubicBezTo>
                      <a:pt x="1" y="22384"/>
                      <a:pt x="48" y="22420"/>
                      <a:pt x="84" y="22420"/>
                    </a:cubicBezTo>
                    <a:cubicBezTo>
                      <a:pt x="132" y="22420"/>
                      <a:pt x="179" y="22384"/>
                      <a:pt x="179" y="22337"/>
                    </a:cubicBezTo>
                    <a:lnTo>
                      <a:pt x="179" y="22063"/>
                    </a:lnTo>
                    <a:cubicBezTo>
                      <a:pt x="179" y="22027"/>
                      <a:pt x="132" y="21980"/>
                      <a:pt x="84" y="21980"/>
                    </a:cubicBezTo>
                    <a:close/>
                    <a:moveTo>
                      <a:pt x="84" y="22801"/>
                    </a:moveTo>
                    <a:cubicBezTo>
                      <a:pt x="48" y="22801"/>
                      <a:pt x="1" y="22837"/>
                      <a:pt x="1" y="22885"/>
                    </a:cubicBezTo>
                    <a:lnTo>
                      <a:pt x="1" y="23158"/>
                    </a:lnTo>
                    <a:cubicBezTo>
                      <a:pt x="1" y="23194"/>
                      <a:pt x="48" y="23242"/>
                      <a:pt x="84" y="23242"/>
                    </a:cubicBezTo>
                    <a:cubicBezTo>
                      <a:pt x="132" y="23242"/>
                      <a:pt x="179" y="23194"/>
                      <a:pt x="179" y="23158"/>
                    </a:cubicBezTo>
                    <a:lnTo>
                      <a:pt x="179" y="22885"/>
                    </a:lnTo>
                    <a:cubicBezTo>
                      <a:pt x="179" y="22837"/>
                      <a:pt x="132" y="22801"/>
                      <a:pt x="84" y="22801"/>
                    </a:cubicBezTo>
                    <a:close/>
                    <a:moveTo>
                      <a:pt x="84" y="23599"/>
                    </a:moveTo>
                    <a:cubicBezTo>
                      <a:pt x="48" y="23599"/>
                      <a:pt x="1" y="23646"/>
                      <a:pt x="1" y="23694"/>
                    </a:cubicBezTo>
                    <a:lnTo>
                      <a:pt x="1" y="23956"/>
                    </a:lnTo>
                    <a:cubicBezTo>
                      <a:pt x="1" y="24004"/>
                      <a:pt x="48" y="24051"/>
                      <a:pt x="84" y="24051"/>
                    </a:cubicBezTo>
                    <a:cubicBezTo>
                      <a:pt x="132" y="24051"/>
                      <a:pt x="179" y="24016"/>
                      <a:pt x="179" y="23956"/>
                    </a:cubicBezTo>
                    <a:lnTo>
                      <a:pt x="179" y="23694"/>
                    </a:lnTo>
                    <a:cubicBezTo>
                      <a:pt x="179" y="23646"/>
                      <a:pt x="132" y="23599"/>
                      <a:pt x="84" y="23599"/>
                    </a:cubicBezTo>
                    <a:close/>
                    <a:moveTo>
                      <a:pt x="84" y="24420"/>
                    </a:moveTo>
                    <a:cubicBezTo>
                      <a:pt x="48" y="24420"/>
                      <a:pt x="1" y="24468"/>
                      <a:pt x="1" y="24504"/>
                    </a:cubicBezTo>
                    <a:lnTo>
                      <a:pt x="1" y="24778"/>
                    </a:lnTo>
                    <a:cubicBezTo>
                      <a:pt x="1" y="24825"/>
                      <a:pt x="48" y="24861"/>
                      <a:pt x="84" y="24861"/>
                    </a:cubicBezTo>
                    <a:cubicBezTo>
                      <a:pt x="132" y="24861"/>
                      <a:pt x="179" y="24825"/>
                      <a:pt x="179" y="24778"/>
                    </a:cubicBezTo>
                    <a:lnTo>
                      <a:pt x="179" y="24504"/>
                    </a:lnTo>
                    <a:cubicBezTo>
                      <a:pt x="179" y="24468"/>
                      <a:pt x="132" y="24420"/>
                      <a:pt x="84" y="24420"/>
                    </a:cubicBezTo>
                    <a:close/>
                    <a:moveTo>
                      <a:pt x="84" y="25242"/>
                    </a:moveTo>
                    <a:cubicBezTo>
                      <a:pt x="48" y="25242"/>
                      <a:pt x="1" y="25278"/>
                      <a:pt x="1" y="25325"/>
                    </a:cubicBezTo>
                    <a:lnTo>
                      <a:pt x="1" y="25599"/>
                    </a:lnTo>
                    <a:cubicBezTo>
                      <a:pt x="1" y="25635"/>
                      <a:pt x="48" y="25682"/>
                      <a:pt x="84" y="25682"/>
                    </a:cubicBezTo>
                    <a:cubicBezTo>
                      <a:pt x="132" y="25682"/>
                      <a:pt x="179" y="25635"/>
                      <a:pt x="179" y="25599"/>
                    </a:cubicBezTo>
                    <a:lnTo>
                      <a:pt x="179" y="25325"/>
                    </a:lnTo>
                    <a:cubicBezTo>
                      <a:pt x="179" y="25278"/>
                      <a:pt x="132" y="25242"/>
                      <a:pt x="84" y="25242"/>
                    </a:cubicBezTo>
                    <a:close/>
                    <a:moveTo>
                      <a:pt x="84" y="26040"/>
                    </a:moveTo>
                    <a:cubicBezTo>
                      <a:pt x="48" y="26040"/>
                      <a:pt x="1" y="26087"/>
                      <a:pt x="1" y="26135"/>
                    </a:cubicBezTo>
                    <a:lnTo>
                      <a:pt x="1" y="26397"/>
                    </a:lnTo>
                    <a:cubicBezTo>
                      <a:pt x="1" y="26444"/>
                      <a:pt x="48" y="26492"/>
                      <a:pt x="84" y="26492"/>
                    </a:cubicBezTo>
                    <a:cubicBezTo>
                      <a:pt x="132" y="26492"/>
                      <a:pt x="179" y="26456"/>
                      <a:pt x="179" y="26397"/>
                    </a:cubicBezTo>
                    <a:lnTo>
                      <a:pt x="179" y="26135"/>
                    </a:lnTo>
                    <a:cubicBezTo>
                      <a:pt x="179" y="26087"/>
                      <a:pt x="132" y="26040"/>
                      <a:pt x="84" y="26040"/>
                    </a:cubicBezTo>
                    <a:close/>
                    <a:moveTo>
                      <a:pt x="84" y="26861"/>
                    </a:moveTo>
                    <a:cubicBezTo>
                      <a:pt x="48" y="26861"/>
                      <a:pt x="1" y="26909"/>
                      <a:pt x="1" y="26945"/>
                    </a:cubicBezTo>
                    <a:lnTo>
                      <a:pt x="1" y="27218"/>
                    </a:lnTo>
                    <a:cubicBezTo>
                      <a:pt x="1" y="27266"/>
                      <a:pt x="48" y="27302"/>
                      <a:pt x="84" y="27302"/>
                    </a:cubicBezTo>
                    <a:cubicBezTo>
                      <a:pt x="132" y="27302"/>
                      <a:pt x="179" y="27266"/>
                      <a:pt x="179" y="27218"/>
                    </a:cubicBezTo>
                    <a:lnTo>
                      <a:pt x="179" y="26945"/>
                    </a:lnTo>
                    <a:cubicBezTo>
                      <a:pt x="179" y="26897"/>
                      <a:pt x="132" y="26861"/>
                      <a:pt x="84" y="26861"/>
                    </a:cubicBezTo>
                    <a:close/>
                    <a:moveTo>
                      <a:pt x="84" y="27683"/>
                    </a:moveTo>
                    <a:cubicBezTo>
                      <a:pt x="48" y="27683"/>
                      <a:pt x="1" y="27718"/>
                      <a:pt x="1" y="27766"/>
                    </a:cubicBezTo>
                    <a:lnTo>
                      <a:pt x="1" y="28028"/>
                    </a:lnTo>
                    <a:cubicBezTo>
                      <a:pt x="1" y="28076"/>
                      <a:pt x="48" y="28123"/>
                      <a:pt x="84" y="28123"/>
                    </a:cubicBezTo>
                    <a:cubicBezTo>
                      <a:pt x="132" y="28123"/>
                      <a:pt x="179" y="28076"/>
                      <a:pt x="179" y="28028"/>
                    </a:cubicBezTo>
                    <a:lnTo>
                      <a:pt x="179" y="27766"/>
                    </a:lnTo>
                    <a:cubicBezTo>
                      <a:pt x="179" y="27718"/>
                      <a:pt x="132" y="27683"/>
                      <a:pt x="84" y="27683"/>
                    </a:cubicBezTo>
                    <a:close/>
                    <a:moveTo>
                      <a:pt x="84" y="28480"/>
                    </a:moveTo>
                    <a:cubicBezTo>
                      <a:pt x="48" y="28480"/>
                      <a:pt x="1" y="28528"/>
                      <a:pt x="1" y="28576"/>
                    </a:cubicBezTo>
                    <a:lnTo>
                      <a:pt x="1" y="28838"/>
                    </a:lnTo>
                    <a:cubicBezTo>
                      <a:pt x="1" y="28885"/>
                      <a:pt x="48" y="28921"/>
                      <a:pt x="84" y="28921"/>
                    </a:cubicBezTo>
                    <a:cubicBezTo>
                      <a:pt x="132" y="28921"/>
                      <a:pt x="179" y="28897"/>
                      <a:pt x="179" y="28838"/>
                    </a:cubicBezTo>
                    <a:lnTo>
                      <a:pt x="179" y="28576"/>
                    </a:lnTo>
                    <a:cubicBezTo>
                      <a:pt x="179" y="28528"/>
                      <a:pt x="132" y="28480"/>
                      <a:pt x="84" y="28480"/>
                    </a:cubicBezTo>
                    <a:close/>
                    <a:moveTo>
                      <a:pt x="84" y="29302"/>
                    </a:moveTo>
                    <a:cubicBezTo>
                      <a:pt x="48" y="29302"/>
                      <a:pt x="1" y="29350"/>
                      <a:pt x="1" y="29385"/>
                    </a:cubicBezTo>
                    <a:lnTo>
                      <a:pt x="1" y="29659"/>
                    </a:lnTo>
                    <a:cubicBezTo>
                      <a:pt x="1" y="29707"/>
                      <a:pt x="48" y="29742"/>
                      <a:pt x="84" y="29742"/>
                    </a:cubicBezTo>
                    <a:cubicBezTo>
                      <a:pt x="132" y="29742"/>
                      <a:pt x="179" y="29707"/>
                      <a:pt x="179" y="29659"/>
                    </a:cubicBezTo>
                    <a:lnTo>
                      <a:pt x="179" y="29385"/>
                    </a:lnTo>
                    <a:cubicBezTo>
                      <a:pt x="179" y="29338"/>
                      <a:pt x="132" y="29302"/>
                      <a:pt x="84" y="29302"/>
                    </a:cubicBezTo>
                    <a:close/>
                    <a:moveTo>
                      <a:pt x="84" y="30112"/>
                    </a:moveTo>
                    <a:cubicBezTo>
                      <a:pt x="48" y="30112"/>
                      <a:pt x="1" y="30159"/>
                      <a:pt x="1" y="30207"/>
                    </a:cubicBezTo>
                    <a:lnTo>
                      <a:pt x="1" y="30469"/>
                    </a:lnTo>
                    <a:cubicBezTo>
                      <a:pt x="1" y="30516"/>
                      <a:pt x="48" y="30564"/>
                      <a:pt x="84" y="30564"/>
                    </a:cubicBezTo>
                    <a:cubicBezTo>
                      <a:pt x="132" y="30564"/>
                      <a:pt x="179" y="30516"/>
                      <a:pt x="179" y="30469"/>
                    </a:cubicBezTo>
                    <a:lnTo>
                      <a:pt x="179" y="30207"/>
                    </a:lnTo>
                    <a:cubicBezTo>
                      <a:pt x="179" y="30159"/>
                      <a:pt x="132" y="30112"/>
                      <a:pt x="84" y="30112"/>
                    </a:cubicBezTo>
                    <a:close/>
                    <a:moveTo>
                      <a:pt x="84" y="30933"/>
                    </a:moveTo>
                    <a:cubicBezTo>
                      <a:pt x="48" y="30933"/>
                      <a:pt x="1" y="30981"/>
                      <a:pt x="1" y="31028"/>
                    </a:cubicBezTo>
                    <a:lnTo>
                      <a:pt x="1" y="31290"/>
                    </a:lnTo>
                    <a:cubicBezTo>
                      <a:pt x="1" y="31338"/>
                      <a:pt x="48" y="31386"/>
                      <a:pt x="84" y="31386"/>
                    </a:cubicBezTo>
                    <a:cubicBezTo>
                      <a:pt x="132" y="31386"/>
                      <a:pt x="179" y="31338"/>
                      <a:pt x="179" y="31290"/>
                    </a:cubicBezTo>
                    <a:lnTo>
                      <a:pt x="179" y="31028"/>
                    </a:lnTo>
                    <a:cubicBezTo>
                      <a:pt x="179" y="30981"/>
                      <a:pt x="132" y="30933"/>
                      <a:pt x="84" y="30933"/>
                    </a:cubicBezTo>
                    <a:close/>
                    <a:moveTo>
                      <a:pt x="84" y="31743"/>
                    </a:moveTo>
                    <a:cubicBezTo>
                      <a:pt x="48" y="31743"/>
                      <a:pt x="1" y="31790"/>
                      <a:pt x="1" y="31826"/>
                    </a:cubicBezTo>
                    <a:lnTo>
                      <a:pt x="1" y="32100"/>
                    </a:lnTo>
                    <a:cubicBezTo>
                      <a:pt x="1" y="32148"/>
                      <a:pt x="48" y="32183"/>
                      <a:pt x="84" y="32183"/>
                    </a:cubicBezTo>
                    <a:cubicBezTo>
                      <a:pt x="132" y="32183"/>
                      <a:pt x="179" y="32148"/>
                      <a:pt x="179" y="32100"/>
                    </a:cubicBezTo>
                    <a:lnTo>
                      <a:pt x="179" y="31826"/>
                    </a:lnTo>
                    <a:cubicBezTo>
                      <a:pt x="179" y="31790"/>
                      <a:pt x="132" y="31743"/>
                      <a:pt x="84" y="31743"/>
                    </a:cubicBezTo>
                    <a:close/>
                    <a:moveTo>
                      <a:pt x="84" y="32564"/>
                    </a:moveTo>
                    <a:cubicBezTo>
                      <a:pt x="48" y="32564"/>
                      <a:pt x="1" y="32600"/>
                      <a:pt x="1" y="32648"/>
                    </a:cubicBezTo>
                    <a:lnTo>
                      <a:pt x="1" y="32921"/>
                    </a:lnTo>
                    <a:cubicBezTo>
                      <a:pt x="1" y="32957"/>
                      <a:pt x="48" y="33005"/>
                      <a:pt x="84" y="33005"/>
                    </a:cubicBezTo>
                    <a:cubicBezTo>
                      <a:pt x="132" y="33005"/>
                      <a:pt x="179" y="32957"/>
                      <a:pt x="179" y="32921"/>
                    </a:cubicBezTo>
                    <a:lnTo>
                      <a:pt x="179" y="32648"/>
                    </a:lnTo>
                    <a:cubicBezTo>
                      <a:pt x="179" y="32600"/>
                      <a:pt x="132" y="32564"/>
                      <a:pt x="84" y="32564"/>
                    </a:cubicBezTo>
                    <a:close/>
                    <a:moveTo>
                      <a:pt x="84" y="33374"/>
                    </a:moveTo>
                    <a:cubicBezTo>
                      <a:pt x="48" y="33374"/>
                      <a:pt x="1" y="33422"/>
                      <a:pt x="1" y="33469"/>
                    </a:cubicBezTo>
                    <a:lnTo>
                      <a:pt x="1" y="33731"/>
                    </a:lnTo>
                    <a:cubicBezTo>
                      <a:pt x="1" y="33779"/>
                      <a:pt x="48" y="33826"/>
                      <a:pt x="84" y="33826"/>
                    </a:cubicBezTo>
                    <a:cubicBezTo>
                      <a:pt x="132" y="33826"/>
                      <a:pt x="179" y="33779"/>
                      <a:pt x="179" y="33731"/>
                    </a:cubicBezTo>
                    <a:lnTo>
                      <a:pt x="179" y="33469"/>
                    </a:lnTo>
                    <a:cubicBezTo>
                      <a:pt x="179" y="33422"/>
                      <a:pt x="132" y="33374"/>
                      <a:pt x="84" y="33374"/>
                    </a:cubicBezTo>
                    <a:close/>
                    <a:moveTo>
                      <a:pt x="84" y="34184"/>
                    </a:moveTo>
                    <a:cubicBezTo>
                      <a:pt x="48" y="34184"/>
                      <a:pt x="1" y="34231"/>
                      <a:pt x="1" y="34267"/>
                    </a:cubicBezTo>
                    <a:lnTo>
                      <a:pt x="1" y="34541"/>
                    </a:lnTo>
                    <a:cubicBezTo>
                      <a:pt x="1" y="34588"/>
                      <a:pt x="48" y="34624"/>
                      <a:pt x="84" y="34624"/>
                    </a:cubicBezTo>
                    <a:cubicBezTo>
                      <a:pt x="132" y="34624"/>
                      <a:pt x="179" y="34576"/>
                      <a:pt x="179" y="34541"/>
                    </a:cubicBezTo>
                    <a:lnTo>
                      <a:pt x="179" y="34267"/>
                    </a:lnTo>
                    <a:cubicBezTo>
                      <a:pt x="179" y="34231"/>
                      <a:pt x="132" y="34184"/>
                      <a:pt x="84" y="34184"/>
                    </a:cubicBezTo>
                    <a:close/>
                    <a:moveTo>
                      <a:pt x="84" y="35005"/>
                    </a:moveTo>
                    <a:cubicBezTo>
                      <a:pt x="48" y="35005"/>
                      <a:pt x="1" y="35041"/>
                      <a:pt x="1" y="35088"/>
                    </a:cubicBezTo>
                    <a:lnTo>
                      <a:pt x="1" y="35362"/>
                    </a:lnTo>
                    <a:cubicBezTo>
                      <a:pt x="1" y="35398"/>
                      <a:pt x="48" y="35446"/>
                      <a:pt x="84" y="35446"/>
                    </a:cubicBezTo>
                    <a:cubicBezTo>
                      <a:pt x="132" y="35446"/>
                      <a:pt x="179" y="35398"/>
                      <a:pt x="179" y="35362"/>
                    </a:cubicBezTo>
                    <a:lnTo>
                      <a:pt x="179" y="35088"/>
                    </a:lnTo>
                    <a:cubicBezTo>
                      <a:pt x="179" y="35041"/>
                      <a:pt x="132" y="35005"/>
                      <a:pt x="84" y="35005"/>
                    </a:cubicBezTo>
                    <a:close/>
                    <a:moveTo>
                      <a:pt x="84" y="35815"/>
                    </a:moveTo>
                    <a:cubicBezTo>
                      <a:pt x="48" y="35815"/>
                      <a:pt x="1" y="35862"/>
                      <a:pt x="1" y="35910"/>
                    </a:cubicBezTo>
                    <a:lnTo>
                      <a:pt x="1" y="36172"/>
                    </a:lnTo>
                    <a:cubicBezTo>
                      <a:pt x="1" y="36219"/>
                      <a:pt x="48" y="36267"/>
                      <a:pt x="84" y="36267"/>
                    </a:cubicBezTo>
                    <a:cubicBezTo>
                      <a:pt x="132" y="36267"/>
                      <a:pt x="179" y="36219"/>
                      <a:pt x="179" y="36172"/>
                    </a:cubicBezTo>
                    <a:lnTo>
                      <a:pt x="179" y="35910"/>
                    </a:lnTo>
                    <a:cubicBezTo>
                      <a:pt x="179" y="35862"/>
                      <a:pt x="132" y="35815"/>
                      <a:pt x="84" y="35815"/>
                    </a:cubicBezTo>
                    <a:close/>
                    <a:moveTo>
                      <a:pt x="84" y="36624"/>
                    </a:moveTo>
                    <a:cubicBezTo>
                      <a:pt x="48" y="36624"/>
                      <a:pt x="1" y="36660"/>
                      <a:pt x="1" y="36708"/>
                    </a:cubicBezTo>
                    <a:lnTo>
                      <a:pt x="1" y="36886"/>
                    </a:lnTo>
                    <a:cubicBezTo>
                      <a:pt x="1" y="36934"/>
                      <a:pt x="48" y="36981"/>
                      <a:pt x="84" y="36981"/>
                    </a:cubicBezTo>
                    <a:cubicBezTo>
                      <a:pt x="132" y="36981"/>
                      <a:pt x="179" y="36946"/>
                      <a:pt x="179" y="36886"/>
                    </a:cubicBezTo>
                    <a:lnTo>
                      <a:pt x="179" y="36708"/>
                    </a:lnTo>
                    <a:cubicBezTo>
                      <a:pt x="179" y="36660"/>
                      <a:pt x="132" y="36624"/>
                      <a:pt x="84" y="3662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44"/>
              <p:cNvSpPr/>
              <p:nvPr/>
            </p:nvSpPr>
            <p:spPr>
              <a:xfrm>
                <a:off x="5734019" y="1801601"/>
                <a:ext cx="426668" cy="6051"/>
              </a:xfrm>
              <a:custGeom>
                <a:avLst/>
                <a:gdLst/>
                <a:ahLst/>
                <a:cxnLst/>
                <a:rect l="l" t="t" r="r" b="b"/>
                <a:pathLst>
                  <a:path w="13467" h="191" extrusionOk="0">
                    <a:moveTo>
                      <a:pt x="84" y="0"/>
                    </a:moveTo>
                    <a:cubicBezTo>
                      <a:pt x="36" y="0"/>
                      <a:pt x="0" y="48"/>
                      <a:pt x="0" y="95"/>
                    </a:cubicBezTo>
                    <a:cubicBezTo>
                      <a:pt x="0" y="143"/>
                      <a:pt x="36" y="191"/>
                      <a:pt x="84" y="191"/>
                    </a:cubicBezTo>
                    <a:lnTo>
                      <a:pt x="345" y="191"/>
                    </a:lnTo>
                    <a:cubicBezTo>
                      <a:pt x="393" y="191"/>
                      <a:pt x="441" y="143"/>
                      <a:pt x="441" y="95"/>
                    </a:cubicBezTo>
                    <a:cubicBezTo>
                      <a:pt x="441" y="48"/>
                      <a:pt x="393" y="0"/>
                      <a:pt x="345" y="0"/>
                    </a:cubicBezTo>
                    <a:close/>
                    <a:moveTo>
                      <a:pt x="905" y="0"/>
                    </a:moveTo>
                    <a:cubicBezTo>
                      <a:pt x="857" y="0"/>
                      <a:pt x="810" y="48"/>
                      <a:pt x="810" y="95"/>
                    </a:cubicBezTo>
                    <a:cubicBezTo>
                      <a:pt x="810" y="143"/>
                      <a:pt x="857" y="191"/>
                      <a:pt x="905" y="191"/>
                    </a:cubicBezTo>
                    <a:lnTo>
                      <a:pt x="1167" y="191"/>
                    </a:lnTo>
                    <a:cubicBezTo>
                      <a:pt x="1215" y="191"/>
                      <a:pt x="1262" y="143"/>
                      <a:pt x="1262" y="95"/>
                    </a:cubicBezTo>
                    <a:cubicBezTo>
                      <a:pt x="1262" y="48"/>
                      <a:pt x="1215" y="0"/>
                      <a:pt x="1167" y="0"/>
                    </a:cubicBezTo>
                    <a:close/>
                    <a:moveTo>
                      <a:pt x="1703" y="0"/>
                    </a:moveTo>
                    <a:cubicBezTo>
                      <a:pt x="1667" y="0"/>
                      <a:pt x="1619" y="48"/>
                      <a:pt x="1619" y="95"/>
                    </a:cubicBezTo>
                    <a:cubicBezTo>
                      <a:pt x="1619" y="143"/>
                      <a:pt x="1667" y="191"/>
                      <a:pt x="1703" y="191"/>
                    </a:cubicBezTo>
                    <a:lnTo>
                      <a:pt x="1977" y="191"/>
                    </a:lnTo>
                    <a:cubicBezTo>
                      <a:pt x="2036" y="191"/>
                      <a:pt x="2084" y="143"/>
                      <a:pt x="2060" y="95"/>
                    </a:cubicBezTo>
                    <a:cubicBezTo>
                      <a:pt x="2060" y="48"/>
                      <a:pt x="2024" y="0"/>
                      <a:pt x="1977" y="0"/>
                    </a:cubicBezTo>
                    <a:close/>
                    <a:moveTo>
                      <a:pt x="2524" y="0"/>
                    </a:moveTo>
                    <a:cubicBezTo>
                      <a:pt x="2477" y="0"/>
                      <a:pt x="2441" y="48"/>
                      <a:pt x="2441" y="95"/>
                    </a:cubicBezTo>
                    <a:cubicBezTo>
                      <a:pt x="2441" y="143"/>
                      <a:pt x="2477" y="191"/>
                      <a:pt x="2524" y="191"/>
                    </a:cubicBezTo>
                    <a:lnTo>
                      <a:pt x="2798" y="191"/>
                    </a:lnTo>
                    <a:cubicBezTo>
                      <a:pt x="2858" y="191"/>
                      <a:pt x="2881" y="143"/>
                      <a:pt x="2881" y="95"/>
                    </a:cubicBezTo>
                    <a:cubicBezTo>
                      <a:pt x="2881" y="48"/>
                      <a:pt x="2834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51" y="48"/>
                      <a:pt x="3251" y="95"/>
                    </a:cubicBezTo>
                    <a:cubicBezTo>
                      <a:pt x="3251" y="143"/>
                      <a:pt x="3298" y="191"/>
                      <a:pt x="3346" y="191"/>
                    </a:cubicBezTo>
                    <a:lnTo>
                      <a:pt x="3608" y="191"/>
                    </a:lnTo>
                    <a:cubicBezTo>
                      <a:pt x="3655" y="191"/>
                      <a:pt x="3703" y="143"/>
                      <a:pt x="3703" y="95"/>
                    </a:cubicBezTo>
                    <a:cubicBezTo>
                      <a:pt x="3703" y="48"/>
                      <a:pt x="3655" y="0"/>
                      <a:pt x="3608" y="0"/>
                    </a:cubicBezTo>
                    <a:close/>
                    <a:moveTo>
                      <a:pt x="4144" y="0"/>
                    </a:moveTo>
                    <a:cubicBezTo>
                      <a:pt x="4108" y="0"/>
                      <a:pt x="4060" y="48"/>
                      <a:pt x="4060" y="95"/>
                    </a:cubicBezTo>
                    <a:cubicBezTo>
                      <a:pt x="4060" y="143"/>
                      <a:pt x="4108" y="191"/>
                      <a:pt x="4144" y="191"/>
                    </a:cubicBezTo>
                    <a:lnTo>
                      <a:pt x="4417" y="191"/>
                    </a:lnTo>
                    <a:cubicBezTo>
                      <a:pt x="4477" y="191"/>
                      <a:pt x="4513" y="143"/>
                      <a:pt x="4501" y="95"/>
                    </a:cubicBezTo>
                    <a:cubicBezTo>
                      <a:pt x="4501" y="48"/>
                      <a:pt x="4465" y="0"/>
                      <a:pt x="4417" y="0"/>
                    </a:cubicBezTo>
                    <a:close/>
                    <a:moveTo>
                      <a:pt x="4965" y="0"/>
                    </a:moveTo>
                    <a:cubicBezTo>
                      <a:pt x="4917" y="0"/>
                      <a:pt x="4882" y="48"/>
                      <a:pt x="4882" y="95"/>
                    </a:cubicBezTo>
                    <a:cubicBezTo>
                      <a:pt x="4882" y="143"/>
                      <a:pt x="4917" y="191"/>
                      <a:pt x="4965" y="191"/>
                    </a:cubicBezTo>
                    <a:lnTo>
                      <a:pt x="5239" y="191"/>
                    </a:lnTo>
                    <a:cubicBezTo>
                      <a:pt x="5298" y="191"/>
                      <a:pt x="5322" y="143"/>
                      <a:pt x="5322" y="95"/>
                    </a:cubicBezTo>
                    <a:cubicBezTo>
                      <a:pt x="5322" y="48"/>
                      <a:pt x="5275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691" y="48"/>
                      <a:pt x="5691" y="95"/>
                    </a:cubicBezTo>
                    <a:cubicBezTo>
                      <a:pt x="5691" y="143"/>
                      <a:pt x="5739" y="191"/>
                      <a:pt x="5787" y="191"/>
                    </a:cubicBezTo>
                    <a:lnTo>
                      <a:pt x="6049" y="191"/>
                    </a:lnTo>
                    <a:cubicBezTo>
                      <a:pt x="6096" y="191"/>
                      <a:pt x="6144" y="143"/>
                      <a:pt x="6144" y="95"/>
                    </a:cubicBezTo>
                    <a:cubicBezTo>
                      <a:pt x="6144" y="48"/>
                      <a:pt x="6096" y="0"/>
                      <a:pt x="6049" y="0"/>
                    </a:cubicBezTo>
                    <a:close/>
                    <a:moveTo>
                      <a:pt x="6608" y="0"/>
                    </a:moveTo>
                    <a:cubicBezTo>
                      <a:pt x="6561" y="0"/>
                      <a:pt x="6513" y="48"/>
                      <a:pt x="6513" y="95"/>
                    </a:cubicBezTo>
                    <a:cubicBezTo>
                      <a:pt x="6513" y="143"/>
                      <a:pt x="6561" y="191"/>
                      <a:pt x="6608" y="191"/>
                    </a:cubicBezTo>
                    <a:lnTo>
                      <a:pt x="6870" y="191"/>
                    </a:lnTo>
                    <a:cubicBezTo>
                      <a:pt x="6918" y="191"/>
                      <a:pt x="6965" y="143"/>
                      <a:pt x="6965" y="95"/>
                    </a:cubicBezTo>
                    <a:cubicBezTo>
                      <a:pt x="6965" y="48"/>
                      <a:pt x="6918" y="0"/>
                      <a:pt x="6870" y="0"/>
                    </a:cubicBezTo>
                    <a:close/>
                    <a:moveTo>
                      <a:pt x="7406" y="0"/>
                    </a:moveTo>
                    <a:cubicBezTo>
                      <a:pt x="7358" y="0"/>
                      <a:pt x="7323" y="48"/>
                      <a:pt x="7323" y="95"/>
                    </a:cubicBezTo>
                    <a:cubicBezTo>
                      <a:pt x="7323" y="143"/>
                      <a:pt x="7358" y="191"/>
                      <a:pt x="7406" y="191"/>
                    </a:cubicBezTo>
                    <a:lnTo>
                      <a:pt x="7680" y="191"/>
                    </a:lnTo>
                    <a:cubicBezTo>
                      <a:pt x="7739" y="191"/>
                      <a:pt x="7763" y="143"/>
                      <a:pt x="7763" y="95"/>
                    </a:cubicBezTo>
                    <a:cubicBezTo>
                      <a:pt x="7763" y="48"/>
                      <a:pt x="7715" y="0"/>
                      <a:pt x="7680" y="0"/>
                    </a:cubicBezTo>
                    <a:close/>
                    <a:moveTo>
                      <a:pt x="8227" y="0"/>
                    </a:moveTo>
                    <a:cubicBezTo>
                      <a:pt x="8180" y="0"/>
                      <a:pt x="8132" y="48"/>
                      <a:pt x="8132" y="95"/>
                    </a:cubicBezTo>
                    <a:cubicBezTo>
                      <a:pt x="8132" y="143"/>
                      <a:pt x="8180" y="191"/>
                      <a:pt x="8227" y="191"/>
                    </a:cubicBezTo>
                    <a:lnTo>
                      <a:pt x="8489" y="191"/>
                    </a:lnTo>
                    <a:cubicBezTo>
                      <a:pt x="8537" y="191"/>
                      <a:pt x="8585" y="143"/>
                      <a:pt x="8585" y="95"/>
                    </a:cubicBezTo>
                    <a:cubicBezTo>
                      <a:pt x="8585" y="48"/>
                      <a:pt x="8537" y="0"/>
                      <a:pt x="8489" y="0"/>
                    </a:cubicBezTo>
                    <a:close/>
                    <a:moveTo>
                      <a:pt x="9049" y="0"/>
                    </a:moveTo>
                    <a:cubicBezTo>
                      <a:pt x="9001" y="0"/>
                      <a:pt x="8954" y="48"/>
                      <a:pt x="8954" y="95"/>
                    </a:cubicBezTo>
                    <a:cubicBezTo>
                      <a:pt x="8954" y="143"/>
                      <a:pt x="9001" y="191"/>
                      <a:pt x="9049" y="191"/>
                    </a:cubicBezTo>
                    <a:lnTo>
                      <a:pt x="9311" y="191"/>
                    </a:lnTo>
                    <a:cubicBezTo>
                      <a:pt x="9358" y="191"/>
                      <a:pt x="9406" y="143"/>
                      <a:pt x="9394" y="95"/>
                    </a:cubicBezTo>
                    <a:cubicBezTo>
                      <a:pt x="9394" y="48"/>
                      <a:pt x="9358" y="0"/>
                      <a:pt x="9311" y="0"/>
                    </a:cubicBezTo>
                    <a:close/>
                    <a:moveTo>
                      <a:pt x="9847" y="0"/>
                    </a:moveTo>
                    <a:cubicBezTo>
                      <a:pt x="9799" y="0"/>
                      <a:pt x="9763" y="48"/>
                      <a:pt x="9763" y="95"/>
                    </a:cubicBezTo>
                    <a:cubicBezTo>
                      <a:pt x="9763" y="143"/>
                      <a:pt x="9799" y="191"/>
                      <a:pt x="9847" y="191"/>
                    </a:cubicBezTo>
                    <a:lnTo>
                      <a:pt x="10120" y="191"/>
                    </a:lnTo>
                    <a:cubicBezTo>
                      <a:pt x="10168" y="191"/>
                      <a:pt x="10204" y="143"/>
                      <a:pt x="10204" y="95"/>
                    </a:cubicBezTo>
                    <a:cubicBezTo>
                      <a:pt x="10204" y="48"/>
                      <a:pt x="10156" y="0"/>
                      <a:pt x="10120" y="0"/>
                    </a:cubicBezTo>
                    <a:close/>
                    <a:moveTo>
                      <a:pt x="10668" y="0"/>
                    </a:moveTo>
                    <a:cubicBezTo>
                      <a:pt x="10621" y="0"/>
                      <a:pt x="10573" y="48"/>
                      <a:pt x="10573" y="95"/>
                    </a:cubicBezTo>
                    <a:cubicBezTo>
                      <a:pt x="10573" y="143"/>
                      <a:pt x="10621" y="191"/>
                      <a:pt x="10668" y="191"/>
                    </a:cubicBezTo>
                    <a:lnTo>
                      <a:pt x="10930" y="191"/>
                    </a:lnTo>
                    <a:cubicBezTo>
                      <a:pt x="10978" y="191"/>
                      <a:pt x="11025" y="143"/>
                      <a:pt x="11025" y="95"/>
                    </a:cubicBezTo>
                    <a:cubicBezTo>
                      <a:pt x="11025" y="48"/>
                      <a:pt x="10978" y="0"/>
                      <a:pt x="10930" y="0"/>
                    </a:cubicBezTo>
                    <a:close/>
                    <a:moveTo>
                      <a:pt x="11490" y="0"/>
                    </a:moveTo>
                    <a:cubicBezTo>
                      <a:pt x="11442" y="0"/>
                      <a:pt x="11394" y="48"/>
                      <a:pt x="11394" y="95"/>
                    </a:cubicBezTo>
                    <a:cubicBezTo>
                      <a:pt x="11394" y="143"/>
                      <a:pt x="11442" y="191"/>
                      <a:pt x="11490" y="191"/>
                    </a:cubicBezTo>
                    <a:lnTo>
                      <a:pt x="11752" y="191"/>
                    </a:lnTo>
                    <a:cubicBezTo>
                      <a:pt x="11799" y="191"/>
                      <a:pt x="11847" y="143"/>
                      <a:pt x="11847" y="95"/>
                    </a:cubicBezTo>
                    <a:cubicBezTo>
                      <a:pt x="11847" y="48"/>
                      <a:pt x="11799" y="0"/>
                      <a:pt x="11752" y="0"/>
                    </a:cubicBezTo>
                    <a:close/>
                    <a:moveTo>
                      <a:pt x="12287" y="0"/>
                    </a:moveTo>
                    <a:cubicBezTo>
                      <a:pt x="12240" y="0"/>
                      <a:pt x="12204" y="48"/>
                      <a:pt x="12204" y="95"/>
                    </a:cubicBezTo>
                    <a:cubicBezTo>
                      <a:pt x="12204" y="143"/>
                      <a:pt x="12240" y="191"/>
                      <a:pt x="12287" y="191"/>
                    </a:cubicBezTo>
                    <a:lnTo>
                      <a:pt x="12549" y="191"/>
                    </a:lnTo>
                    <a:cubicBezTo>
                      <a:pt x="12621" y="191"/>
                      <a:pt x="12657" y="143"/>
                      <a:pt x="12645" y="95"/>
                    </a:cubicBezTo>
                    <a:cubicBezTo>
                      <a:pt x="12645" y="48"/>
                      <a:pt x="12597" y="0"/>
                      <a:pt x="12549" y="0"/>
                    </a:cubicBezTo>
                    <a:close/>
                    <a:moveTo>
                      <a:pt x="13109" y="0"/>
                    </a:moveTo>
                    <a:cubicBezTo>
                      <a:pt x="13061" y="0"/>
                      <a:pt x="13014" y="48"/>
                      <a:pt x="13014" y="95"/>
                    </a:cubicBezTo>
                    <a:cubicBezTo>
                      <a:pt x="13014" y="143"/>
                      <a:pt x="13061" y="191"/>
                      <a:pt x="13109" y="191"/>
                    </a:cubicBezTo>
                    <a:lnTo>
                      <a:pt x="13371" y="191"/>
                    </a:lnTo>
                    <a:cubicBezTo>
                      <a:pt x="13419" y="191"/>
                      <a:pt x="13466" y="143"/>
                      <a:pt x="13466" y="95"/>
                    </a:cubicBezTo>
                    <a:cubicBezTo>
                      <a:pt x="13466" y="48"/>
                      <a:pt x="13419" y="0"/>
                      <a:pt x="133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44"/>
              <p:cNvSpPr/>
              <p:nvPr/>
            </p:nvSpPr>
            <p:spPr>
              <a:xfrm>
                <a:off x="5734019" y="2973600"/>
                <a:ext cx="426668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3467" h="180" extrusionOk="0">
                    <a:moveTo>
                      <a:pt x="84" y="1"/>
                    </a:moveTo>
                    <a:cubicBezTo>
                      <a:pt x="36" y="1"/>
                      <a:pt x="0" y="49"/>
                      <a:pt x="0" y="84"/>
                    </a:cubicBezTo>
                    <a:cubicBezTo>
                      <a:pt x="0" y="132"/>
                      <a:pt x="36" y="179"/>
                      <a:pt x="84" y="179"/>
                    </a:cubicBezTo>
                    <a:lnTo>
                      <a:pt x="345" y="179"/>
                    </a:lnTo>
                    <a:cubicBezTo>
                      <a:pt x="393" y="179"/>
                      <a:pt x="441" y="144"/>
                      <a:pt x="441" y="84"/>
                    </a:cubicBezTo>
                    <a:cubicBezTo>
                      <a:pt x="441" y="37"/>
                      <a:pt x="393" y="1"/>
                      <a:pt x="345" y="1"/>
                    </a:cubicBezTo>
                    <a:close/>
                    <a:moveTo>
                      <a:pt x="905" y="1"/>
                    </a:moveTo>
                    <a:cubicBezTo>
                      <a:pt x="857" y="1"/>
                      <a:pt x="810" y="49"/>
                      <a:pt x="810" y="84"/>
                    </a:cubicBezTo>
                    <a:cubicBezTo>
                      <a:pt x="810" y="132"/>
                      <a:pt x="857" y="179"/>
                      <a:pt x="905" y="179"/>
                    </a:cubicBezTo>
                    <a:lnTo>
                      <a:pt x="1167" y="179"/>
                    </a:lnTo>
                    <a:cubicBezTo>
                      <a:pt x="1215" y="179"/>
                      <a:pt x="1262" y="144"/>
                      <a:pt x="1262" y="84"/>
                    </a:cubicBezTo>
                    <a:cubicBezTo>
                      <a:pt x="1262" y="37"/>
                      <a:pt x="1215" y="1"/>
                      <a:pt x="1167" y="1"/>
                    </a:cubicBezTo>
                    <a:close/>
                    <a:moveTo>
                      <a:pt x="1703" y="1"/>
                    </a:moveTo>
                    <a:cubicBezTo>
                      <a:pt x="1667" y="1"/>
                      <a:pt x="1619" y="49"/>
                      <a:pt x="1619" y="84"/>
                    </a:cubicBezTo>
                    <a:cubicBezTo>
                      <a:pt x="1619" y="132"/>
                      <a:pt x="1667" y="179"/>
                      <a:pt x="1703" y="179"/>
                    </a:cubicBezTo>
                    <a:lnTo>
                      <a:pt x="1977" y="179"/>
                    </a:lnTo>
                    <a:cubicBezTo>
                      <a:pt x="2036" y="179"/>
                      <a:pt x="2084" y="144"/>
                      <a:pt x="2060" y="84"/>
                    </a:cubicBezTo>
                    <a:cubicBezTo>
                      <a:pt x="2060" y="37"/>
                      <a:pt x="2024" y="1"/>
                      <a:pt x="1977" y="1"/>
                    </a:cubicBezTo>
                    <a:close/>
                    <a:moveTo>
                      <a:pt x="2524" y="1"/>
                    </a:moveTo>
                    <a:cubicBezTo>
                      <a:pt x="2477" y="1"/>
                      <a:pt x="2441" y="49"/>
                      <a:pt x="2441" y="84"/>
                    </a:cubicBezTo>
                    <a:cubicBezTo>
                      <a:pt x="2441" y="132"/>
                      <a:pt x="2477" y="179"/>
                      <a:pt x="2524" y="179"/>
                    </a:cubicBezTo>
                    <a:lnTo>
                      <a:pt x="2798" y="179"/>
                    </a:lnTo>
                    <a:cubicBezTo>
                      <a:pt x="2858" y="179"/>
                      <a:pt x="2881" y="144"/>
                      <a:pt x="2881" y="84"/>
                    </a:cubicBezTo>
                    <a:cubicBezTo>
                      <a:pt x="2881" y="37"/>
                      <a:pt x="2834" y="1"/>
                      <a:pt x="2798" y="1"/>
                    </a:cubicBezTo>
                    <a:close/>
                    <a:moveTo>
                      <a:pt x="3346" y="1"/>
                    </a:moveTo>
                    <a:cubicBezTo>
                      <a:pt x="3298" y="1"/>
                      <a:pt x="3251" y="49"/>
                      <a:pt x="3251" y="84"/>
                    </a:cubicBezTo>
                    <a:cubicBezTo>
                      <a:pt x="3251" y="132"/>
                      <a:pt x="3298" y="179"/>
                      <a:pt x="3346" y="179"/>
                    </a:cubicBezTo>
                    <a:lnTo>
                      <a:pt x="3608" y="179"/>
                    </a:lnTo>
                    <a:cubicBezTo>
                      <a:pt x="3655" y="179"/>
                      <a:pt x="3703" y="144"/>
                      <a:pt x="3703" y="84"/>
                    </a:cubicBezTo>
                    <a:cubicBezTo>
                      <a:pt x="3703" y="37"/>
                      <a:pt x="3655" y="1"/>
                      <a:pt x="3608" y="1"/>
                    </a:cubicBezTo>
                    <a:close/>
                    <a:moveTo>
                      <a:pt x="4144" y="1"/>
                    </a:moveTo>
                    <a:cubicBezTo>
                      <a:pt x="4108" y="1"/>
                      <a:pt x="4060" y="49"/>
                      <a:pt x="4060" y="84"/>
                    </a:cubicBezTo>
                    <a:cubicBezTo>
                      <a:pt x="4060" y="132"/>
                      <a:pt x="4108" y="179"/>
                      <a:pt x="4144" y="179"/>
                    </a:cubicBezTo>
                    <a:lnTo>
                      <a:pt x="4417" y="179"/>
                    </a:lnTo>
                    <a:cubicBezTo>
                      <a:pt x="4477" y="179"/>
                      <a:pt x="4513" y="144"/>
                      <a:pt x="4501" y="84"/>
                    </a:cubicBezTo>
                    <a:cubicBezTo>
                      <a:pt x="4501" y="37"/>
                      <a:pt x="4465" y="1"/>
                      <a:pt x="4417" y="1"/>
                    </a:cubicBezTo>
                    <a:close/>
                    <a:moveTo>
                      <a:pt x="4965" y="1"/>
                    </a:moveTo>
                    <a:cubicBezTo>
                      <a:pt x="4917" y="1"/>
                      <a:pt x="4882" y="49"/>
                      <a:pt x="4882" y="84"/>
                    </a:cubicBezTo>
                    <a:cubicBezTo>
                      <a:pt x="4882" y="132"/>
                      <a:pt x="4917" y="179"/>
                      <a:pt x="4965" y="179"/>
                    </a:cubicBezTo>
                    <a:lnTo>
                      <a:pt x="5239" y="179"/>
                    </a:lnTo>
                    <a:cubicBezTo>
                      <a:pt x="5298" y="179"/>
                      <a:pt x="5322" y="144"/>
                      <a:pt x="5322" y="84"/>
                    </a:cubicBezTo>
                    <a:cubicBezTo>
                      <a:pt x="5322" y="37"/>
                      <a:pt x="5275" y="1"/>
                      <a:pt x="5239" y="1"/>
                    </a:cubicBezTo>
                    <a:close/>
                    <a:moveTo>
                      <a:pt x="5787" y="1"/>
                    </a:moveTo>
                    <a:cubicBezTo>
                      <a:pt x="5739" y="1"/>
                      <a:pt x="5691" y="49"/>
                      <a:pt x="5691" y="84"/>
                    </a:cubicBezTo>
                    <a:cubicBezTo>
                      <a:pt x="5691" y="132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096" y="179"/>
                      <a:pt x="6144" y="144"/>
                      <a:pt x="6144" y="84"/>
                    </a:cubicBezTo>
                    <a:cubicBezTo>
                      <a:pt x="6144" y="37"/>
                      <a:pt x="6096" y="1"/>
                      <a:pt x="6049" y="1"/>
                    </a:cubicBezTo>
                    <a:close/>
                    <a:moveTo>
                      <a:pt x="6608" y="1"/>
                    </a:moveTo>
                    <a:cubicBezTo>
                      <a:pt x="6561" y="1"/>
                      <a:pt x="6513" y="49"/>
                      <a:pt x="6513" y="84"/>
                    </a:cubicBezTo>
                    <a:cubicBezTo>
                      <a:pt x="6513" y="132"/>
                      <a:pt x="6561" y="179"/>
                      <a:pt x="6608" y="179"/>
                    </a:cubicBezTo>
                    <a:lnTo>
                      <a:pt x="6870" y="179"/>
                    </a:lnTo>
                    <a:cubicBezTo>
                      <a:pt x="6918" y="179"/>
                      <a:pt x="6965" y="144"/>
                      <a:pt x="6965" y="84"/>
                    </a:cubicBezTo>
                    <a:cubicBezTo>
                      <a:pt x="6965" y="37"/>
                      <a:pt x="6918" y="1"/>
                      <a:pt x="6870" y="1"/>
                    </a:cubicBezTo>
                    <a:close/>
                    <a:moveTo>
                      <a:pt x="7406" y="1"/>
                    </a:moveTo>
                    <a:cubicBezTo>
                      <a:pt x="7358" y="1"/>
                      <a:pt x="7323" y="49"/>
                      <a:pt x="7323" y="84"/>
                    </a:cubicBezTo>
                    <a:cubicBezTo>
                      <a:pt x="7323" y="132"/>
                      <a:pt x="7358" y="179"/>
                      <a:pt x="7406" y="179"/>
                    </a:cubicBezTo>
                    <a:lnTo>
                      <a:pt x="7680" y="179"/>
                    </a:lnTo>
                    <a:cubicBezTo>
                      <a:pt x="7739" y="179"/>
                      <a:pt x="7763" y="144"/>
                      <a:pt x="7763" y="84"/>
                    </a:cubicBezTo>
                    <a:cubicBezTo>
                      <a:pt x="7763" y="37"/>
                      <a:pt x="7715" y="1"/>
                      <a:pt x="7680" y="1"/>
                    </a:cubicBezTo>
                    <a:close/>
                    <a:moveTo>
                      <a:pt x="8227" y="1"/>
                    </a:moveTo>
                    <a:cubicBezTo>
                      <a:pt x="8180" y="1"/>
                      <a:pt x="8132" y="49"/>
                      <a:pt x="8132" y="84"/>
                    </a:cubicBezTo>
                    <a:cubicBezTo>
                      <a:pt x="8132" y="132"/>
                      <a:pt x="8180" y="179"/>
                      <a:pt x="8227" y="179"/>
                    </a:cubicBezTo>
                    <a:lnTo>
                      <a:pt x="8489" y="179"/>
                    </a:lnTo>
                    <a:cubicBezTo>
                      <a:pt x="8537" y="179"/>
                      <a:pt x="8585" y="144"/>
                      <a:pt x="8585" y="84"/>
                    </a:cubicBezTo>
                    <a:cubicBezTo>
                      <a:pt x="8585" y="37"/>
                      <a:pt x="8537" y="1"/>
                      <a:pt x="8489" y="1"/>
                    </a:cubicBezTo>
                    <a:close/>
                    <a:moveTo>
                      <a:pt x="9049" y="1"/>
                    </a:moveTo>
                    <a:cubicBezTo>
                      <a:pt x="9001" y="1"/>
                      <a:pt x="8954" y="49"/>
                      <a:pt x="8954" y="84"/>
                    </a:cubicBezTo>
                    <a:cubicBezTo>
                      <a:pt x="8954" y="132"/>
                      <a:pt x="9001" y="179"/>
                      <a:pt x="9049" y="179"/>
                    </a:cubicBezTo>
                    <a:lnTo>
                      <a:pt x="9311" y="179"/>
                    </a:lnTo>
                    <a:cubicBezTo>
                      <a:pt x="9358" y="179"/>
                      <a:pt x="9406" y="144"/>
                      <a:pt x="9394" y="84"/>
                    </a:cubicBezTo>
                    <a:cubicBezTo>
                      <a:pt x="9394" y="37"/>
                      <a:pt x="9358" y="1"/>
                      <a:pt x="9311" y="1"/>
                    </a:cubicBezTo>
                    <a:close/>
                    <a:moveTo>
                      <a:pt x="9847" y="1"/>
                    </a:moveTo>
                    <a:cubicBezTo>
                      <a:pt x="9799" y="1"/>
                      <a:pt x="9763" y="49"/>
                      <a:pt x="9763" y="84"/>
                    </a:cubicBezTo>
                    <a:cubicBezTo>
                      <a:pt x="9763" y="132"/>
                      <a:pt x="9799" y="179"/>
                      <a:pt x="9847" y="179"/>
                    </a:cubicBezTo>
                    <a:lnTo>
                      <a:pt x="10120" y="179"/>
                    </a:lnTo>
                    <a:cubicBezTo>
                      <a:pt x="10168" y="179"/>
                      <a:pt x="10204" y="144"/>
                      <a:pt x="10204" y="84"/>
                    </a:cubicBezTo>
                    <a:cubicBezTo>
                      <a:pt x="10204" y="37"/>
                      <a:pt x="10156" y="1"/>
                      <a:pt x="10120" y="1"/>
                    </a:cubicBezTo>
                    <a:close/>
                    <a:moveTo>
                      <a:pt x="10668" y="1"/>
                    </a:moveTo>
                    <a:cubicBezTo>
                      <a:pt x="10621" y="1"/>
                      <a:pt x="10573" y="49"/>
                      <a:pt x="10573" y="84"/>
                    </a:cubicBezTo>
                    <a:cubicBezTo>
                      <a:pt x="10573" y="132"/>
                      <a:pt x="10621" y="179"/>
                      <a:pt x="10668" y="179"/>
                    </a:cubicBezTo>
                    <a:lnTo>
                      <a:pt x="10930" y="179"/>
                    </a:lnTo>
                    <a:cubicBezTo>
                      <a:pt x="10978" y="179"/>
                      <a:pt x="11025" y="144"/>
                      <a:pt x="11025" y="84"/>
                    </a:cubicBezTo>
                    <a:cubicBezTo>
                      <a:pt x="11025" y="37"/>
                      <a:pt x="10978" y="1"/>
                      <a:pt x="10930" y="1"/>
                    </a:cubicBezTo>
                    <a:close/>
                    <a:moveTo>
                      <a:pt x="11490" y="1"/>
                    </a:moveTo>
                    <a:cubicBezTo>
                      <a:pt x="11442" y="1"/>
                      <a:pt x="11394" y="49"/>
                      <a:pt x="11394" y="84"/>
                    </a:cubicBezTo>
                    <a:cubicBezTo>
                      <a:pt x="11394" y="132"/>
                      <a:pt x="11442" y="179"/>
                      <a:pt x="11490" y="179"/>
                    </a:cubicBezTo>
                    <a:lnTo>
                      <a:pt x="11752" y="179"/>
                    </a:lnTo>
                    <a:cubicBezTo>
                      <a:pt x="11799" y="179"/>
                      <a:pt x="11847" y="144"/>
                      <a:pt x="11847" y="84"/>
                    </a:cubicBezTo>
                    <a:cubicBezTo>
                      <a:pt x="11847" y="37"/>
                      <a:pt x="11799" y="1"/>
                      <a:pt x="11752" y="1"/>
                    </a:cubicBezTo>
                    <a:close/>
                    <a:moveTo>
                      <a:pt x="12287" y="1"/>
                    </a:moveTo>
                    <a:cubicBezTo>
                      <a:pt x="12240" y="1"/>
                      <a:pt x="12204" y="49"/>
                      <a:pt x="12204" y="84"/>
                    </a:cubicBezTo>
                    <a:cubicBezTo>
                      <a:pt x="12204" y="132"/>
                      <a:pt x="12240" y="179"/>
                      <a:pt x="12287" y="179"/>
                    </a:cubicBezTo>
                    <a:lnTo>
                      <a:pt x="12549" y="179"/>
                    </a:lnTo>
                    <a:cubicBezTo>
                      <a:pt x="12621" y="179"/>
                      <a:pt x="12657" y="144"/>
                      <a:pt x="12645" y="84"/>
                    </a:cubicBezTo>
                    <a:cubicBezTo>
                      <a:pt x="12645" y="37"/>
                      <a:pt x="12597" y="1"/>
                      <a:pt x="12549" y="1"/>
                    </a:cubicBezTo>
                    <a:close/>
                    <a:moveTo>
                      <a:pt x="13109" y="1"/>
                    </a:moveTo>
                    <a:cubicBezTo>
                      <a:pt x="13061" y="1"/>
                      <a:pt x="13014" y="49"/>
                      <a:pt x="13014" y="84"/>
                    </a:cubicBezTo>
                    <a:cubicBezTo>
                      <a:pt x="13014" y="132"/>
                      <a:pt x="13061" y="179"/>
                      <a:pt x="13109" y="179"/>
                    </a:cubicBezTo>
                    <a:lnTo>
                      <a:pt x="13371" y="179"/>
                    </a:lnTo>
                    <a:cubicBezTo>
                      <a:pt x="13419" y="179"/>
                      <a:pt x="13466" y="144"/>
                      <a:pt x="13466" y="84"/>
                    </a:cubicBezTo>
                    <a:cubicBezTo>
                      <a:pt x="13466" y="37"/>
                      <a:pt x="13419" y="1"/>
                      <a:pt x="1337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65" name="Google Shape;4465;p44"/>
            <p:cNvSpPr/>
            <p:nvPr/>
          </p:nvSpPr>
          <p:spPr>
            <a:xfrm>
              <a:off x="5218355" y="3692603"/>
              <a:ext cx="43405" cy="43405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0"/>
                  </a:moveTo>
                  <a:cubicBezTo>
                    <a:pt x="310" y="0"/>
                    <a:pt x="0" y="310"/>
                    <a:pt x="0" y="679"/>
                  </a:cubicBezTo>
                  <a:cubicBezTo>
                    <a:pt x="0" y="1060"/>
                    <a:pt x="310" y="1369"/>
                    <a:pt x="691" y="1369"/>
                  </a:cubicBezTo>
                  <a:cubicBezTo>
                    <a:pt x="1072" y="1369"/>
                    <a:pt x="1370" y="1060"/>
                    <a:pt x="1370" y="679"/>
                  </a:cubicBezTo>
                  <a:cubicBezTo>
                    <a:pt x="1370" y="310"/>
                    <a:pt x="1072" y="0"/>
                    <a:pt x="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44"/>
            <p:cNvSpPr/>
            <p:nvPr/>
          </p:nvSpPr>
          <p:spPr>
            <a:xfrm>
              <a:off x="5492219" y="4654864"/>
              <a:ext cx="43405" cy="43437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1"/>
                  </a:moveTo>
                  <a:cubicBezTo>
                    <a:pt x="310" y="1"/>
                    <a:pt x="0" y="310"/>
                    <a:pt x="0" y="691"/>
                  </a:cubicBezTo>
                  <a:cubicBezTo>
                    <a:pt x="0" y="1072"/>
                    <a:pt x="310" y="1370"/>
                    <a:pt x="691" y="1370"/>
                  </a:cubicBezTo>
                  <a:cubicBezTo>
                    <a:pt x="1072" y="1370"/>
                    <a:pt x="1369" y="1072"/>
                    <a:pt x="1369" y="691"/>
                  </a:cubicBezTo>
                  <a:cubicBezTo>
                    <a:pt x="1369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7" name="Google Shape;4467;p44"/>
            <p:cNvGrpSpPr/>
            <p:nvPr/>
          </p:nvGrpSpPr>
          <p:grpSpPr>
            <a:xfrm>
              <a:off x="5254188" y="3709553"/>
              <a:ext cx="906500" cy="970625"/>
              <a:chOff x="5254188" y="3709553"/>
              <a:chExt cx="906500" cy="970625"/>
            </a:xfrm>
          </p:grpSpPr>
          <p:sp>
            <p:nvSpPr>
              <p:cNvPr id="4468" name="Google Shape;4468;p44"/>
              <p:cNvSpPr/>
              <p:nvPr/>
            </p:nvSpPr>
            <p:spPr>
              <a:xfrm>
                <a:off x="5254188" y="3711454"/>
                <a:ext cx="478723" cy="5703"/>
              </a:xfrm>
              <a:custGeom>
                <a:avLst/>
                <a:gdLst/>
                <a:ahLst/>
                <a:cxnLst/>
                <a:rect l="l" t="t" r="r" b="b"/>
                <a:pathLst>
                  <a:path w="15110" h="180" extrusionOk="0">
                    <a:moveTo>
                      <a:pt x="96" y="0"/>
                    </a:moveTo>
                    <a:cubicBezTo>
                      <a:pt x="48" y="0"/>
                      <a:pt x="0" y="48"/>
                      <a:pt x="0" y="96"/>
                    </a:cubicBezTo>
                    <a:cubicBezTo>
                      <a:pt x="0" y="131"/>
                      <a:pt x="48" y="179"/>
                      <a:pt x="96" y="179"/>
                    </a:cubicBezTo>
                    <a:lnTo>
                      <a:pt x="358" y="179"/>
                    </a:lnTo>
                    <a:cubicBezTo>
                      <a:pt x="417" y="179"/>
                      <a:pt x="465" y="131"/>
                      <a:pt x="453" y="96"/>
                    </a:cubicBezTo>
                    <a:cubicBezTo>
                      <a:pt x="453" y="48"/>
                      <a:pt x="405" y="0"/>
                      <a:pt x="358" y="0"/>
                    </a:cubicBezTo>
                    <a:close/>
                    <a:moveTo>
                      <a:pt x="917" y="0"/>
                    </a:moveTo>
                    <a:cubicBezTo>
                      <a:pt x="870" y="0"/>
                      <a:pt x="822" y="48"/>
                      <a:pt x="822" y="96"/>
                    </a:cubicBezTo>
                    <a:cubicBezTo>
                      <a:pt x="822" y="131"/>
                      <a:pt x="870" y="179"/>
                      <a:pt x="917" y="179"/>
                    </a:cubicBezTo>
                    <a:lnTo>
                      <a:pt x="1179" y="179"/>
                    </a:lnTo>
                    <a:cubicBezTo>
                      <a:pt x="1239" y="179"/>
                      <a:pt x="1274" y="131"/>
                      <a:pt x="1274" y="96"/>
                    </a:cubicBezTo>
                    <a:cubicBezTo>
                      <a:pt x="1274" y="48"/>
                      <a:pt x="1227" y="0"/>
                      <a:pt x="1179" y="0"/>
                    </a:cubicBezTo>
                    <a:close/>
                    <a:moveTo>
                      <a:pt x="1727" y="0"/>
                    </a:moveTo>
                    <a:cubicBezTo>
                      <a:pt x="1691" y="0"/>
                      <a:pt x="1643" y="48"/>
                      <a:pt x="1643" y="96"/>
                    </a:cubicBezTo>
                    <a:cubicBezTo>
                      <a:pt x="1643" y="131"/>
                      <a:pt x="1691" y="179"/>
                      <a:pt x="1727" y="179"/>
                    </a:cubicBezTo>
                    <a:lnTo>
                      <a:pt x="2001" y="179"/>
                    </a:lnTo>
                    <a:cubicBezTo>
                      <a:pt x="2048" y="179"/>
                      <a:pt x="2084" y="131"/>
                      <a:pt x="2084" y="96"/>
                    </a:cubicBezTo>
                    <a:cubicBezTo>
                      <a:pt x="2084" y="48"/>
                      <a:pt x="2048" y="0"/>
                      <a:pt x="2001" y="0"/>
                    </a:cubicBezTo>
                    <a:close/>
                    <a:moveTo>
                      <a:pt x="2536" y="0"/>
                    </a:moveTo>
                    <a:cubicBezTo>
                      <a:pt x="2489" y="0"/>
                      <a:pt x="2441" y="48"/>
                      <a:pt x="2441" y="96"/>
                    </a:cubicBezTo>
                    <a:cubicBezTo>
                      <a:pt x="2441" y="131"/>
                      <a:pt x="2489" y="179"/>
                      <a:pt x="2536" y="179"/>
                    </a:cubicBezTo>
                    <a:lnTo>
                      <a:pt x="2798" y="179"/>
                    </a:lnTo>
                    <a:cubicBezTo>
                      <a:pt x="2858" y="179"/>
                      <a:pt x="2906" y="131"/>
                      <a:pt x="2894" y="96"/>
                    </a:cubicBezTo>
                    <a:cubicBezTo>
                      <a:pt x="2894" y="48"/>
                      <a:pt x="2846" y="0"/>
                      <a:pt x="2798" y="0"/>
                    </a:cubicBezTo>
                    <a:close/>
                    <a:moveTo>
                      <a:pt x="3358" y="0"/>
                    </a:moveTo>
                    <a:cubicBezTo>
                      <a:pt x="3310" y="0"/>
                      <a:pt x="3263" y="48"/>
                      <a:pt x="3263" y="96"/>
                    </a:cubicBezTo>
                    <a:cubicBezTo>
                      <a:pt x="3263" y="131"/>
                      <a:pt x="3310" y="179"/>
                      <a:pt x="3358" y="179"/>
                    </a:cubicBezTo>
                    <a:lnTo>
                      <a:pt x="3620" y="179"/>
                    </a:lnTo>
                    <a:cubicBezTo>
                      <a:pt x="3679" y="179"/>
                      <a:pt x="3715" y="131"/>
                      <a:pt x="3703" y="96"/>
                    </a:cubicBezTo>
                    <a:cubicBezTo>
                      <a:pt x="3703" y="48"/>
                      <a:pt x="3668" y="0"/>
                      <a:pt x="3620" y="0"/>
                    </a:cubicBezTo>
                    <a:close/>
                    <a:moveTo>
                      <a:pt x="4168" y="0"/>
                    </a:moveTo>
                    <a:cubicBezTo>
                      <a:pt x="4132" y="0"/>
                      <a:pt x="4084" y="48"/>
                      <a:pt x="4084" y="96"/>
                    </a:cubicBezTo>
                    <a:cubicBezTo>
                      <a:pt x="4084" y="131"/>
                      <a:pt x="4132" y="179"/>
                      <a:pt x="4168" y="179"/>
                    </a:cubicBezTo>
                    <a:lnTo>
                      <a:pt x="4441" y="179"/>
                    </a:lnTo>
                    <a:cubicBezTo>
                      <a:pt x="4477" y="179"/>
                      <a:pt x="4525" y="131"/>
                      <a:pt x="4525" y="96"/>
                    </a:cubicBezTo>
                    <a:cubicBezTo>
                      <a:pt x="4525" y="48"/>
                      <a:pt x="4477" y="0"/>
                      <a:pt x="4441" y="0"/>
                    </a:cubicBezTo>
                    <a:close/>
                    <a:moveTo>
                      <a:pt x="4989" y="0"/>
                    </a:moveTo>
                    <a:cubicBezTo>
                      <a:pt x="4942" y="0"/>
                      <a:pt x="4906" y="48"/>
                      <a:pt x="4906" y="96"/>
                    </a:cubicBezTo>
                    <a:cubicBezTo>
                      <a:pt x="4906" y="131"/>
                      <a:pt x="4942" y="179"/>
                      <a:pt x="4989" y="179"/>
                    </a:cubicBezTo>
                    <a:lnTo>
                      <a:pt x="5263" y="179"/>
                    </a:lnTo>
                    <a:cubicBezTo>
                      <a:pt x="5299" y="179"/>
                      <a:pt x="5346" y="131"/>
                      <a:pt x="5346" y="96"/>
                    </a:cubicBezTo>
                    <a:cubicBezTo>
                      <a:pt x="5346" y="48"/>
                      <a:pt x="5299" y="0"/>
                      <a:pt x="5263" y="0"/>
                    </a:cubicBezTo>
                    <a:close/>
                    <a:moveTo>
                      <a:pt x="5799" y="0"/>
                    </a:moveTo>
                    <a:cubicBezTo>
                      <a:pt x="5751" y="0"/>
                      <a:pt x="5704" y="48"/>
                      <a:pt x="5704" y="96"/>
                    </a:cubicBezTo>
                    <a:cubicBezTo>
                      <a:pt x="5704" y="131"/>
                      <a:pt x="5751" y="179"/>
                      <a:pt x="5799" y="179"/>
                    </a:cubicBezTo>
                    <a:lnTo>
                      <a:pt x="6061" y="179"/>
                    </a:lnTo>
                    <a:cubicBezTo>
                      <a:pt x="6120" y="179"/>
                      <a:pt x="6156" y="131"/>
                      <a:pt x="6156" y="96"/>
                    </a:cubicBezTo>
                    <a:cubicBezTo>
                      <a:pt x="6156" y="48"/>
                      <a:pt x="6108" y="0"/>
                      <a:pt x="6061" y="0"/>
                    </a:cubicBezTo>
                    <a:close/>
                    <a:moveTo>
                      <a:pt x="6608" y="0"/>
                    </a:moveTo>
                    <a:cubicBezTo>
                      <a:pt x="6573" y="0"/>
                      <a:pt x="6525" y="48"/>
                      <a:pt x="6525" y="96"/>
                    </a:cubicBezTo>
                    <a:cubicBezTo>
                      <a:pt x="6525" y="131"/>
                      <a:pt x="6573" y="179"/>
                      <a:pt x="6608" y="179"/>
                    </a:cubicBezTo>
                    <a:lnTo>
                      <a:pt x="6882" y="179"/>
                    </a:lnTo>
                    <a:cubicBezTo>
                      <a:pt x="6930" y="179"/>
                      <a:pt x="6966" y="131"/>
                      <a:pt x="6966" y="96"/>
                    </a:cubicBezTo>
                    <a:cubicBezTo>
                      <a:pt x="6966" y="48"/>
                      <a:pt x="6930" y="0"/>
                      <a:pt x="6882" y="0"/>
                    </a:cubicBezTo>
                    <a:close/>
                    <a:moveTo>
                      <a:pt x="7430" y="0"/>
                    </a:moveTo>
                    <a:cubicBezTo>
                      <a:pt x="7382" y="0"/>
                      <a:pt x="7347" y="48"/>
                      <a:pt x="7347" y="96"/>
                    </a:cubicBezTo>
                    <a:cubicBezTo>
                      <a:pt x="7347" y="131"/>
                      <a:pt x="7382" y="179"/>
                      <a:pt x="7430" y="179"/>
                    </a:cubicBezTo>
                    <a:lnTo>
                      <a:pt x="7704" y="179"/>
                    </a:lnTo>
                    <a:cubicBezTo>
                      <a:pt x="7739" y="179"/>
                      <a:pt x="7787" y="131"/>
                      <a:pt x="7787" y="96"/>
                    </a:cubicBezTo>
                    <a:cubicBezTo>
                      <a:pt x="7787" y="48"/>
                      <a:pt x="7739" y="0"/>
                      <a:pt x="7704" y="0"/>
                    </a:cubicBezTo>
                    <a:close/>
                    <a:moveTo>
                      <a:pt x="8240" y="0"/>
                    </a:moveTo>
                    <a:cubicBezTo>
                      <a:pt x="8192" y="0"/>
                      <a:pt x="8144" y="48"/>
                      <a:pt x="8144" y="96"/>
                    </a:cubicBezTo>
                    <a:cubicBezTo>
                      <a:pt x="8144" y="131"/>
                      <a:pt x="8192" y="179"/>
                      <a:pt x="8240" y="179"/>
                    </a:cubicBezTo>
                    <a:lnTo>
                      <a:pt x="8501" y="179"/>
                    </a:lnTo>
                    <a:cubicBezTo>
                      <a:pt x="8561" y="179"/>
                      <a:pt x="8597" y="131"/>
                      <a:pt x="8585" y="96"/>
                    </a:cubicBezTo>
                    <a:cubicBezTo>
                      <a:pt x="8585" y="48"/>
                      <a:pt x="8549" y="0"/>
                      <a:pt x="8501" y="0"/>
                    </a:cubicBezTo>
                    <a:close/>
                    <a:moveTo>
                      <a:pt x="9049" y="0"/>
                    </a:moveTo>
                    <a:cubicBezTo>
                      <a:pt x="9013" y="0"/>
                      <a:pt x="8966" y="48"/>
                      <a:pt x="8966" y="96"/>
                    </a:cubicBezTo>
                    <a:cubicBezTo>
                      <a:pt x="8966" y="131"/>
                      <a:pt x="9013" y="179"/>
                      <a:pt x="9049" y="179"/>
                    </a:cubicBezTo>
                    <a:lnTo>
                      <a:pt x="9323" y="179"/>
                    </a:lnTo>
                    <a:cubicBezTo>
                      <a:pt x="9371" y="179"/>
                      <a:pt x="9406" y="131"/>
                      <a:pt x="9406" y="96"/>
                    </a:cubicBezTo>
                    <a:cubicBezTo>
                      <a:pt x="9406" y="48"/>
                      <a:pt x="9359" y="0"/>
                      <a:pt x="9323" y="0"/>
                    </a:cubicBezTo>
                    <a:close/>
                    <a:moveTo>
                      <a:pt x="9871" y="0"/>
                    </a:moveTo>
                    <a:cubicBezTo>
                      <a:pt x="9823" y="0"/>
                      <a:pt x="9787" y="48"/>
                      <a:pt x="9787" y="96"/>
                    </a:cubicBezTo>
                    <a:cubicBezTo>
                      <a:pt x="9787" y="131"/>
                      <a:pt x="9823" y="179"/>
                      <a:pt x="9871" y="179"/>
                    </a:cubicBezTo>
                    <a:lnTo>
                      <a:pt x="10133" y="179"/>
                    </a:lnTo>
                    <a:cubicBezTo>
                      <a:pt x="10180" y="179"/>
                      <a:pt x="10228" y="131"/>
                      <a:pt x="10228" y="96"/>
                    </a:cubicBezTo>
                    <a:cubicBezTo>
                      <a:pt x="10228" y="48"/>
                      <a:pt x="10180" y="0"/>
                      <a:pt x="10133" y="0"/>
                    </a:cubicBezTo>
                    <a:close/>
                    <a:moveTo>
                      <a:pt x="10680" y="0"/>
                    </a:moveTo>
                    <a:cubicBezTo>
                      <a:pt x="10633" y="0"/>
                      <a:pt x="10585" y="48"/>
                      <a:pt x="10585" y="96"/>
                    </a:cubicBezTo>
                    <a:cubicBezTo>
                      <a:pt x="10585" y="131"/>
                      <a:pt x="10633" y="179"/>
                      <a:pt x="10680" y="179"/>
                    </a:cubicBezTo>
                    <a:lnTo>
                      <a:pt x="10942" y="179"/>
                    </a:lnTo>
                    <a:cubicBezTo>
                      <a:pt x="11002" y="179"/>
                      <a:pt x="11049" y="131"/>
                      <a:pt x="11026" y="96"/>
                    </a:cubicBezTo>
                    <a:cubicBezTo>
                      <a:pt x="11026" y="48"/>
                      <a:pt x="10990" y="0"/>
                      <a:pt x="10942" y="0"/>
                    </a:cubicBezTo>
                    <a:close/>
                    <a:moveTo>
                      <a:pt x="11490" y="0"/>
                    </a:moveTo>
                    <a:cubicBezTo>
                      <a:pt x="11454" y="0"/>
                      <a:pt x="11407" y="48"/>
                      <a:pt x="11407" y="96"/>
                    </a:cubicBezTo>
                    <a:cubicBezTo>
                      <a:pt x="11407" y="131"/>
                      <a:pt x="11454" y="179"/>
                      <a:pt x="11490" y="179"/>
                    </a:cubicBezTo>
                    <a:lnTo>
                      <a:pt x="11764" y="179"/>
                    </a:lnTo>
                    <a:cubicBezTo>
                      <a:pt x="11811" y="179"/>
                      <a:pt x="11847" y="131"/>
                      <a:pt x="11847" y="96"/>
                    </a:cubicBezTo>
                    <a:cubicBezTo>
                      <a:pt x="11847" y="48"/>
                      <a:pt x="11811" y="0"/>
                      <a:pt x="11764" y="0"/>
                    </a:cubicBezTo>
                    <a:close/>
                    <a:moveTo>
                      <a:pt x="12311" y="0"/>
                    </a:moveTo>
                    <a:cubicBezTo>
                      <a:pt x="12264" y="0"/>
                      <a:pt x="12228" y="48"/>
                      <a:pt x="12228" y="96"/>
                    </a:cubicBezTo>
                    <a:cubicBezTo>
                      <a:pt x="12228" y="131"/>
                      <a:pt x="12264" y="179"/>
                      <a:pt x="12311" y="179"/>
                    </a:cubicBezTo>
                    <a:lnTo>
                      <a:pt x="12585" y="179"/>
                    </a:lnTo>
                    <a:cubicBezTo>
                      <a:pt x="12621" y="179"/>
                      <a:pt x="12669" y="131"/>
                      <a:pt x="12669" y="96"/>
                    </a:cubicBezTo>
                    <a:cubicBezTo>
                      <a:pt x="12669" y="48"/>
                      <a:pt x="12621" y="0"/>
                      <a:pt x="12585" y="0"/>
                    </a:cubicBezTo>
                    <a:close/>
                    <a:moveTo>
                      <a:pt x="13121" y="0"/>
                    </a:moveTo>
                    <a:cubicBezTo>
                      <a:pt x="13073" y="0"/>
                      <a:pt x="13026" y="48"/>
                      <a:pt x="13026" y="96"/>
                    </a:cubicBezTo>
                    <a:cubicBezTo>
                      <a:pt x="13026" y="131"/>
                      <a:pt x="13073" y="179"/>
                      <a:pt x="13121" y="179"/>
                    </a:cubicBezTo>
                    <a:lnTo>
                      <a:pt x="13383" y="179"/>
                    </a:lnTo>
                    <a:cubicBezTo>
                      <a:pt x="13443" y="179"/>
                      <a:pt x="13490" y="131"/>
                      <a:pt x="13478" y="96"/>
                    </a:cubicBezTo>
                    <a:cubicBezTo>
                      <a:pt x="13478" y="48"/>
                      <a:pt x="13431" y="0"/>
                      <a:pt x="13383" y="0"/>
                    </a:cubicBezTo>
                    <a:close/>
                    <a:moveTo>
                      <a:pt x="13931" y="0"/>
                    </a:moveTo>
                    <a:cubicBezTo>
                      <a:pt x="13895" y="0"/>
                      <a:pt x="13847" y="48"/>
                      <a:pt x="13847" y="96"/>
                    </a:cubicBezTo>
                    <a:cubicBezTo>
                      <a:pt x="13847" y="131"/>
                      <a:pt x="13895" y="179"/>
                      <a:pt x="13931" y="179"/>
                    </a:cubicBezTo>
                    <a:lnTo>
                      <a:pt x="14205" y="179"/>
                    </a:lnTo>
                    <a:cubicBezTo>
                      <a:pt x="14252" y="179"/>
                      <a:pt x="14288" y="131"/>
                      <a:pt x="14288" y="96"/>
                    </a:cubicBezTo>
                    <a:cubicBezTo>
                      <a:pt x="14288" y="48"/>
                      <a:pt x="14252" y="0"/>
                      <a:pt x="14205" y="0"/>
                    </a:cubicBezTo>
                    <a:close/>
                    <a:moveTo>
                      <a:pt x="14752" y="0"/>
                    </a:moveTo>
                    <a:cubicBezTo>
                      <a:pt x="14705" y="0"/>
                      <a:pt x="14669" y="48"/>
                      <a:pt x="14669" y="96"/>
                    </a:cubicBezTo>
                    <a:cubicBezTo>
                      <a:pt x="14669" y="131"/>
                      <a:pt x="14705" y="179"/>
                      <a:pt x="14752" y="179"/>
                    </a:cubicBezTo>
                    <a:lnTo>
                      <a:pt x="15026" y="179"/>
                    </a:lnTo>
                    <a:cubicBezTo>
                      <a:pt x="15062" y="179"/>
                      <a:pt x="15109" y="131"/>
                      <a:pt x="15109" y="96"/>
                    </a:cubicBezTo>
                    <a:cubicBezTo>
                      <a:pt x="15109" y="48"/>
                      <a:pt x="15062" y="0"/>
                      <a:pt x="150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44"/>
              <p:cNvSpPr/>
              <p:nvPr/>
            </p:nvSpPr>
            <p:spPr>
              <a:xfrm>
                <a:off x="5732499" y="3709553"/>
                <a:ext cx="5703" cy="50400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908" extrusionOk="0">
                    <a:moveTo>
                      <a:pt x="84" y="1"/>
                    </a:moveTo>
                    <a:cubicBezTo>
                      <a:pt x="48" y="1"/>
                      <a:pt x="1" y="49"/>
                      <a:pt x="1" y="96"/>
                    </a:cubicBezTo>
                    <a:lnTo>
                      <a:pt x="1" y="358"/>
                    </a:lnTo>
                    <a:cubicBezTo>
                      <a:pt x="1" y="406"/>
                      <a:pt x="48" y="453"/>
                      <a:pt x="84" y="453"/>
                    </a:cubicBezTo>
                    <a:cubicBezTo>
                      <a:pt x="132" y="453"/>
                      <a:pt x="179" y="406"/>
                      <a:pt x="179" y="358"/>
                    </a:cubicBezTo>
                    <a:lnTo>
                      <a:pt x="179" y="96"/>
                    </a:lnTo>
                    <a:cubicBezTo>
                      <a:pt x="179" y="49"/>
                      <a:pt x="132" y="1"/>
                      <a:pt x="84" y="1"/>
                    </a:cubicBezTo>
                    <a:close/>
                    <a:moveTo>
                      <a:pt x="84" y="822"/>
                    </a:moveTo>
                    <a:cubicBezTo>
                      <a:pt x="48" y="822"/>
                      <a:pt x="1" y="870"/>
                      <a:pt x="1" y="906"/>
                    </a:cubicBezTo>
                    <a:lnTo>
                      <a:pt x="1" y="1180"/>
                    </a:lnTo>
                    <a:cubicBezTo>
                      <a:pt x="1" y="1227"/>
                      <a:pt x="48" y="1263"/>
                      <a:pt x="84" y="1263"/>
                    </a:cubicBezTo>
                    <a:cubicBezTo>
                      <a:pt x="132" y="1263"/>
                      <a:pt x="179" y="1227"/>
                      <a:pt x="179" y="1180"/>
                    </a:cubicBezTo>
                    <a:lnTo>
                      <a:pt x="179" y="906"/>
                    </a:lnTo>
                    <a:cubicBezTo>
                      <a:pt x="179" y="858"/>
                      <a:pt x="132" y="822"/>
                      <a:pt x="84" y="822"/>
                    </a:cubicBezTo>
                    <a:close/>
                    <a:moveTo>
                      <a:pt x="84" y="1620"/>
                    </a:moveTo>
                    <a:cubicBezTo>
                      <a:pt x="48" y="1620"/>
                      <a:pt x="1" y="1668"/>
                      <a:pt x="1" y="1715"/>
                    </a:cubicBezTo>
                    <a:lnTo>
                      <a:pt x="1" y="1977"/>
                    </a:lnTo>
                    <a:cubicBezTo>
                      <a:pt x="1" y="2025"/>
                      <a:pt x="48" y="2073"/>
                      <a:pt x="84" y="2073"/>
                    </a:cubicBezTo>
                    <a:cubicBezTo>
                      <a:pt x="132" y="2073"/>
                      <a:pt x="179" y="2037"/>
                      <a:pt x="179" y="1977"/>
                    </a:cubicBezTo>
                    <a:lnTo>
                      <a:pt x="179" y="1715"/>
                    </a:lnTo>
                    <a:cubicBezTo>
                      <a:pt x="179" y="1668"/>
                      <a:pt x="132" y="1620"/>
                      <a:pt x="84" y="1620"/>
                    </a:cubicBezTo>
                    <a:close/>
                    <a:moveTo>
                      <a:pt x="84" y="2442"/>
                    </a:moveTo>
                    <a:cubicBezTo>
                      <a:pt x="48" y="2442"/>
                      <a:pt x="1" y="2489"/>
                      <a:pt x="1" y="2537"/>
                    </a:cubicBezTo>
                    <a:lnTo>
                      <a:pt x="1" y="2799"/>
                    </a:lnTo>
                    <a:cubicBezTo>
                      <a:pt x="1" y="2847"/>
                      <a:pt x="48" y="2894"/>
                      <a:pt x="84" y="2894"/>
                    </a:cubicBezTo>
                    <a:cubicBezTo>
                      <a:pt x="132" y="2894"/>
                      <a:pt x="179" y="2847"/>
                      <a:pt x="179" y="2799"/>
                    </a:cubicBezTo>
                    <a:lnTo>
                      <a:pt x="179" y="2537"/>
                    </a:lnTo>
                    <a:cubicBezTo>
                      <a:pt x="179" y="2489"/>
                      <a:pt x="132" y="2442"/>
                      <a:pt x="84" y="2442"/>
                    </a:cubicBezTo>
                    <a:close/>
                    <a:moveTo>
                      <a:pt x="84" y="3263"/>
                    </a:moveTo>
                    <a:cubicBezTo>
                      <a:pt x="48" y="3263"/>
                      <a:pt x="1" y="3311"/>
                      <a:pt x="1" y="3347"/>
                    </a:cubicBezTo>
                    <a:lnTo>
                      <a:pt x="1" y="3620"/>
                    </a:lnTo>
                    <a:cubicBezTo>
                      <a:pt x="1" y="3668"/>
                      <a:pt x="48" y="3704"/>
                      <a:pt x="84" y="3704"/>
                    </a:cubicBezTo>
                    <a:cubicBezTo>
                      <a:pt x="132" y="3704"/>
                      <a:pt x="179" y="3668"/>
                      <a:pt x="179" y="3620"/>
                    </a:cubicBezTo>
                    <a:lnTo>
                      <a:pt x="179" y="3347"/>
                    </a:lnTo>
                    <a:cubicBezTo>
                      <a:pt x="179" y="3311"/>
                      <a:pt x="132" y="3263"/>
                      <a:pt x="84" y="3263"/>
                    </a:cubicBezTo>
                    <a:close/>
                    <a:moveTo>
                      <a:pt x="84" y="4061"/>
                    </a:moveTo>
                    <a:cubicBezTo>
                      <a:pt x="48" y="4061"/>
                      <a:pt x="1" y="4109"/>
                      <a:pt x="1" y="4156"/>
                    </a:cubicBezTo>
                    <a:lnTo>
                      <a:pt x="1" y="4418"/>
                    </a:lnTo>
                    <a:cubicBezTo>
                      <a:pt x="1" y="4466"/>
                      <a:pt x="48" y="4513"/>
                      <a:pt x="84" y="4513"/>
                    </a:cubicBezTo>
                    <a:cubicBezTo>
                      <a:pt x="132" y="4513"/>
                      <a:pt x="179" y="4478"/>
                      <a:pt x="179" y="4418"/>
                    </a:cubicBezTo>
                    <a:lnTo>
                      <a:pt x="179" y="4156"/>
                    </a:lnTo>
                    <a:cubicBezTo>
                      <a:pt x="179" y="4109"/>
                      <a:pt x="132" y="4061"/>
                      <a:pt x="84" y="4061"/>
                    </a:cubicBezTo>
                    <a:close/>
                    <a:moveTo>
                      <a:pt x="84" y="4882"/>
                    </a:moveTo>
                    <a:cubicBezTo>
                      <a:pt x="48" y="4882"/>
                      <a:pt x="1" y="4930"/>
                      <a:pt x="1" y="4978"/>
                    </a:cubicBezTo>
                    <a:lnTo>
                      <a:pt x="1" y="5240"/>
                    </a:lnTo>
                    <a:cubicBezTo>
                      <a:pt x="1" y="5287"/>
                      <a:pt x="48" y="5335"/>
                      <a:pt x="84" y="5335"/>
                    </a:cubicBezTo>
                    <a:cubicBezTo>
                      <a:pt x="132" y="5335"/>
                      <a:pt x="179" y="5287"/>
                      <a:pt x="179" y="5240"/>
                    </a:cubicBezTo>
                    <a:lnTo>
                      <a:pt x="179" y="4978"/>
                    </a:lnTo>
                    <a:cubicBezTo>
                      <a:pt x="179" y="4930"/>
                      <a:pt x="132" y="4882"/>
                      <a:pt x="84" y="4882"/>
                    </a:cubicBezTo>
                    <a:close/>
                    <a:moveTo>
                      <a:pt x="84" y="5704"/>
                    </a:moveTo>
                    <a:cubicBezTo>
                      <a:pt x="48" y="5704"/>
                      <a:pt x="1" y="5752"/>
                      <a:pt x="1" y="5787"/>
                    </a:cubicBezTo>
                    <a:lnTo>
                      <a:pt x="1" y="6061"/>
                    </a:lnTo>
                    <a:cubicBezTo>
                      <a:pt x="1" y="6109"/>
                      <a:pt x="48" y="6145"/>
                      <a:pt x="84" y="6145"/>
                    </a:cubicBezTo>
                    <a:cubicBezTo>
                      <a:pt x="132" y="6145"/>
                      <a:pt x="179" y="6109"/>
                      <a:pt x="179" y="6061"/>
                    </a:cubicBezTo>
                    <a:lnTo>
                      <a:pt x="179" y="5787"/>
                    </a:lnTo>
                    <a:cubicBezTo>
                      <a:pt x="179" y="5752"/>
                      <a:pt x="132" y="5704"/>
                      <a:pt x="84" y="5704"/>
                    </a:cubicBezTo>
                    <a:close/>
                    <a:moveTo>
                      <a:pt x="84" y="6502"/>
                    </a:moveTo>
                    <a:cubicBezTo>
                      <a:pt x="48" y="6502"/>
                      <a:pt x="1" y="6549"/>
                      <a:pt x="1" y="6597"/>
                    </a:cubicBezTo>
                    <a:lnTo>
                      <a:pt x="1" y="6859"/>
                    </a:lnTo>
                    <a:cubicBezTo>
                      <a:pt x="1" y="6907"/>
                      <a:pt x="48" y="6954"/>
                      <a:pt x="84" y="6954"/>
                    </a:cubicBezTo>
                    <a:cubicBezTo>
                      <a:pt x="132" y="6954"/>
                      <a:pt x="179" y="6918"/>
                      <a:pt x="179" y="6859"/>
                    </a:cubicBezTo>
                    <a:lnTo>
                      <a:pt x="179" y="6597"/>
                    </a:lnTo>
                    <a:cubicBezTo>
                      <a:pt x="179" y="6549"/>
                      <a:pt x="132" y="6502"/>
                      <a:pt x="84" y="6502"/>
                    </a:cubicBezTo>
                    <a:close/>
                    <a:moveTo>
                      <a:pt x="84" y="7323"/>
                    </a:moveTo>
                    <a:cubicBezTo>
                      <a:pt x="48" y="7323"/>
                      <a:pt x="1" y="7371"/>
                      <a:pt x="1" y="7419"/>
                    </a:cubicBezTo>
                    <a:lnTo>
                      <a:pt x="1" y="7680"/>
                    </a:lnTo>
                    <a:cubicBezTo>
                      <a:pt x="1" y="7728"/>
                      <a:pt x="48" y="7776"/>
                      <a:pt x="84" y="7776"/>
                    </a:cubicBezTo>
                    <a:cubicBezTo>
                      <a:pt x="132" y="7776"/>
                      <a:pt x="179" y="7728"/>
                      <a:pt x="179" y="7680"/>
                    </a:cubicBezTo>
                    <a:lnTo>
                      <a:pt x="179" y="7419"/>
                    </a:lnTo>
                    <a:cubicBezTo>
                      <a:pt x="179" y="7371"/>
                      <a:pt x="132" y="7323"/>
                      <a:pt x="84" y="7323"/>
                    </a:cubicBezTo>
                    <a:close/>
                    <a:moveTo>
                      <a:pt x="84" y="8133"/>
                    </a:moveTo>
                    <a:cubicBezTo>
                      <a:pt x="48" y="8133"/>
                      <a:pt x="1" y="8169"/>
                      <a:pt x="1" y="8216"/>
                    </a:cubicBezTo>
                    <a:lnTo>
                      <a:pt x="1" y="8502"/>
                    </a:lnTo>
                    <a:cubicBezTo>
                      <a:pt x="1" y="8550"/>
                      <a:pt x="48" y="8585"/>
                      <a:pt x="84" y="8585"/>
                    </a:cubicBezTo>
                    <a:cubicBezTo>
                      <a:pt x="132" y="8585"/>
                      <a:pt x="179" y="8550"/>
                      <a:pt x="179" y="8490"/>
                    </a:cubicBezTo>
                    <a:lnTo>
                      <a:pt x="179" y="8216"/>
                    </a:lnTo>
                    <a:cubicBezTo>
                      <a:pt x="179" y="8169"/>
                      <a:pt x="132" y="8133"/>
                      <a:pt x="84" y="8133"/>
                    </a:cubicBezTo>
                    <a:close/>
                    <a:moveTo>
                      <a:pt x="84" y="8942"/>
                    </a:moveTo>
                    <a:cubicBezTo>
                      <a:pt x="48" y="8942"/>
                      <a:pt x="1" y="8990"/>
                      <a:pt x="1" y="9038"/>
                    </a:cubicBezTo>
                    <a:lnTo>
                      <a:pt x="1" y="9300"/>
                    </a:lnTo>
                    <a:cubicBezTo>
                      <a:pt x="1" y="9347"/>
                      <a:pt x="48" y="9395"/>
                      <a:pt x="84" y="9395"/>
                    </a:cubicBezTo>
                    <a:cubicBezTo>
                      <a:pt x="132" y="9395"/>
                      <a:pt x="179" y="9359"/>
                      <a:pt x="179" y="9300"/>
                    </a:cubicBezTo>
                    <a:lnTo>
                      <a:pt x="179" y="9038"/>
                    </a:lnTo>
                    <a:cubicBezTo>
                      <a:pt x="179" y="8990"/>
                      <a:pt x="132" y="8942"/>
                      <a:pt x="84" y="8942"/>
                    </a:cubicBezTo>
                    <a:close/>
                    <a:moveTo>
                      <a:pt x="84" y="9764"/>
                    </a:moveTo>
                    <a:cubicBezTo>
                      <a:pt x="48" y="9764"/>
                      <a:pt x="1" y="9812"/>
                      <a:pt x="1" y="9859"/>
                    </a:cubicBezTo>
                    <a:lnTo>
                      <a:pt x="1" y="10121"/>
                    </a:lnTo>
                    <a:cubicBezTo>
                      <a:pt x="1" y="10169"/>
                      <a:pt x="48" y="10216"/>
                      <a:pt x="84" y="10216"/>
                    </a:cubicBezTo>
                    <a:cubicBezTo>
                      <a:pt x="132" y="10216"/>
                      <a:pt x="179" y="10169"/>
                      <a:pt x="179" y="10121"/>
                    </a:cubicBezTo>
                    <a:lnTo>
                      <a:pt x="179" y="9859"/>
                    </a:lnTo>
                    <a:cubicBezTo>
                      <a:pt x="179" y="9812"/>
                      <a:pt x="132" y="9764"/>
                      <a:pt x="84" y="9764"/>
                    </a:cubicBezTo>
                    <a:close/>
                    <a:moveTo>
                      <a:pt x="84" y="10586"/>
                    </a:moveTo>
                    <a:cubicBezTo>
                      <a:pt x="48" y="10586"/>
                      <a:pt x="1" y="10633"/>
                      <a:pt x="1" y="10669"/>
                    </a:cubicBezTo>
                    <a:lnTo>
                      <a:pt x="1" y="10943"/>
                    </a:lnTo>
                    <a:cubicBezTo>
                      <a:pt x="1" y="10990"/>
                      <a:pt x="48" y="11026"/>
                      <a:pt x="84" y="11026"/>
                    </a:cubicBezTo>
                    <a:cubicBezTo>
                      <a:pt x="132" y="11026"/>
                      <a:pt x="179" y="10990"/>
                      <a:pt x="179" y="10943"/>
                    </a:cubicBezTo>
                    <a:lnTo>
                      <a:pt x="179" y="10669"/>
                    </a:lnTo>
                    <a:cubicBezTo>
                      <a:pt x="179" y="10633"/>
                      <a:pt x="132" y="10586"/>
                      <a:pt x="84" y="10586"/>
                    </a:cubicBezTo>
                    <a:close/>
                    <a:moveTo>
                      <a:pt x="84" y="11407"/>
                    </a:moveTo>
                    <a:cubicBezTo>
                      <a:pt x="48" y="11407"/>
                      <a:pt x="1" y="11443"/>
                      <a:pt x="1" y="11490"/>
                    </a:cubicBezTo>
                    <a:lnTo>
                      <a:pt x="1" y="11764"/>
                    </a:lnTo>
                    <a:cubicBezTo>
                      <a:pt x="1" y="11800"/>
                      <a:pt x="48" y="11848"/>
                      <a:pt x="84" y="11848"/>
                    </a:cubicBezTo>
                    <a:cubicBezTo>
                      <a:pt x="132" y="11848"/>
                      <a:pt x="179" y="11800"/>
                      <a:pt x="179" y="11764"/>
                    </a:cubicBezTo>
                    <a:lnTo>
                      <a:pt x="179" y="11490"/>
                    </a:lnTo>
                    <a:cubicBezTo>
                      <a:pt x="179" y="11443"/>
                      <a:pt x="132" y="11407"/>
                      <a:pt x="84" y="11407"/>
                    </a:cubicBezTo>
                    <a:close/>
                    <a:moveTo>
                      <a:pt x="84" y="12205"/>
                    </a:moveTo>
                    <a:cubicBezTo>
                      <a:pt x="48" y="12205"/>
                      <a:pt x="1" y="12252"/>
                      <a:pt x="1" y="12300"/>
                    </a:cubicBezTo>
                    <a:lnTo>
                      <a:pt x="1" y="12562"/>
                    </a:lnTo>
                    <a:cubicBezTo>
                      <a:pt x="1" y="12610"/>
                      <a:pt x="48" y="12657"/>
                      <a:pt x="84" y="12657"/>
                    </a:cubicBezTo>
                    <a:cubicBezTo>
                      <a:pt x="132" y="12657"/>
                      <a:pt x="179" y="12610"/>
                      <a:pt x="179" y="12562"/>
                    </a:cubicBezTo>
                    <a:lnTo>
                      <a:pt x="179" y="12300"/>
                    </a:lnTo>
                    <a:cubicBezTo>
                      <a:pt x="179" y="12252"/>
                      <a:pt x="132" y="12205"/>
                      <a:pt x="84" y="12205"/>
                    </a:cubicBezTo>
                    <a:close/>
                    <a:moveTo>
                      <a:pt x="84" y="13026"/>
                    </a:moveTo>
                    <a:cubicBezTo>
                      <a:pt x="48" y="13026"/>
                      <a:pt x="1" y="13074"/>
                      <a:pt x="1" y="13110"/>
                    </a:cubicBezTo>
                    <a:lnTo>
                      <a:pt x="1" y="13384"/>
                    </a:lnTo>
                    <a:cubicBezTo>
                      <a:pt x="1" y="13431"/>
                      <a:pt x="48" y="13467"/>
                      <a:pt x="84" y="13467"/>
                    </a:cubicBezTo>
                    <a:cubicBezTo>
                      <a:pt x="132" y="13467"/>
                      <a:pt x="179" y="13431"/>
                      <a:pt x="179" y="13384"/>
                    </a:cubicBezTo>
                    <a:lnTo>
                      <a:pt x="179" y="13110"/>
                    </a:lnTo>
                    <a:cubicBezTo>
                      <a:pt x="179" y="13062"/>
                      <a:pt x="132" y="13026"/>
                      <a:pt x="84" y="13026"/>
                    </a:cubicBezTo>
                    <a:close/>
                    <a:moveTo>
                      <a:pt x="84" y="13848"/>
                    </a:moveTo>
                    <a:cubicBezTo>
                      <a:pt x="48" y="13848"/>
                      <a:pt x="1" y="13884"/>
                      <a:pt x="1" y="13931"/>
                    </a:cubicBezTo>
                    <a:lnTo>
                      <a:pt x="1" y="14205"/>
                    </a:lnTo>
                    <a:cubicBezTo>
                      <a:pt x="1" y="14241"/>
                      <a:pt x="48" y="14288"/>
                      <a:pt x="84" y="14288"/>
                    </a:cubicBezTo>
                    <a:cubicBezTo>
                      <a:pt x="132" y="14288"/>
                      <a:pt x="179" y="14241"/>
                      <a:pt x="179" y="14205"/>
                    </a:cubicBezTo>
                    <a:lnTo>
                      <a:pt x="179" y="13931"/>
                    </a:lnTo>
                    <a:cubicBezTo>
                      <a:pt x="179" y="13884"/>
                      <a:pt x="132" y="13848"/>
                      <a:pt x="84" y="13848"/>
                    </a:cubicBezTo>
                    <a:close/>
                    <a:moveTo>
                      <a:pt x="84" y="14646"/>
                    </a:moveTo>
                    <a:cubicBezTo>
                      <a:pt x="48" y="14646"/>
                      <a:pt x="1" y="14693"/>
                      <a:pt x="1" y="14741"/>
                    </a:cubicBezTo>
                    <a:lnTo>
                      <a:pt x="1" y="15003"/>
                    </a:lnTo>
                    <a:cubicBezTo>
                      <a:pt x="1" y="15050"/>
                      <a:pt x="48" y="15098"/>
                      <a:pt x="84" y="15098"/>
                    </a:cubicBezTo>
                    <a:cubicBezTo>
                      <a:pt x="132" y="15098"/>
                      <a:pt x="179" y="15050"/>
                      <a:pt x="179" y="15003"/>
                    </a:cubicBezTo>
                    <a:lnTo>
                      <a:pt x="179" y="14741"/>
                    </a:lnTo>
                    <a:cubicBezTo>
                      <a:pt x="179" y="14693"/>
                      <a:pt x="132" y="14646"/>
                      <a:pt x="84" y="14646"/>
                    </a:cubicBezTo>
                    <a:close/>
                    <a:moveTo>
                      <a:pt x="84" y="15467"/>
                    </a:moveTo>
                    <a:cubicBezTo>
                      <a:pt x="48" y="15467"/>
                      <a:pt x="1" y="15515"/>
                      <a:pt x="1" y="15550"/>
                    </a:cubicBezTo>
                    <a:lnTo>
                      <a:pt x="1" y="15824"/>
                    </a:lnTo>
                    <a:cubicBezTo>
                      <a:pt x="1" y="15872"/>
                      <a:pt x="48" y="15908"/>
                      <a:pt x="84" y="15908"/>
                    </a:cubicBezTo>
                    <a:cubicBezTo>
                      <a:pt x="132" y="15908"/>
                      <a:pt x="179" y="15872"/>
                      <a:pt x="179" y="15824"/>
                    </a:cubicBezTo>
                    <a:lnTo>
                      <a:pt x="179" y="15550"/>
                    </a:lnTo>
                    <a:cubicBezTo>
                      <a:pt x="179" y="15515"/>
                      <a:pt x="132" y="15467"/>
                      <a:pt x="84" y="1546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44"/>
              <p:cNvSpPr/>
              <p:nvPr/>
            </p:nvSpPr>
            <p:spPr>
              <a:xfrm>
                <a:off x="5528432" y="4674507"/>
                <a:ext cx="194657" cy="5671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79" extrusionOk="0">
                    <a:moveTo>
                      <a:pt x="84" y="0"/>
                    </a:moveTo>
                    <a:cubicBezTo>
                      <a:pt x="36" y="0"/>
                      <a:pt x="0" y="36"/>
                      <a:pt x="0" y="83"/>
                    </a:cubicBezTo>
                    <a:cubicBezTo>
                      <a:pt x="0" y="131"/>
                      <a:pt x="36" y="179"/>
                      <a:pt x="84" y="179"/>
                    </a:cubicBezTo>
                    <a:lnTo>
                      <a:pt x="357" y="179"/>
                    </a:lnTo>
                    <a:cubicBezTo>
                      <a:pt x="417" y="179"/>
                      <a:pt x="453" y="131"/>
                      <a:pt x="441" y="83"/>
                    </a:cubicBezTo>
                    <a:cubicBezTo>
                      <a:pt x="441" y="36"/>
                      <a:pt x="393" y="0"/>
                      <a:pt x="357" y="0"/>
                    </a:cubicBezTo>
                    <a:close/>
                    <a:moveTo>
                      <a:pt x="905" y="0"/>
                    </a:moveTo>
                    <a:cubicBezTo>
                      <a:pt x="858" y="0"/>
                      <a:pt x="810" y="36"/>
                      <a:pt x="810" y="83"/>
                    </a:cubicBezTo>
                    <a:cubicBezTo>
                      <a:pt x="810" y="131"/>
                      <a:pt x="858" y="179"/>
                      <a:pt x="905" y="179"/>
                    </a:cubicBezTo>
                    <a:lnTo>
                      <a:pt x="1167" y="179"/>
                    </a:lnTo>
                    <a:cubicBezTo>
                      <a:pt x="1215" y="179"/>
                      <a:pt x="1262" y="131"/>
                      <a:pt x="1262" y="83"/>
                    </a:cubicBezTo>
                    <a:cubicBezTo>
                      <a:pt x="1262" y="36"/>
                      <a:pt x="1215" y="0"/>
                      <a:pt x="1167" y="0"/>
                    </a:cubicBezTo>
                    <a:close/>
                    <a:moveTo>
                      <a:pt x="1727" y="0"/>
                    </a:moveTo>
                    <a:cubicBezTo>
                      <a:pt x="1679" y="0"/>
                      <a:pt x="1631" y="36"/>
                      <a:pt x="1631" y="83"/>
                    </a:cubicBezTo>
                    <a:cubicBezTo>
                      <a:pt x="1631" y="131"/>
                      <a:pt x="1679" y="179"/>
                      <a:pt x="1727" y="179"/>
                    </a:cubicBezTo>
                    <a:lnTo>
                      <a:pt x="1989" y="179"/>
                    </a:lnTo>
                    <a:cubicBezTo>
                      <a:pt x="2036" y="179"/>
                      <a:pt x="2072" y="131"/>
                      <a:pt x="2072" y="83"/>
                    </a:cubicBezTo>
                    <a:cubicBezTo>
                      <a:pt x="2072" y="36"/>
                      <a:pt x="2036" y="0"/>
                      <a:pt x="1989" y="0"/>
                    </a:cubicBezTo>
                    <a:close/>
                    <a:moveTo>
                      <a:pt x="2524" y="0"/>
                    </a:moveTo>
                    <a:cubicBezTo>
                      <a:pt x="2477" y="0"/>
                      <a:pt x="2441" y="36"/>
                      <a:pt x="2441" y="83"/>
                    </a:cubicBezTo>
                    <a:cubicBezTo>
                      <a:pt x="2441" y="131"/>
                      <a:pt x="2477" y="179"/>
                      <a:pt x="2524" y="179"/>
                    </a:cubicBezTo>
                    <a:lnTo>
                      <a:pt x="2798" y="179"/>
                    </a:lnTo>
                    <a:cubicBezTo>
                      <a:pt x="2858" y="179"/>
                      <a:pt x="2893" y="131"/>
                      <a:pt x="2882" y="83"/>
                    </a:cubicBezTo>
                    <a:cubicBezTo>
                      <a:pt x="2882" y="36"/>
                      <a:pt x="2834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51" y="36"/>
                      <a:pt x="3251" y="83"/>
                    </a:cubicBezTo>
                    <a:cubicBezTo>
                      <a:pt x="3251" y="131"/>
                      <a:pt x="3298" y="179"/>
                      <a:pt x="3346" y="179"/>
                    </a:cubicBezTo>
                    <a:lnTo>
                      <a:pt x="3608" y="179"/>
                    </a:lnTo>
                    <a:cubicBezTo>
                      <a:pt x="3667" y="179"/>
                      <a:pt x="3703" y="131"/>
                      <a:pt x="3703" y="83"/>
                    </a:cubicBezTo>
                    <a:cubicBezTo>
                      <a:pt x="3703" y="36"/>
                      <a:pt x="3655" y="0"/>
                      <a:pt x="3608" y="0"/>
                    </a:cubicBezTo>
                    <a:close/>
                    <a:moveTo>
                      <a:pt x="4167" y="0"/>
                    </a:moveTo>
                    <a:cubicBezTo>
                      <a:pt x="4120" y="0"/>
                      <a:pt x="4072" y="36"/>
                      <a:pt x="4072" y="83"/>
                    </a:cubicBezTo>
                    <a:cubicBezTo>
                      <a:pt x="4072" y="131"/>
                      <a:pt x="4120" y="179"/>
                      <a:pt x="4167" y="179"/>
                    </a:cubicBezTo>
                    <a:lnTo>
                      <a:pt x="4429" y="179"/>
                    </a:lnTo>
                    <a:cubicBezTo>
                      <a:pt x="4477" y="179"/>
                      <a:pt x="4525" y="131"/>
                      <a:pt x="4525" y="83"/>
                    </a:cubicBezTo>
                    <a:cubicBezTo>
                      <a:pt x="4525" y="36"/>
                      <a:pt x="4477" y="0"/>
                      <a:pt x="4429" y="0"/>
                    </a:cubicBezTo>
                    <a:close/>
                    <a:moveTo>
                      <a:pt x="4965" y="0"/>
                    </a:moveTo>
                    <a:cubicBezTo>
                      <a:pt x="4918" y="0"/>
                      <a:pt x="4882" y="36"/>
                      <a:pt x="4882" y="83"/>
                    </a:cubicBezTo>
                    <a:cubicBezTo>
                      <a:pt x="4882" y="131"/>
                      <a:pt x="4918" y="179"/>
                      <a:pt x="4965" y="179"/>
                    </a:cubicBezTo>
                    <a:lnTo>
                      <a:pt x="5239" y="179"/>
                    </a:lnTo>
                    <a:cubicBezTo>
                      <a:pt x="5299" y="179"/>
                      <a:pt x="5334" y="131"/>
                      <a:pt x="5322" y="83"/>
                    </a:cubicBezTo>
                    <a:cubicBezTo>
                      <a:pt x="5322" y="36"/>
                      <a:pt x="5275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691" y="36"/>
                      <a:pt x="5691" y="83"/>
                    </a:cubicBezTo>
                    <a:cubicBezTo>
                      <a:pt x="5691" y="131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108" y="179"/>
                      <a:pt x="6144" y="131"/>
                      <a:pt x="6144" y="83"/>
                    </a:cubicBezTo>
                    <a:cubicBezTo>
                      <a:pt x="6144" y="36"/>
                      <a:pt x="6096" y="0"/>
                      <a:pt x="60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44"/>
              <p:cNvSpPr/>
              <p:nvPr/>
            </p:nvSpPr>
            <p:spPr>
              <a:xfrm>
                <a:off x="5732499" y="4175444"/>
                <a:ext cx="5703" cy="499094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753" extrusionOk="0">
                    <a:moveTo>
                      <a:pt x="84" y="0"/>
                    </a:moveTo>
                    <a:cubicBezTo>
                      <a:pt x="48" y="0"/>
                      <a:pt x="1" y="48"/>
                      <a:pt x="1" y="95"/>
                    </a:cubicBezTo>
                    <a:lnTo>
                      <a:pt x="1" y="191"/>
                    </a:lnTo>
                    <a:cubicBezTo>
                      <a:pt x="1" y="238"/>
                      <a:pt x="48" y="286"/>
                      <a:pt x="84" y="286"/>
                    </a:cubicBezTo>
                    <a:cubicBezTo>
                      <a:pt x="132" y="286"/>
                      <a:pt x="179" y="238"/>
                      <a:pt x="179" y="191"/>
                    </a:cubicBezTo>
                    <a:lnTo>
                      <a:pt x="179" y="95"/>
                    </a:lnTo>
                    <a:cubicBezTo>
                      <a:pt x="179" y="48"/>
                      <a:pt x="132" y="0"/>
                      <a:pt x="84" y="0"/>
                    </a:cubicBezTo>
                    <a:close/>
                    <a:moveTo>
                      <a:pt x="84" y="643"/>
                    </a:moveTo>
                    <a:cubicBezTo>
                      <a:pt x="48" y="643"/>
                      <a:pt x="1" y="691"/>
                      <a:pt x="1" y="726"/>
                    </a:cubicBezTo>
                    <a:lnTo>
                      <a:pt x="1" y="1000"/>
                    </a:lnTo>
                    <a:cubicBezTo>
                      <a:pt x="1" y="1048"/>
                      <a:pt x="48" y="1084"/>
                      <a:pt x="84" y="1084"/>
                    </a:cubicBezTo>
                    <a:cubicBezTo>
                      <a:pt x="132" y="1084"/>
                      <a:pt x="179" y="1048"/>
                      <a:pt x="179" y="1000"/>
                    </a:cubicBezTo>
                    <a:lnTo>
                      <a:pt x="179" y="726"/>
                    </a:lnTo>
                    <a:cubicBezTo>
                      <a:pt x="179" y="691"/>
                      <a:pt x="132" y="643"/>
                      <a:pt x="84" y="643"/>
                    </a:cubicBezTo>
                    <a:close/>
                    <a:moveTo>
                      <a:pt x="84" y="1465"/>
                    </a:moveTo>
                    <a:cubicBezTo>
                      <a:pt x="48" y="1465"/>
                      <a:pt x="1" y="1500"/>
                      <a:pt x="1" y="1548"/>
                    </a:cubicBezTo>
                    <a:lnTo>
                      <a:pt x="1" y="1822"/>
                    </a:lnTo>
                    <a:cubicBezTo>
                      <a:pt x="1" y="1857"/>
                      <a:pt x="48" y="1905"/>
                      <a:pt x="84" y="1905"/>
                    </a:cubicBezTo>
                    <a:cubicBezTo>
                      <a:pt x="132" y="1905"/>
                      <a:pt x="179" y="1857"/>
                      <a:pt x="179" y="1822"/>
                    </a:cubicBezTo>
                    <a:lnTo>
                      <a:pt x="179" y="1548"/>
                    </a:lnTo>
                    <a:cubicBezTo>
                      <a:pt x="179" y="1500"/>
                      <a:pt x="132" y="1465"/>
                      <a:pt x="84" y="1465"/>
                    </a:cubicBezTo>
                    <a:close/>
                    <a:moveTo>
                      <a:pt x="84" y="2274"/>
                    </a:moveTo>
                    <a:cubicBezTo>
                      <a:pt x="48" y="2274"/>
                      <a:pt x="1" y="2322"/>
                      <a:pt x="1" y="2369"/>
                    </a:cubicBezTo>
                    <a:lnTo>
                      <a:pt x="1" y="2631"/>
                    </a:lnTo>
                    <a:cubicBezTo>
                      <a:pt x="1" y="2679"/>
                      <a:pt x="48" y="2727"/>
                      <a:pt x="84" y="2727"/>
                    </a:cubicBezTo>
                    <a:cubicBezTo>
                      <a:pt x="132" y="2727"/>
                      <a:pt x="179" y="2679"/>
                      <a:pt x="179" y="2631"/>
                    </a:cubicBezTo>
                    <a:lnTo>
                      <a:pt x="179" y="2369"/>
                    </a:lnTo>
                    <a:cubicBezTo>
                      <a:pt x="179" y="2322"/>
                      <a:pt x="132" y="2274"/>
                      <a:pt x="84" y="2274"/>
                    </a:cubicBezTo>
                    <a:close/>
                    <a:moveTo>
                      <a:pt x="84" y="3084"/>
                    </a:moveTo>
                    <a:cubicBezTo>
                      <a:pt x="48" y="3084"/>
                      <a:pt x="1" y="3131"/>
                      <a:pt x="1" y="3167"/>
                    </a:cubicBezTo>
                    <a:lnTo>
                      <a:pt x="1" y="3441"/>
                    </a:lnTo>
                    <a:cubicBezTo>
                      <a:pt x="1" y="3489"/>
                      <a:pt x="48" y="3524"/>
                      <a:pt x="84" y="3524"/>
                    </a:cubicBezTo>
                    <a:cubicBezTo>
                      <a:pt x="132" y="3524"/>
                      <a:pt x="179" y="3489"/>
                      <a:pt x="179" y="3441"/>
                    </a:cubicBezTo>
                    <a:lnTo>
                      <a:pt x="179" y="3167"/>
                    </a:lnTo>
                    <a:cubicBezTo>
                      <a:pt x="179" y="3120"/>
                      <a:pt x="132" y="3084"/>
                      <a:pt x="84" y="3084"/>
                    </a:cubicBezTo>
                    <a:close/>
                    <a:moveTo>
                      <a:pt x="84" y="3905"/>
                    </a:moveTo>
                    <a:cubicBezTo>
                      <a:pt x="48" y="3905"/>
                      <a:pt x="1" y="3941"/>
                      <a:pt x="1" y="3989"/>
                    </a:cubicBezTo>
                    <a:lnTo>
                      <a:pt x="1" y="4263"/>
                    </a:lnTo>
                    <a:cubicBezTo>
                      <a:pt x="1" y="4298"/>
                      <a:pt x="48" y="4346"/>
                      <a:pt x="84" y="4346"/>
                    </a:cubicBezTo>
                    <a:cubicBezTo>
                      <a:pt x="132" y="4346"/>
                      <a:pt x="179" y="4298"/>
                      <a:pt x="179" y="4263"/>
                    </a:cubicBezTo>
                    <a:lnTo>
                      <a:pt x="179" y="3989"/>
                    </a:lnTo>
                    <a:cubicBezTo>
                      <a:pt x="179" y="3941"/>
                      <a:pt x="132" y="3905"/>
                      <a:pt x="84" y="3905"/>
                    </a:cubicBezTo>
                    <a:close/>
                    <a:moveTo>
                      <a:pt x="84" y="4715"/>
                    </a:moveTo>
                    <a:cubicBezTo>
                      <a:pt x="48" y="4715"/>
                      <a:pt x="1" y="4763"/>
                      <a:pt x="1" y="4810"/>
                    </a:cubicBezTo>
                    <a:lnTo>
                      <a:pt x="1" y="5072"/>
                    </a:lnTo>
                    <a:cubicBezTo>
                      <a:pt x="1" y="5120"/>
                      <a:pt x="48" y="5167"/>
                      <a:pt x="84" y="5167"/>
                    </a:cubicBezTo>
                    <a:cubicBezTo>
                      <a:pt x="132" y="5167"/>
                      <a:pt x="179" y="5120"/>
                      <a:pt x="179" y="5072"/>
                    </a:cubicBezTo>
                    <a:lnTo>
                      <a:pt x="179" y="4810"/>
                    </a:lnTo>
                    <a:cubicBezTo>
                      <a:pt x="179" y="4763"/>
                      <a:pt x="132" y="4715"/>
                      <a:pt x="84" y="4715"/>
                    </a:cubicBezTo>
                    <a:close/>
                    <a:moveTo>
                      <a:pt x="84" y="5525"/>
                    </a:moveTo>
                    <a:cubicBezTo>
                      <a:pt x="48" y="5525"/>
                      <a:pt x="1" y="5572"/>
                      <a:pt x="1" y="5608"/>
                    </a:cubicBezTo>
                    <a:lnTo>
                      <a:pt x="1" y="5882"/>
                    </a:lnTo>
                    <a:cubicBezTo>
                      <a:pt x="1" y="5929"/>
                      <a:pt x="48" y="5965"/>
                      <a:pt x="84" y="5965"/>
                    </a:cubicBezTo>
                    <a:cubicBezTo>
                      <a:pt x="132" y="5965"/>
                      <a:pt x="179" y="5941"/>
                      <a:pt x="179" y="5882"/>
                    </a:cubicBezTo>
                    <a:lnTo>
                      <a:pt x="179" y="5608"/>
                    </a:lnTo>
                    <a:cubicBezTo>
                      <a:pt x="179" y="5572"/>
                      <a:pt x="132" y="5525"/>
                      <a:pt x="84" y="5525"/>
                    </a:cubicBezTo>
                    <a:close/>
                    <a:moveTo>
                      <a:pt x="84" y="6346"/>
                    </a:moveTo>
                    <a:cubicBezTo>
                      <a:pt x="48" y="6346"/>
                      <a:pt x="1" y="6382"/>
                      <a:pt x="1" y="6429"/>
                    </a:cubicBezTo>
                    <a:lnTo>
                      <a:pt x="1" y="6703"/>
                    </a:lnTo>
                    <a:cubicBezTo>
                      <a:pt x="1" y="6739"/>
                      <a:pt x="48" y="6787"/>
                      <a:pt x="84" y="6787"/>
                    </a:cubicBezTo>
                    <a:cubicBezTo>
                      <a:pt x="132" y="6787"/>
                      <a:pt x="179" y="6739"/>
                      <a:pt x="179" y="6703"/>
                    </a:cubicBezTo>
                    <a:lnTo>
                      <a:pt x="179" y="6429"/>
                    </a:lnTo>
                    <a:cubicBezTo>
                      <a:pt x="179" y="6382"/>
                      <a:pt x="132" y="6346"/>
                      <a:pt x="84" y="6346"/>
                    </a:cubicBezTo>
                    <a:close/>
                    <a:moveTo>
                      <a:pt x="84" y="7156"/>
                    </a:moveTo>
                    <a:cubicBezTo>
                      <a:pt x="48" y="7156"/>
                      <a:pt x="1" y="7203"/>
                      <a:pt x="1" y="7251"/>
                    </a:cubicBezTo>
                    <a:lnTo>
                      <a:pt x="1" y="7513"/>
                    </a:lnTo>
                    <a:cubicBezTo>
                      <a:pt x="1" y="7561"/>
                      <a:pt x="48" y="7608"/>
                      <a:pt x="84" y="7608"/>
                    </a:cubicBezTo>
                    <a:cubicBezTo>
                      <a:pt x="132" y="7608"/>
                      <a:pt x="179" y="7561"/>
                      <a:pt x="179" y="7513"/>
                    </a:cubicBezTo>
                    <a:lnTo>
                      <a:pt x="179" y="7251"/>
                    </a:lnTo>
                    <a:cubicBezTo>
                      <a:pt x="179" y="7203"/>
                      <a:pt x="132" y="7156"/>
                      <a:pt x="84" y="7156"/>
                    </a:cubicBezTo>
                    <a:close/>
                    <a:moveTo>
                      <a:pt x="84" y="7965"/>
                    </a:moveTo>
                    <a:cubicBezTo>
                      <a:pt x="48" y="7965"/>
                      <a:pt x="1" y="8013"/>
                      <a:pt x="1" y="8049"/>
                    </a:cubicBezTo>
                    <a:lnTo>
                      <a:pt x="1" y="8323"/>
                    </a:lnTo>
                    <a:cubicBezTo>
                      <a:pt x="1" y="8370"/>
                      <a:pt x="48" y="8406"/>
                      <a:pt x="84" y="8406"/>
                    </a:cubicBezTo>
                    <a:cubicBezTo>
                      <a:pt x="132" y="8406"/>
                      <a:pt x="179" y="8382"/>
                      <a:pt x="179" y="8323"/>
                    </a:cubicBezTo>
                    <a:lnTo>
                      <a:pt x="179" y="8049"/>
                    </a:lnTo>
                    <a:cubicBezTo>
                      <a:pt x="179" y="8013"/>
                      <a:pt x="132" y="7965"/>
                      <a:pt x="84" y="7965"/>
                    </a:cubicBezTo>
                    <a:close/>
                    <a:moveTo>
                      <a:pt x="84" y="8787"/>
                    </a:moveTo>
                    <a:cubicBezTo>
                      <a:pt x="48" y="8787"/>
                      <a:pt x="1" y="8823"/>
                      <a:pt x="1" y="8870"/>
                    </a:cubicBezTo>
                    <a:lnTo>
                      <a:pt x="1" y="9144"/>
                    </a:lnTo>
                    <a:cubicBezTo>
                      <a:pt x="1" y="9180"/>
                      <a:pt x="48" y="9227"/>
                      <a:pt x="84" y="9227"/>
                    </a:cubicBezTo>
                    <a:cubicBezTo>
                      <a:pt x="132" y="9227"/>
                      <a:pt x="179" y="9180"/>
                      <a:pt x="179" y="9144"/>
                    </a:cubicBezTo>
                    <a:lnTo>
                      <a:pt x="179" y="8870"/>
                    </a:lnTo>
                    <a:cubicBezTo>
                      <a:pt x="179" y="8823"/>
                      <a:pt x="132" y="8787"/>
                      <a:pt x="84" y="8787"/>
                    </a:cubicBezTo>
                    <a:close/>
                    <a:moveTo>
                      <a:pt x="84" y="9597"/>
                    </a:moveTo>
                    <a:cubicBezTo>
                      <a:pt x="48" y="9597"/>
                      <a:pt x="1" y="9644"/>
                      <a:pt x="1" y="9692"/>
                    </a:cubicBezTo>
                    <a:lnTo>
                      <a:pt x="1" y="9954"/>
                    </a:lnTo>
                    <a:cubicBezTo>
                      <a:pt x="1" y="10001"/>
                      <a:pt x="48" y="10049"/>
                      <a:pt x="84" y="10049"/>
                    </a:cubicBezTo>
                    <a:cubicBezTo>
                      <a:pt x="132" y="10049"/>
                      <a:pt x="179" y="10001"/>
                      <a:pt x="179" y="9954"/>
                    </a:cubicBezTo>
                    <a:lnTo>
                      <a:pt x="179" y="9692"/>
                    </a:lnTo>
                    <a:cubicBezTo>
                      <a:pt x="179" y="9644"/>
                      <a:pt x="132" y="9597"/>
                      <a:pt x="84" y="9597"/>
                    </a:cubicBezTo>
                    <a:close/>
                    <a:moveTo>
                      <a:pt x="84" y="10406"/>
                    </a:moveTo>
                    <a:cubicBezTo>
                      <a:pt x="48" y="10406"/>
                      <a:pt x="1" y="10454"/>
                      <a:pt x="1" y="10489"/>
                    </a:cubicBezTo>
                    <a:lnTo>
                      <a:pt x="1" y="10763"/>
                    </a:lnTo>
                    <a:cubicBezTo>
                      <a:pt x="1" y="10811"/>
                      <a:pt x="48" y="10847"/>
                      <a:pt x="84" y="10847"/>
                    </a:cubicBezTo>
                    <a:cubicBezTo>
                      <a:pt x="132" y="10847"/>
                      <a:pt x="179" y="10823"/>
                      <a:pt x="179" y="10763"/>
                    </a:cubicBezTo>
                    <a:lnTo>
                      <a:pt x="179" y="10489"/>
                    </a:lnTo>
                    <a:cubicBezTo>
                      <a:pt x="179" y="10454"/>
                      <a:pt x="132" y="10406"/>
                      <a:pt x="84" y="10406"/>
                    </a:cubicBezTo>
                    <a:close/>
                    <a:moveTo>
                      <a:pt x="84" y="11228"/>
                    </a:moveTo>
                    <a:cubicBezTo>
                      <a:pt x="48" y="11228"/>
                      <a:pt x="1" y="11263"/>
                      <a:pt x="1" y="11311"/>
                    </a:cubicBezTo>
                    <a:lnTo>
                      <a:pt x="1" y="11585"/>
                    </a:lnTo>
                    <a:cubicBezTo>
                      <a:pt x="1" y="11621"/>
                      <a:pt x="48" y="11668"/>
                      <a:pt x="84" y="11668"/>
                    </a:cubicBezTo>
                    <a:cubicBezTo>
                      <a:pt x="132" y="11668"/>
                      <a:pt x="179" y="11621"/>
                      <a:pt x="179" y="11585"/>
                    </a:cubicBezTo>
                    <a:lnTo>
                      <a:pt x="179" y="11311"/>
                    </a:lnTo>
                    <a:cubicBezTo>
                      <a:pt x="179" y="11263"/>
                      <a:pt x="132" y="11228"/>
                      <a:pt x="84" y="11228"/>
                    </a:cubicBezTo>
                    <a:close/>
                    <a:moveTo>
                      <a:pt x="84" y="12025"/>
                    </a:moveTo>
                    <a:cubicBezTo>
                      <a:pt x="48" y="12025"/>
                      <a:pt x="1" y="12073"/>
                      <a:pt x="1" y="12121"/>
                    </a:cubicBezTo>
                    <a:lnTo>
                      <a:pt x="1" y="12394"/>
                    </a:lnTo>
                    <a:cubicBezTo>
                      <a:pt x="1" y="12442"/>
                      <a:pt x="48" y="12490"/>
                      <a:pt x="84" y="12490"/>
                    </a:cubicBezTo>
                    <a:cubicBezTo>
                      <a:pt x="132" y="12490"/>
                      <a:pt x="179" y="12442"/>
                      <a:pt x="179" y="12383"/>
                    </a:cubicBezTo>
                    <a:lnTo>
                      <a:pt x="179" y="12121"/>
                    </a:lnTo>
                    <a:cubicBezTo>
                      <a:pt x="179" y="12073"/>
                      <a:pt x="132" y="12025"/>
                      <a:pt x="84" y="12025"/>
                    </a:cubicBezTo>
                    <a:close/>
                    <a:moveTo>
                      <a:pt x="84" y="12847"/>
                    </a:moveTo>
                    <a:cubicBezTo>
                      <a:pt x="48" y="12847"/>
                      <a:pt x="1" y="12895"/>
                      <a:pt x="1" y="12930"/>
                    </a:cubicBezTo>
                    <a:lnTo>
                      <a:pt x="1" y="13204"/>
                    </a:lnTo>
                    <a:cubicBezTo>
                      <a:pt x="1" y="13252"/>
                      <a:pt x="48" y="13287"/>
                      <a:pt x="84" y="13287"/>
                    </a:cubicBezTo>
                    <a:cubicBezTo>
                      <a:pt x="132" y="13287"/>
                      <a:pt x="179" y="13264"/>
                      <a:pt x="179" y="13204"/>
                    </a:cubicBezTo>
                    <a:lnTo>
                      <a:pt x="179" y="12930"/>
                    </a:lnTo>
                    <a:cubicBezTo>
                      <a:pt x="179" y="12895"/>
                      <a:pt x="132" y="12847"/>
                      <a:pt x="84" y="12847"/>
                    </a:cubicBezTo>
                    <a:close/>
                    <a:moveTo>
                      <a:pt x="84" y="13668"/>
                    </a:moveTo>
                    <a:cubicBezTo>
                      <a:pt x="48" y="13668"/>
                      <a:pt x="1" y="13704"/>
                      <a:pt x="1" y="13752"/>
                    </a:cubicBezTo>
                    <a:lnTo>
                      <a:pt x="1" y="14026"/>
                    </a:lnTo>
                    <a:cubicBezTo>
                      <a:pt x="1" y="14061"/>
                      <a:pt x="48" y="14109"/>
                      <a:pt x="84" y="14109"/>
                    </a:cubicBezTo>
                    <a:cubicBezTo>
                      <a:pt x="132" y="14109"/>
                      <a:pt x="179" y="14061"/>
                      <a:pt x="179" y="14026"/>
                    </a:cubicBezTo>
                    <a:lnTo>
                      <a:pt x="179" y="13752"/>
                    </a:lnTo>
                    <a:cubicBezTo>
                      <a:pt x="179" y="13704"/>
                      <a:pt x="132" y="13668"/>
                      <a:pt x="84" y="13668"/>
                    </a:cubicBezTo>
                    <a:close/>
                    <a:moveTo>
                      <a:pt x="84" y="14478"/>
                    </a:moveTo>
                    <a:cubicBezTo>
                      <a:pt x="48" y="14478"/>
                      <a:pt x="1" y="14526"/>
                      <a:pt x="1" y="14573"/>
                    </a:cubicBezTo>
                    <a:lnTo>
                      <a:pt x="1" y="14835"/>
                    </a:lnTo>
                    <a:cubicBezTo>
                      <a:pt x="1" y="14883"/>
                      <a:pt x="48" y="14931"/>
                      <a:pt x="84" y="14931"/>
                    </a:cubicBezTo>
                    <a:cubicBezTo>
                      <a:pt x="132" y="14931"/>
                      <a:pt x="179" y="14883"/>
                      <a:pt x="179" y="14835"/>
                    </a:cubicBezTo>
                    <a:lnTo>
                      <a:pt x="179" y="14573"/>
                    </a:lnTo>
                    <a:cubicBezTo>
                      <a:pt x="179" y="14526"/>
                      <a:pt x="132" y="14478"/>
                      <a:pt x="84" y="14478"/>
                    </a:cubicBezTo>
                    <a:close/>
                    <a:moveTo>
                      <a:pt x="84" y="15300"/>
                    </a:moveTo>
                    <a:cubicBezTo>
                      <a:pt x="48" y="15300"/>
                      <a:pt x="1" y="15347"/>
                      <a:pt x="1" y="15395"/>
                    </a:cubicBezTo>
                    <a:lnTo>
                      <a:pt x="1" y="15657"/>
                    </a:lnTo>
                    <a:cubicBezTo>
                      <a:pt x="1" y="15704"/>
                      <a:pt x="48" y="15752"/>
                      <a:pt x="84" y="15752"/>
                    </a:cubicBezTo>
                    <a:cubicBezTo>
                      <a:pt x="132" y="15752"/>
                      <a:pt x="179" y="15704"/>
                      <a:pt x="179" y="15657"/>
                    </a:cubicBezTo>
                    <a:lnTo>
                      <a:pt x="179" y="15395"/>
                    </a:lnTo>
                    <a:cubicBezTo>
                      <a:pt x="179" y="15347"/>
                      <a:pt x="132" y="15300"/>
                      <a:pt x="84" y="1530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44"/>
              <p:cNvSpPr/>
              <p:nvPr/>
            </p:nvSpPr>
            <p:spPr>
              <a:xfrm>
                <a:off x="5734019" y="4218437"/>
                <a:ext cx="426668" cy="5671"/>
              </a:xfrm>
              <a:custGeom>
                <a:avLst/>
                <a:gdLst/>
                <a:ahLst/>
                <a:cxnLst/>
                <a:rect l="l" t="t" r="r" b="b"/>
                <a:pathLst>
                  <a:path w="13467" h="179" extrusionOk="0">
                    <a:moveTo>
                      <a:pt x="84" y="0"/>
                    </a:moveTo>
                    <a:cubicBezTo>
                      <a:pt x="36" y="0"/>
                      <a:pt x="0" y="36"/>
                      <a:pt x="0" y="84"/>
                    </a:cubicBezTo>
                    <a:cubicBezTo>
                      <a:pt x="0" y="131"/>
                      <a:pt x="36" y="179"/>
                      <a:pt x="84" y="179"/>
                    </a:cubicBezTo>
                    <a:lnTo>
                      <a:pt x="345" y="179"/>
                    </a:lnTo>
                    <a:cubicBezTo>
                      <a:pt x="393" y="179"/>
                      <a:pt x="441" y="131"/>
                      <a:pt x="441" y="84"/>
                    </a:cubicBezTo>
                    <a:cubicBezTo>
                      <a:pt x="441" y="36"/>
                      <a:pt x="393" y="0"/>
                      <a:pt x="345" y="0"/>
                    </a:cubicBezTo>
                    <a:close/>
                    <a:moveTo>
                      <a:pt x="905" y="0"/>
                    </a:moveTo>
                    <a:cubicBezTo>
                      <a:pt x="857" y="0"/>
                      <a:pt x="810" y="36"/>
                      <a:pt x="810" y="84"/>
                    </a:cubicBezTo>
                    <a:cubicBezTo>
                      <a:pt x="810" y="131"/>
                      <a:pt x="857" y="179"/>
                      <a:pt x="905" y="179"/>
                    </a:cubicBezTo>
                    <a:lnTo>
                      <a:pt x="1167" y="179"/>
                    </a:lnTo>
                    <a:cubicBezTo>
                      <a:pt x="1215" y="179"/>
                      <a:pt x="1262" y="131"/>
                      <a:pt x="1262" y="84"/>
                    </a:cubicBezTo>
                    <a:cubicBezTo>
                      <a:pt x="1262" y="36"/>
                      <a:pt x="1215" y="0"/>
                      <a:pt x="1167" y="0"/>
                    </a:cubicBezTo>
                    <a:close/>
                    <a:moveTo>
                      <a:pt x="1703" y="0"/>
                    </a:moveTo>
                    <a:cubicBezTo>
                      <a:pt x="1667" y="0"/>
                      <a:pt x="1619" y="36"/>
                      <a:pt x="1619" y="84"/>
                    </a:cubicBezTo>
                    <a:cubicBezTo>
                      <a:pt x="1619" y="131"/>
                      <a:pt x="1667" y="179"/>
                      <a:pt x="1703" y="179"/>
                    </a:cubicBezTo>
                    <a:lnTo>
                      <a:pt x="1977" y="179"/>
                    </a:lnTo>
                    <a:cubicBezTo>
                      <a:pt x="2036" y="179"/>
                      <a:pt x="2060" y="131"/>
                      <a:pt x="2060" y="84"/>
                    </a:cubicBezTo>
                    <a:cubicBezTo>
                      <a:pt x="2060" y="36"/>
                      <a:pt x="2024" y="0"/>
                      <a:pt x="1977" y="0"/>
                    </a:cubicBezTo>
                    <a:close/>
                    <a:moveTo>
                      <a:pt x="2524" y="0"/>
                    </a:moveTo>
                    <a:cubicBezTo>
                      <a:pt x="2477" y="0"/>
                      <a:pt x="2441" y="36"/>
                      <a:pt x="2441" y="84"/>
                    </a:cubicBezTo>
                    <a:cubicBezTo>
                      <a:pt x="2441" y="131"/>
                      <a:pt x="2477" y="179"/>
                      <a:pt x="2524" y="179"/>
                    </a:cubicBezTo>
                    <a:lnTo>
                      <a:pt x="2798" y="179"/>
                    </a:lnTo>
                    <a:cubicBezTo>
                      <a:pt x="2858" y="179"/>
                      <a:pt x="2881" y="131"/>
                      <a:pt x="2881" y="84"/>
                    </a:cubicBezTo>
                    <a:cubicBezTo>
                      <a:pt x="2881" y="36"/>
                      <a:pt x="2834" y="0"/>
                      <a:pt x="2798" y="0"/>
                    </a:cubicBezTo>
                    <a:close/>
                    <a:moveTo>
                      <a:pt x="3346" y="0"/>
                    </a:moveTo>
                    <a:cubicBezTo>
                      <a:pt x="3298" y="0"/>
                      <a:pt x="3251" y="36"/>
                      <a:pt x="3251" y="84"/>
                    </a:cubicBezTo>
                    <a:cubicBezTo>
                      <a:pt x="3251" y="131"/>
                      <a:pt x="3298" y="179"/>
                      <a:pt x="3346" y="179"/>
                    </a:cubicBezTo>
                    <a:lnTo>
                      <a:pt x="3608" y="179"/>
                    </a:lnTo>
                    <a:cubicBezTo>
                      <a:pt x="3655" y="179"/>
                      <a:pt x="3703" y="131"/>
                      <a:pt x="3703" y="84"/>
                    </a:cubicBezTo>
                    <a:cubicBezTo>
                      <a:pt x="3703" y="36"/>
                      <a:pt x="3655" y="0"/>
                      <a:pt x="3608" y="0"/>
                    </a:cubicBezTo>
                    <a:close/>
                    <a:moveTo>
                      <a:pt x="4144" y="0"/>
                    </a:moveTo>
                    <a:cubicBezTo>
                      <a:pt x="4108" y="0"/>
                      <a:pt x="4060" y="36"/>
                      <a:pt x="4060" y="84"/>
                    </a:cubicBezTo>
                    <a:cubicBezTo>
                      <a:pt x="4060" y="131"/>
                      <a:pt x="4108" y="179"/>
                      <a:pt x="4144" y="179"/>
                    </a:cubicBezTo>
                    <a:lnTo>
                      <a:pt x="4417" y="179"/>
                    </a:lnTo>
                    <a:cubicBezTo>
                      <a:pt x="4477" y="179"/>
                      <a:pt x="4501" y="131"/>
                      <a:pt x="4501" y="84"/>
                    </a:cubicBezTo>
                    <a:cubicBezTo>
                      <a:pt x="4501" y="36"/>
                      <a:pt x="4465" y="0"/>
                      <a:pt x="4417" y="0"/>
                    </a:cubicBezTo>
                    <a:close/>
                    <a:moveTo>
                      <a:pt x="4965" y="0"/>
                    </a:moveTo>
                    <a:cubicBezTo>
                      <a:pt x="4917" y="0"/>
                      <a:pt x="4882" y="36"/>
                      <a:pt x="4882" y="84"/>
                    </a:cubicBezTo>
                    <a:cubicBezTo>
                      <a:pt x="4882" y="131"/>
                      <a:pt x="4917" y="179"/>
                      <a:pt x="4965" y="179"/>
                    </a:cubicBezTo>
                    <a:lnTo>
                      <a:pt x="5239" y="179"/>
                    </a:lnTo>
                    <a:cubicBezTo>
                      <a:pt x="5298" y="179"/>
                      <a:pt x="5322" y="131"/>
                      <a:pt x="5322" y="84"/>
                    </a:cubicBezTo>
                    <a:cubicBezTo>
                      <a:pt x="5322" y="36"/>
                      <a:pt x="5275" y="0"/>
                      <a:pt x="5239" y="0"/>
                    </a:cubicBezTo>
                    <a:close/>
                    <a:moveTo>
                      <a:pt x="5787" y="0"/>
                    </a:moveTo>
                    <a:cubicBezTo>
                      <a:pt x="5739" y="0"/>
                      <a:pt x="5691" y="36"/>
                      <a:pt x="5691" y="84"/>
                    </a:cubicBezTo>
                    <a:cubicBezTo>
                      <a:pt x="5691" y="131"/>
                      <a:pt x="5739" y="179"/>
                      <a:pt x="5787" y="179"/>
                    </a:cubicBezTo>
                    <a:lnTo>
                      <a:pt x="6049" y="179"/>
                    </a:lnTo>
                    <a:cubicBezTo>
                      <a:pt x="6096" y="179"/>
                      <a:pt x="6144" y="131"/>
                      <a:pt x="6144" y="84"/>
                    </a:cubicBezTo>
                    <a:cubicBezTo>
                      <a:pt x="6144" y="36"/>
                      <a:pt x="6096" y="0"/>
                      <a:pt x="6049" y="0"/>
                    </a:cubicBezTo>
                    <a:close/>
                    <a:moveTo>
                      <a:pt x="6608" y="0"/>
                    </a:moveTo>
                    <a:cubicBezTo>
                      <a:pt x="6561" y="0"/>
                      <a:pt x="6513" y="36"/>
                      <a:pt x="6513" y="84"/>
                    </a:cubicBezTo>
                    <a:cubicBezTo>
                      <a:pt x="6513" y="131"/>
                      <a:pt x="6561" y="179"/>
                      <a:pt x="6608" y="179"/>
                    </a:cubicBezTo>
                    <a:lnTo>
                      <a:pt x="6870" y="179"/>
                    </a:lnTo>
                    <a:cubicBezTo>
                      <a:pt x="6918" y="179"/>
                      <a:pt x="6965" y="131"/>
                      <a:pt x="6965" y="84"/>
                    </a:cubicBezTo>
                    <a:cubicBezTo>
                      <a:pt x="6965" y="36"/>
                      <a:pt x="6918" y="0"/>
                      <a:pt x="6870" y="0"/>
                    </a:cubicBezTo>
                    <a:close/>
                    <a:moveTo>
                      <a:pt x="7406" y="0"/>
                    </a:moveTo>
                    <a:cubicBezTo>
                      <a:pt x="7358" y="0"/>
                      <a:pt x="7323" y="36"/>
                      <a:pt x="7323" y="84"/>
                    </a:cubicBezTo>
                    <a:cubicBezTo>
                      <a:pt x="7323" y="131"/>
                      <a:pt x="7358" y="179"/>
                      <a:pt x="7406" y="179"/>
                    </a:cubicBezTo>
                    <a:lnTo>
                      <a:pt x="7680" y="179"/>
                    </a:lnTo>
                    <a:cubicBezTo>
                      <a:pt x="7739" y="179"/>
                      <a:pt x="7763" y="131"/>
                      <a:pt x="7763" y="84"/>
                    </a:cubicBezTo>
                    <a:cubicBezTo>
                      <a:pt x="7763" y="36"/>
                      <a:pt x="7715" y="0"/>
                      <a:pt x="7680" y="0"/>
                    </a:cubicBezTo>
                    <a:close/>
                    <a:moveTo>
                      <a:pt x="8227" y="0"/>
                    </a:moveTo>
                    <a:cubicBezTo>
                      <a:pt x="8180" y="0"/>
                      <a:pt x="8132" y="36"/>
                      <a:pt x="8132" y="84"/>
                    </a:cubicBezTo>
                    <a:cubicBezTo>
                      <a:pt x="8132" y="131"/>
                      <a:pt x="8180" y="179"/>
                      <a:pt x="8227" y="179"/>
                    </a:cubicBezTo>
                    <a:lnTo>
                      <a:pt x="8489" y="179"/>
                    </a:lnTo>
                    <a:cubicBezTo>
                      <a:pt x="8537" y="179"/>
                      <a:pt x="8585" y="131"/>
                      <a:pt x="8585" y="84"/>
                    </a:cubicBezTo>
                    <a:cubicBezTo>
                      <a:pt x="8585" y="36"/>
                      <a:pt x="8537" y="0"/>
                      <a:pt x="8489" y="0"/>
                    </a:cubicBezTo>
                    <a:close/>
                    <a:moveTo>
                      <a:pt x="9049" y="0"/>
                    </a:moveTo>
                    <a:cubicBezTo>
                      <a:pt x="9001" y="0"/>
                      <a:pt x="8954" y="36"/>
                      <a:pt x="8954" y="84"/>
                    </a:cubicBezTo>
                    <a:cubicBezTo>
                      <a:pt x="8954" y="131"/>
                      <a:pt x="9001" y="179"/>
                      <a:pt x="9049" y="179"/>
                    </a:cubicBezTo>
                    <a:lnTo>
                      <a:pt x="9311" y="179"/>
                    </a:lnTo>
                    <a:cubicBezTo>
                      <a:pt x="9358" y="179"/>
                      <a:pt x="9394" y="131"/>
                      <a:pt x="9394" y="84"/>
                    </a:cubicBezTo>
                    <a:cubicBezTo>
                      <a:pt x="9394" y="36"/>
                      <a:pt x="9358" y="0"/>
                      <a:pt x="9311" y="0"/>
                    </a:cubicBezTo>
                    <a:close/>
                    <a:moveTo>
                      <a:pt x="9847" y="0"/>
                    </a:moveTo>
                    <a:cubicBezTo>
                      <a:pt x="9799" y="0"/>
                      <a:pt x="9763" y="36"/>
                      <a:pt x="9763" y="84"/>
                    </a:cubicBezTo>
                    <a:cubicBezTo>
                      <a:pt x="9763" y="131"/>
                      <a:pt x="9799" y="179"/>
                      <a:pt x="9847" y="179"/>
                    </a:cubicBezTo>
                    <a:lnTo>
                      <a:pt x="10120" y="179"/>
                    </a:lnTo>
                    <a:cubicBezTo>
                      <a:pt x="10168" y="179"/>
                      <a:pt x="10204" y="131"/>
                      <a:pt x="10204" y="84"/>
                    </a:cubicBezTo>
                    <a:cubicBezTo>
                      <a:pt x="10204" y="36"/>
                      <a:pt x="10156" y="0"/>
                      <a:pt x="10120" y="0"/>
                    </a:cubicBezTo>
                    <a:close/>
                    <a:moveTo>
                      <a:pt x="10668" y="0"/>
                    </a:moveTo>
                    <a:cubicBezTo>
                      <a:pt x="10621" y="0"/>
                      <a:pt x="10573" y="36"/>
                      <a:pt x="10573" y="84"/>
                    </a:cubicBezTo>
                    <a:cubicBezTo>
                      <a:pt x="10573" y="131"/>
                      <a:pt x="10621" y="179"/>
                      <a:pt x="10668" y="179"/>
                    </a:cubicBezTo>
                    <a:lnTo>
                      <a:pt x="10930" y="179"/>
                    </a:lnTo>
                    <a:cubicBezTo>
                      <a:pt x="10978" y="179"/>
                      <a:pt x="11025" y="131"/>
                      <a:pt x="11025" y="84"/>
                    </a:cubicBezTo>
                    <a:cubicBezTo>
                      <a:pt x="11025" y="36"/>
                      <a:pt x="10978" y="0"/>
                      <a:pt x="10930" y="0"/>
                    </a:cubicBezTo>
                    <a:close/>
                    <a:moveTo>
                      <a:pt x="11490" y="0"/>
                    </a:moveTo>
                    <a:cubicBezTo>
                      <a:pt x="11442" y="0"/>
                      <a:pt x="11394" y="36"/>
                      <a:pt x="11394" y="84"/>
                    </a:cubicBezTo>
                    <a:cubicBezTo>
                      <a:pt x="11394" y="131"/>
                      <a:pt x="11442" y="179"/>
                      <a:pt x="11490" y="179"/>
                    </a:cubicBezTo>
                    <a:lnTo>
                      <a:pt x="11752" y="179"/>
                    </a:lnTo>
                    <a:cubicBezTo>
                      <a:pt x="11799" y="179"/>
                      <a:pt x="11847" y="131"/>
                      <a:pt x="11847" y="84"/>
                    </a:cubicBezTo>
                    <a:cubicBezTo>
                      <a:pt x="11847" y="36"/>
                      <a:pt x="11799" y="0"/>
                      <a:pt x="11752" y="0"/>
                    </a:cubicBezTo>
                    <a:close/>
                    <a:moveTo>
                      <a:pt x="12287" y="0"/>
                    </a:moveTo>
                    <a:cubicBezTo>
                      <a:pt x="12240" y="0"/>
                      <a:pt x="12204" y="36"/>
                      <a:pt x="12204" y="84"/>
                    </a:cubicBezTo>
                    <a:cubicBezTo>
                      <a:pt x="12204" y="131"/>
                      <a:pt x="12240" y="179"/>
                      <a:pt x="12287" y="179"/>
                    </a:cubicBezTo>
                    <a:lnTo>
                      <a:pt x="12549" y="179"/>
                    </a:lnTo>
                    <a:cubicBezTo>
                      <a:pt x="12621" y="179"/>
                      <a:pt x="12645" y="131"/>
                      <a:pt x="12645" y="84"/>
                    </a:cubicBezTo>
                    <a:cubicBezTo>
                      <a:pt x="12645" y="36"/>
                      <a:pt x="12597" y="0"/>
                      <a:pt x="12549" y="0"/>
                    </a:cubicBezTo>
                    <a:close/>
                    <a:moveTo>
                      <a:pt x="13109" y="0"/>
                    </a:moveTo>
                    <a:cubicBezTo>
                      <a:pt x="13061" y="0"/>
                      <a:pt x="13014" y="36"/>
                      <a:pt x="13014" y="84"/>
                    </a:cubicBezTo>
                    <a:cubicBezTo>
                      <a:pt x="13014" y="131"/>
                      <a:pt x="13061" y="179"/>
                      <a:pt x="13109" y="179"/>
                    </a:cubicBezTo>
                    <a:lnTo>
                      <a:pt x="13371" y="179"/>
                    </a:lnTo>
                    <a:cubicBezTo>
                      <a:pt x="13419" y="179"/>
                      <a:pt x="13466" y="131"/>
                      <a:pt x="13466" y="84"/>
                    </a:cubicBezTo>
                    <a:cubicBezTo>
                      <a:pt x="13466" y="36"/>
                      <a:pt x="13419" y="0"/>
                      <a:pt x="133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73" name="Google Shape;4473;p44"/>
          <p:cNvSpPr/>
          <p:nvPr/>
        </p:nvSpPr>
        <p:spPr>
          <a:xfrm>
            <a:off x="4298509" y="4037840"/>
            <a:ext cx="43405" cy="43405"/>
          </a:xfrm>
          <a:custGeom>
            <a:avLst/>
            <a:gdLst/>
            <a:ahLst/>
            <a:cxnLst/>
            <a:rect l="l" t="t" r="r" b="b"/>
            <a:pathLst>
              <a:path w="1370" h="1370" extrusionOk="0">
                <a:moveTo>
                  <a:pt x="691" y="0"/>
                </a:moveTo>
                <a:cubicBezTo>
                  <a:pt x="310" y="0"/>
                  <a:pt x="1" y="298"/>
                  <a:pt x="1" y="679"/>
                </a:cubicBezTo>
                <a:cubicBezTo>
                  <a:pt x="1" y="1060"/>
                  <a:pt x="310" y="1369"/>
                  <a:pt x="691" y="1369"/>
                </a:cubicBezTo>
                <a:cubicBezTo>
                  <a:pt x="1072" y="1369"/>
                  <a:pt x="1370" y="1060"/>
                  <a:pt x="1370" y="679"/>
                </a:cubicBezTo>
                <a:cubicBezTo>
                  <a:pt x="1370" y="298"/>
                  <a:pt x="1072" y="0"/>
                  <a:pt x="6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92" name="Google Shape;4492;p44"/>
          <p:cNvGrpSpPr/>
          <p:nvPr/>
        </p:nvGrpSpPr>
        <p:grpSpPr>
          <a:xfrm>
            <a:off x="2070354" y="3453104"/>
            <a:ext cx="1307697" cy="942444"/>
            <a:chOff x="3906838" y="3614470"/>
            <a:chExt cx="1307697" cy="942444"/>
          </a:xfrm>
        </p:grpSpPr>
        <p:sp>
          <p:nvSpPr>
            <p:cNvPr id="4493" name="Google Shape;4493;p44"/>
            <p:cNvSpPr txBox="1"/>
            <p:nvPr/>
          </p:nvSpPr>
          <p:spPr>
            <a:xfrm>
              <a:off x="3906838" y="3614470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4494" name="Google Shape;4494;p44"/>
            <p:cNvSpPr txBox="1"/>
            <p:nvPr/>
          </p:nvSpPr>
          <p:spPr>
            <a:xfrm>
              <a:off x="3918535" y="4114714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54AC7CD-3FC4-A049-EAA4-10AEFBA7407F}"/>
              </a:ext>
            </a:extLst>
          </p:cNvPr>
          <p:cNvSpPr txBox="1"/>
          <p:nvPr/>
        </p:nvSpPr>
        <p:spPr>
          <a:xfrm>
            <a:off x="6102240" y="4092904"/>
            <a:ext cx="27351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bg-BG" dirty="0">
                <a:solidFill>
                  <a:srgbClr val="7030A0"/>
                </a:solidFill>
              </a:rPr>
              <a:t>Изготвил:</a:t>
            </a:r>
          </a:p>
          <a:p>
            <a:pPr algn="r"/>
            <a:r>
              <a:rPr lang="bg-BG" dirty="0"/>
              <a:t>Симеон Кирилов Геловски</a:t>
            </a:r>
          </a:p>
          <a:p>
            <a:pPr algn="r"/>
            <a:r>
              <a:rPr lang="en-US" dirty="0"/>
              <a:t>F95506</a:t>
            </a:r>
            <a:endParaRPr lang="bg-BG" dirty="0"/>
          </a:p>
        </p:txBody>
      </p:sp>
      <p:pic>
        <p:nvPicPr>
          <p:cNvPr id="4098" name="Picture 2" descr="Wave 👋 by Wojciech Omiotek for Peanut on Dribbble">
            <a:extLst>
              <a:ext uri="{FF2B5EF4-FFF2-40B4-BE49-F238E27FC236}">
                <a16:creationId xmlns:a16="http://schemas.microsoft.com/office/drawing/2014/main" id="{C1580FC6-7DE2-ED32-5EA3-67009F0A0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6062" y="1387537"/>
            <a:ext cx="3258221" cy="2443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/>
          <p:nvPr/>
        </p:nvSpPr>
        <p:spPr>
          <a:xfrm>
            <a:off x="1436172" y="279769"/>
            <a:ext cx="6271654" cy="4132352"/>
          </a:xfrm>
          <a:custGeom>
            <a:avLst/>
            <a:gdLst/>
            <a:ahLst/>
            <a:cxnLst/>
            <a:rect l="l" t="t" r="r" b="b"/>
            <a:pathLst>
              <a:path w="82309" h="51424" extrusionOk="0">
                <a:moveTo>
                  <a:pt x="2334" y="0"/>
                </a:moveTo>
                <a:cubicBezTo>
                  <a:pt x="1036" y="0"/>
                  <a:pt x="0" y="1036"/>
                  <a:pt x="0" y="2334"/>
                </a:cubicBezTo>
                <a:lnTo>
                  <a:pt x="0" y="51423"/>
                </a:lnTo>
                <a:lnTo>
                  <a:pt x="82308" y="51423"/>
                </a:lnTo>
                <a:lnTo>
                  <a:pt x="82308" y="2334"/>
                </a:lnTo>
                <a:cubicBezTo>
                  <a:pt x="82308" y="1036"/>
                  <a:pt x="81273" y="0"/>
                  <a:pt x="7997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5"/>
          <p:cNvSpPr/>
          <p:nvPr/>
        </p:nvSpPr>
        <p:spPr>
          <a:xfrm>
            <a:off x="1686553" y="629006"/>
            <a:ext cx="5772720" cy="3586957"/>
          </a:xfrm>
          <a:custGeom>
            <a:avLst/>
            <a:gdLst/>
            <a:ahLst/>
            <a:cxnLst/>
            <a:rect l="l" t="t" r="r" b="b"/>
            <a:pathLst>
              <a:path w="75761" h="44637" extrusionOk="0">
                <a:moveTo>
                  <a:pt x="1" y="0"/>
                </a:moveTo>
                <a:lnTo>
                  <a:pt x="1" y="44637"/>
                </a:lnTo>
                <a:lnTo>
                  <a:pt x="75760" y="44637"/>
                </a:lnTo>
                <a:lnTo>
                  <a:pt x="7576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5"/>
          <p:cNvSpPr/>
          <p:nvPr/>
        </p:nvSpPr>
        <p:spPr>
          <a:xfrm>
            <a:off x="763473" y="4412033"/>
            <a:ext cx="7617054" cy="451695"/>
          </a:xfrm>
          <a:custGeom>
            <a:avLst/>
            <a:gdLst/>
            <a:ahLst/>
            <a:cxnLst/>
            <a:rect l="l" t="t" r="r" b="b"/>
            <a:pathLst>
              <a:path w="99966" h="5621" extrusionOk="0">
                <a:moveTo>
                  <a:pt x="1" y="0"/>
                </a:moveTo>
                <a:lnTo>
                  <a:pt x="1" y="2703"/>
                </a:lnTo>
                <a:cubicBezTo>
                  <a:pt x="1" y="4310"/>
                  <a:pt x="1311" y="5620"/>
                  <a:pt x="2918" y="5620"/>
                </a:cubicBezTo>
                <a:lnTo>
                  <a:pt x="97049" y="5620"/>
                </a:lnTo>
                <a:cubicBezTo>
                  <a:pt x="98656" y="5620"/>
                  <a:pt x="99966" y="4310"/>
                  <a:pt x="99966" y="2703"/>
                </a:cubicBezTo>
                <a:lnTo>
                  <a:pt x="99966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5"/>
          <p:cNvSpPr/>
          <p:nvPr/>
        </p:nvSpPr>
        <p:spPr>
          <a:xfrm>
            <a:off x="3672038" y="4410106"/>
            <a:ext cx="1800904" cy="136932"/>
          </a:xfrm>
          <a:custGeom>
            <a:avLst/>
            <a:gdLst/>
            <a:ahLst/>
            <a:cxnLst/>
            <a:rect l="l" t="t" r="r" b="b"/>
            <a:pathLst>
              <a:path w="23635" h="1704" extrusionOk="0">
                <a:moveTo>
                  <a:pt x="0" y="1"/>
                </a:moveTo>
                <a:lnTo>
                  <a:pt x="0" y="822"/>
                </a:lnTo>
                <a:cubicBezTo>
                  <a:pt x="0" y="1310"/>
                  <a:pt x="405" y="1703"/>
                  <a:pt x="881" y="1703"/>
                </a:cubicBezTo>
                <a:lnTo>
                  <a:pt x="22753" y="1703"/>
                </a:lnTo>
                <a:cubicBezTo>
                  <a:pt x="23229" y="1703"/>
                  <a:pt x="23622" y="1310"/>
                  <a:pt x="23634" y="822"/>
                </a:cubicBezTo>
                <a:lnTo>
                  <a:pt x="2363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5"/>
          <p:cNvSpPr/>
          <p:nvPr/>
        </p:nvSpPr>
        <p:spPr>
          <a:xfrm>
            <a:off x="1683889" y="629005"/>
            <a:ext cx="5773558" cy="3586957"/>
          </a:xfrm>
          <a:custGeom>
            <a:avLst/>
            <a:gdLst/>
            <a:ahLst/>
            <a:cxnLst/>
            <a:rect l="l" t="t" r="r" b="b"/>
            <a:pathLst>
              <a:path w="75772" h="44637" extrusionOk="0">
                <a:moveTo>
                  <a:pt x="1" y="0"/>
                </a:moveTo>
                <a:lnTo>
                  <a:pt x="1" y="44637"/>
                </a:lnTo>
                <a:lnTo>
                  <a:pt x="7577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02127" y="1029833"/>
            <a:ext cx="1939732" cy="2631257"/>
          </a:xfrm>
          <a:custGeom>
            <a:avLst/>
            <a:gdLst/>
            <a:ahLst/>
            <a:cxnLst/>
            <a:rect l="l" t="t" r="r" b="b"/>
            <a:pathLst>
              <a:path w="25457" h="32744" extrusionOk="0">
                <a:moveTo>
                  <a:pt x="12728" y="1"/>
                </a:moveTo>
                <a:lnTo>
                  <a:pt x="1" y="3775"/>
                </a:lnTo>
                <a:lnTo>
                  <a:pt x="1" y="22182"/>
                </a:lnTo>
                <a:cubicBezTo>
                  <a:pt x="5156" y="31398"/>
                  <a:pt x="12728" y="32743"/>
                  <a:pt x="12728" y="32743"/>
                </a:cubicBezTo>
                <a:cubicBezTo>
                  <a:pt x="12728" y="32743"/>
                  <a:pt x="20301" y="31386"/>
                  <a:pt x="25456" y="22182"/>
                </a:cubicBezTo>
                <a:lnTo>
                  <a:pt x="25456" y="3775"/>
                </a:lnTo>
                <a:lnTo>
                  <a:pt x="12728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" name="Google Shape;63;p15"/>
          <p:cNvSpPr/>
          <p:nvPr/>
        </p:nvSpPr>
        <p:spPr>
          <a:xfrm>
            <a:off x="3661104" y="1109307"/>
            <a:ext cx="1821781" cy="2472306"/>
          </a:xfrm>
          <a:custGeom>
            <a:avLst/>
            <a:gdLst/>
            <a:ahLst/>
            <a:cxnLst/>
            <a:rect l="l" t="t" r="r" b="b"/>
            <a:pathLst>
              <a:path w="23909" h="30766" fill="none" extrusionOk="0">
                <a:moveTo>
                  <a:pt x="11954" y="0"/>
                </a:moveTo>
                <a:lnTo>
                  <a:pt x="1" y="3560"/>
                </a:lnTo>
                <a:lnTo>
                  <a:pt x="1" y="20860"/>
                </a:lnTo>
                <a:cubicBezTo>
                  <a:pt x="4846" y="29504"/>
                  <a:pt x="11954" y="30766"/>
                  <a:pt x="11954" y="30766"/>
                </a:cubicBezTo>
                <a:cubicBezTo>
                  <a:pt x="11954" y="30766"/>
                  <a:pt x="19062" y="29504"/>
                  <a:pt x="23908" y="20860"/>
                </a:cubicBezTo>
                <a:lnTo>
                  <a:pt x="23908" y="3560"/>
                </a:lnTo>
                <a:close/>
              </a:path>
            </a:pathLst>
          </a:custGeom>
          <a:noFill/>
          <a:ln w="7750" cap="flat" cmpd="sng">
            <a:solidFill>
              <a:srgbClr val="FCFCFC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5"/>
          <p:cNvSpPr/>
          <p:nvPr/>
        </p:nvSpPr>
        <p:spPr>
          <a:xfrm>
            <a:off x="4363290" y="1963676"/>
            <a:ext cx="417404" cy="764531"/>
          </a:xfrm>
          <a:custGeom>
            <a:avLst/>
            <a:gdLst/>
            <a:ahLst/>
            <a:cxnLst/>
            <a:rect l="l" t="t" r="r" b="b"/>
            <a:pathLst>
              <a:path w="5478" h="9514" extrusionOk="0">
                <a:moveTo>
                  <a:pt x="2739" y="0"/>
                </a:moveTo>
                <a:cubicBezTo>
                  <a:pt x="1227" y="0"/>
                  <a:pt x="1" y="1239"/>
                  <a:pt x="1" y="2739"/>
                </a:cubicBezTo>
                <a:cubicBezTo>
                  <a:pt x="1" y="3810"/>
                  <a:pt x="608" y="4715"/>
                  <a:pt x="1501" y="5180"/>
                </a:cubicBezTo>
                <a:lnTo>
                  <a:pt x="1489" y="5180"/>
                </a:lnTo>
                <a:lnTo>
                  <a:pt x="310" y="9513"/>
                </a:lnTo>
                <a:lnTo>
                  <a:pt x="5168" y="9513"/>
                </a:lnTo>
                <a:lnTo>
                  <a:pt x="3978" y="5180"/>
                </a:lnTo>
                <a:cubicBezTo>
                  <a:pt x="4871" y="4727"/>
                  <a:pt x="5478" y="3810"/>
                  <a:pt x="5478" y="2739"/>
                </a:cubicBezTo>
                <a:cubicBezTo>
                  <a:pt x="5478" y="1215"/>
                  <a:pt x="4251" y="0"/>
                  <a:pt x="273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7DB15E-1645-E9FD-67EF-1EEC242A22C5}"/>
              </a:ext>
            </a:extLst>
          </p:cNvPr>
          <p:cNvSpPr txBox="1"/>
          <p:nvPr/>
        </p:nvSpPr>
        <p:spPr>
          <a:xfrm>
            <a:off x="1839145" y="1029833"/>
            <a:ext cx="5465693" cy="28860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bg-BG" sz="1800" dirty="0">
                <a:solidFill>
                  <a:srgbClr val="2E294E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Тестове</a:t>
            </a:r>
            <a:r>
              <a:rPr lang="bg-BG" sz="1800" dirty="0">
                <a:solidFill>
                  <a:srgbClr val="2E294E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те</a:t>
            </a:r>
            <a:r>
              <a:rPr lang="bg-BG" sz="1800" dirty="0">
                <a:solidFill>
                  <a:srgbClr val="2E294E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за пробив симулират реални атаки към системи, приложения и данни, които могат да бъдат предизвикани от външни хакери, злонамерени служители, </a:t>
            </a:r>
            <a:r>
              <a:rPr lang="bg-BG" sz="1800" dirty="0" err="1">
                <a:solidFill>
                  <a:srgbClr val="2E294E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кибер</a:t>
            </a:r>
            <a:r>
              <a:rPr lang="bg-BG" sz="1800" dirty="0">
                <a:solidFill>
                  <a:srgbClr val="2E294E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-престъпни организации и др. Това е един контролиран процес, който се провежда според изискванията и ИТ обкръжението на дадена организация и след конкретна оторизация, като по никакъв начин не нарушава работоспособността на проверяваните системи и целостта на данните в тях.</a:t>
            </a:r>
            <a:endParaRPr lang="en-BG" sz="1800" dirty="0">
              <a:solidFill>
                <a:srgbClr val="2E294E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endParaRPr lang="en-BG" dirty="0">
              <a:solidFill>
                <a:srgbClr val="2E294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751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62" grpId="0" animBg="1"/>
      <p:bldP spid="63" grpId="0" animBg="1"/>
      <p:bldP spid="6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unny Gifs : waves GIF - VSGIF.com">
            <a:extLst>
              <a:ext uri="{FF2B5EF4-FFF2-40B4-BE49-F238E27FC236}">
                <a16:creationId xmlns:a16="http://schemas.microsoft.com/office/drawing/2014/main" id="{F7F07AFE-863E-CE64-99E2-B6697E5996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8521" y="2307334"/>
            <a:ext cx="2161738" cy="1333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55" name="Google Shape;3655;p40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Кой извършва </a:t>
            </a:r>
            <a:r>
              <a:rPr lang="en-US" dirty="0"/>
              <a:t>pen testing-a?</a:t>
            </a:r>
            <a:endParaRPr dirty="0"/>
          </a:p>
        </p:txBody>
      </p:sp>
      <p:grpSp>
        <p:nvGrpSpPr>
          <p:cNvPr id="3657" name="Google Shape;3657;p40"/>
          <p:cNvGrpSpPr/>
          <p:nvPr/>
        </p:nvGrpSpPr>
        <p:grpSpPr>
          <a:xfrm>
            <a:off x="4524271" y="1697000"/>
            <a:ext cx="2132784" cy="2984364"/>
            <a:chOff x="783125" y="1463225"/>
            <a:chExt cx="2497032" cy="3337368"/>
          </a:xfrm>
        </p:grpSpPr>
        <p:sp>
          <p:nvSpPr>
            <p:cNvPr id="3658" name="Google Shape;3658;p40"/>
            <p:cNvSpPr/>
            <p:nvPr/>
          </p:nvSpPr>
          <p:spPr>
            <a:xfrm>
              <a:off x="1356175" y="4562756"/>
              <a:ext cx="1332383" cy="237837"/>
            </a:xfrm>
            <a:custGeom>
              <a:avLst/>
              <a:gdLst/>
              <a:ahLst/>
              <a:cxnLst/>
              <a:rect l="l" t="t" r="r" b="b"/>
              <a:pathLst>
                <a:path w="40363" h="7205" extrusionOk="0">
                  <a:moveTo>
                    <a:pt x="20182" y="1"/>
                  </a:moveTo>
                  <a:cubicBezTo>
                    <a:pt x="9038" y="1"/>
                    <a:pt x="1" y="1608"/>
                    <a:pt x="1" y="3597"/>
                  </a:cubicBezTo>
                  <a:cubicBezTo>
                    <a:pt x="1" y="5597"/>
                    <a:pt x="9038" y="7204"/>
                    <a:pt x="20182" y="7204"/>
                  </a:cubicBezTo>
                  <a:cubicBezTo>
                    <a:pt x="31326" y="7204"/>
                    <a:pt x="40363" y="5597"/>
                    <a:pt x="40363" y="3597"/>
                  </a:cubicBezTo>
                  <a:cubicBezTo>
                    <a:pt x="40363" y="1608"/>
                    <a:pt x="31326" y="1"/>
                    <a:pt x="20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40"/>
            <p:cNvSpPr/>
            <p:nvPr/>
          </p:nvSpPr>
          <p:spPr>
            <a:xfrm>
              <a:off x="1057452" y="1687044"/>
              <a:ext cx="1878302" cy="2460565"/>
            </a:xfrm>
            <a:custGeom>
              <a:avLst/>
              <a:gdLst/>
              <a:ahLst/>
              <a:cxnLst/>
              <a:rect l="l" t="t" r="r" b="b"/>
              <a:pathLst>
                <a:path w="56901" h="74540" extrusionOk="0">
                  <a:moveTo>
                    <a:pt x="28867" y="0"/>
                  </a:moveTo>
                  <a:cubicBezTo>
                    <a:pt x="19306" y="0"/>
                    <a:pt x="9834" y="5502"/>
                    <a:pt x="5502" y="13782"/>
                  </a:cubicBezTo>
                  <a:cubicBezTo>
                    <a:pt x="1" y="24307"/>
                    <a:pt x="6204" y="33213"/>
                    <a:pt x="10895" y="39702"/>
                  </a:cubicBezTo>
                  <a:cubicBezTo>
                    <a:pt x="15586" y="46191"/>
                    <a:pt x="11955" y="49477"/>
                    <a:pt x="13515" y="62241"/>
                  </a:cubicBezTo>
                  <a:cubicBezTo>
                    <a:pt x="14909" y="73739"/>
                    <a:pt x="25163" y="74309"/>
                    <a:pt x="27183" y="74309"/>
                  </a:cubicBezTo>
                  <a:cubicBezTo>
                    <a:pt x="27406" y="74309"/>
                    <a:pt x="27528" y="74302"/>
                    <a:pt x="27528" y="74302"/>
                  </a:cubicBezTo>
                  <a:cubicBezTo>
                    <a:pt x="35029" y="74183"/>
                    <a:pt x="40173" y="74540"/>
                    <a:pt x="42506" y="65301"/>
                  </a:cubicBezTo>
                  <a:cubicBezTo>
                    <a:pt x="44840" y="56049"/>
                    <a:pt x="48709" y="55478"/>
                    <a:pt x="52805" y="44822"/>
                  </a:cubicBezTo>
                  <a:cubicBezTo>
                    <a:pt x="56901" y="34154"/>
                    <a:pt x="52924" y="31106"/>
                    <a:pt x="50805" y="23391"/>
                  </a:cubicBezTo>
                  <a:cubicBezTo>
                    <a:pt x="48697" y="15664"/>
                    <a:pt x="48340" y="5365"/>
                    <a:pt x="36601" y="1281"/>
                  </a:cubicBezTo>
                  <a:cubicBezTo>
                    <a:pt x="34084" y="409"/>
                    <a:pt x="31472" y="0"/>
                    <a:pt x="288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40"/>
            <p:cNvSpPr/>
            <p:nvPr/>
          </p:nvSpPr>
          <p:spPr>
            <a:xfrm>
              <a:off x="1043323" y="1503466"/>
              <a:ext cx="545556" cy="2914156"/>
            </a:xfrm>
            <a:custGeom>
              <a:avLst/>
              <a:gdLst/>
              <a:ahLst/>
              <a:cxnLst/>
              <a:rect l="l" t="t" r="r" b="b"/>
              <a:pathLst>
                <a:path w="16527" h="88281" extrusionOk="0">
                  <a:moveTo>
                    <a:pt x="9180" y="48395"/>
                  </a:moveTo>
                  <a:cubicBezTo>
                    <a:pt x="9263" y="48395"/>
                    <a:pt x="9347" y="48395"/>
                    <a:pt x="9430" y="48418"/>
                  </a:cubicBezTo>
                  <a:cubicBezTo>
                    <a:pt x="10573" y="48478"/>
                    <a:pt x="11311" y="48895"/>
                    <a:pt x="11573" y="49669"/>
                  </a:cubicBezTo>
                  <a:cubicBezTo>
                    <a:pt x="11823" y="50395"/>
                    <a:pt x="11692" y="51371"/>
                    <a:pt x="11311" y="52467"/>
                  </a:cubicBezTo>
                  <a:cubicBezTo>
                    <a:pt x="10918" y="52657"/>
                    <a:pt x="10514" y="52836"/>
                    <a:pt x="10073" y="52967"/>
                  </a:cubicBezTo>
                  <a:cubicBezTo>
                    <a:pt x="9449" y="53158"/>
                    <a:pt x="8868" y="53253"/>
                    <a:pt x="8349" y="53253"/>
                  </a:cubicBezTo>
                  <a:cubicBezTo>
                    <a:pt x="7482" y="53253"/>
                    <a:pt x="6786" y="52988"/>
                    <a:pt x="6346" y="52467"/>
                  </a:cubicBezTo>
                  <a:cubicBezTo>
                    <a:pt x="5811" y="51824"/>
                    <a:pt x="5727" y="50871"/>
                    <a:pt x="6144" y="50038"/>
                  </a:cubicBezTo>
                  <a:cubicBezTo>
                    <a:pt x="6668" y="48990"/>
                    <a:pt x="7775" y="48395"/>
                    <a:pt x="9180" y="48395"/>
                  </a:cubicBezTo>
                  <a:close/>
                  <a:moveTo>
                    <a:pt x="16230" y="1"/>
                  </a:moveTo>
                  <a:cubicBezTo>
                    <a:pt x="16189" y="1"/>
                    <a:pt x="16148" y="11"/>
                    <a:pt x="16109" y="31"/>
                  </a:cubicBezTo>
                  <a:cubicBezTo>
                    <a:pt x="15990" y="91"/>
                    <a:pt x="3786" y="6354"/>
                    <a:pt x="1572" y="20653"/>
                  </a:cubicBezTo>
                  <a:cubicBezTo>
                    <a:pt x="0" y="30833"/>
                    <a:pt x="4418" y="33417"/>
                    <a:pt x="8311" y="35679"/>
                  </a:cubicBezTo>
                  <a:cubicBezTo>
                    <a:pt x="9954" y="36631"/>
                    <a:pt x="11502" y="37524"/>
                    <a:pt x="12442" y="38917"/>
                  </a:cubicBezTo>
                  <a:cubicBezTo>
                    <a:pt x="14526" y="42013"/>
                    <a:pt x="15205" y="46097"/>
                    <a:pt x="14145" y="49049"/>
                  </a:cubicBezTo>
                  <a:cubicBezTo>
                    <a:pt x="13704" y="50288"/>
                    <a:pt x="12978" y="51288"/>
                    <a:pt x="12002" y="52002"/>
                  </a:cubicBezTo>
                  <a:cubicBezTo>
                    <a:pt x="12288" y="51002"/>
                    <a:pt x="12323" y="50145"/>
                    <a:pt x="12085" y="49466"/>
                  </a:cubicBezTo>
                  <a:cubicBezTo>
                    <a:pt x="11847" y="48787"/>
                    <a:pt x="11192" y="47954"/>
                    <a:pt x="9466" y="47859"/>
                  </a:cubicBezTo>
                  <a:cubicBezTo>
                    <a:pt x="9376" y="47854"/>
                    <a:pt x="9287" y="47852"/>
                    <a:pt x="9200" y="47852"/>
                  </a:cubicBezTo>
                  <a:cubicBezTo>
                    <a:pt x="7593" y="47852"/>
                    <a:pt x="6277" y="48569"/>
                    <a:pt x="5668" y="49800"/>
                  </a:cubicBezTo>
                  <a:cubicBezTo>
                    <a:pt x="5156" y="50823"/>
                    <a:pt x="5263" y="52002"/>
                    <a:pt x="5953" y="52800"/>
                  </a:cubicBezTo>
                  <a:cubicBezTo>
                    <a:pt x="6500" y="53446"/>
                    <a:pt x="7345" y="53775"/>
                    <a:pt x="8382" y="53775"/>
                  </a:cubicBezTo>
                  <a:cubicBezTo>
                    <a:pt x="8950" y="53775"/>
                    <a:pt x="9575" y="53676"/>
                    <a:pt x="10240" y="53479"/>
                  </a:cubicBezTo>
                  <a:cubicBezTo>
                    <a:pt x="10502" y="53383"/>
                    <a:pt x="10752" y="53300"/>
                    <a:pt x="11014" y="53193"/>
                  </a:cubicBezTo>
                  <a:lnTo>
                    <a:pt x="11014" y="53193"/>
                  </a:lnTo>
                  <a:cubicBezTo>
                    <a:pt x="10097" y="55181"/>
                    <a:pt x="8466" y="57408"/>
                    <a:pt x="6751" y="58932"/>
                  </a:cubicBezTo>
                  <a:cubicBezTo>
                    <a:pt x="2632" y="62646"/>
                    <a:pt x="3667" y="78196"/>
                    <a:pt x="8716" y="88138"/>
                  </a:cubicBezTo>
                  <a:cubicBezTo>
                    <a:pt x="8763" y="88221"/>
                    <a:pt x="8847" y="88280"/>
                    <a:pt x="8954" y="88280"/>
                  </a:cubicBezTo>
                  <a:cubicBezTo>
                    <a:pt x="9001" y="88280"/>
                    <a:pt x="9025" y="88269"/>
                    <a:pt x="9061" y="88269"/>
                  </a:cubicBezTo>
                  <a:cubicBezTo>
                    <a:pt x="9192" y="88209"/>
                    <a:pt x="9251" y="88042"/>
                    <a:pt x="9180" y="87911"/>
                  </a:cubicBezTo>
                  <a:cubicBezTo>
                    <a:pt x="4322" y="78339"/>
                    <a:pt x="3191" y="62861"/>
                    <a:pt x="7096" y="59372"/>
                  </a:cubicBezTo>
                  <a:cubicBezTo>
                    <a:pt x="8561" y="58039"/>
                    <a:pt x="10025" y="56193"/>
                    <a:pt x="10990" y="54407"/>
                  </a:cubicBezTo>
                  <a:cubicBezTo>
                    <a:pt x="11287" y="53860"/>
                    <a:pt x="11526" y="53336"/>
                    <a:pt x="11716" y="52848"/>
                  </a:cubicBezTo>
                  <a:cubicBezTo>
                    <a:pt x="13073" y="52062"/>
                    <a:pt x="14073" y="50835"/>
                    <a:pt x="14633" y="49264"/>
                  </a:cubicBezTo>
                  <a:cubicBezTo>
                    <a:pt x="15752" y="46132"/>
                    <a:pt x="15038" y="41870"/>
                    <a:pt x="12871" y="38631"/>
                  </a:cubicBezTo>
                  <a:cubicBezTo>
                    <a:pt x="11859" y="37143"/>
                    <a:pt x="10263" y="36215"/>
                    <a:pt x="8561" y="35226"/>
                  </a:cubicBezTo>
                  <a:cubicBezTo>
                    <a:pt x="4810" y="33036"/>
                    <a:pt x="572" y="30571"/>
                    <a:pt x="2096" y="20748"/>
                  </a:cubicBezTo>
                  <a:cubicBezTo>
                    <a:pt x="4275" y="6711"/>
                    <a:pt x="16229" y="567"/>
                    <a:pt x="16348" y="508"/>
                  </a:cubicBezTo>
                  <a:cubicBezTo>
                    <a:pt x="16490" y="448"/>
                    <a:pt x="16526" y="282"/>
                    <a:pt x="16467" y="151"/>
                  </a:cubicBezTo>
                  <a:cubicBezTo>
                    <a:pt x="16424" y="58"/>
                    <a:pt x="16329" y="1"/>
                    <a:pt x="162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40"/>
            <p:cNvSpPr/>
            <p:nvPr/>
          </p:nvSpPr>
          <p:spPr>
            <a:xfrm>
              <a:off x="2354910" y="1483131"/>
              <a:ext cx="636730" cy="2839784"/>
            </a:xfrm>
            <a:custGeom>
              <a:avLst/>
              <a:gdLst/>
              <a:ahLst/>
              <a:cxnLst/>
              <a:rect l="l" t="t" r="r" b="b"/>
              <a:pathLst>
                <a:path w="19289" h="86028" extrusionOk="0">
                  <a:moveTo>
                    <a:pt x="12359" y="15078"/>
                  </a:moveTo>
                  <a:cubicBezTo>
                    <a:pt x="13085" y="15078"/>
                    <a:pt x="13919" y="15423"/>
                    <a:pt x="14752" y="16126"/>
                  </a:cubicBezTo>
                  <a:cubicBezTo>
                    <a:pt x="14288" y="17209"/>
                    <a:pt x="13514" y="18078"/>
                    <a:pt x="12252" y="18447"/>
                  </a:cubicBezTo>
                  <a:cubicBezTo>
                    <a:pt x="11984" y="18522"/>
                    <a:pt x="11723" y="18559"/>
                    <a:pt x="11484" y="18559"/>
                  </a:cubicBezTo>
                  <a:cubicBezTo>
                    <a:pt x="10928" y="18559"/>
                    <a:pt x="10492" y="18361"/>
                    <a:pt x="10359" y="17995"/>
                  </a:cubicBezTo>
                  <a:cubicBezTo>
                    <a:pt x="10026" y="17126"/>
                    <a:pt x="10430" y="15971"/>
                    <a:pt x="11240" y="15423"/>
                  </a:cubicBezTo>
                  <a:cubicBezTo>
                    <a:pt x="11561" y="15185"/>
                    <a:pt x="11954" y="15078"/>
                    <a:pt x="12359" y="15078"/>
                  </a:cubicBezTo>
                  <a:close/>
                  <a:moveTo>
                    <a:pt x="4526" y="1"/>
                  </a:moveTo>
                  <a:cubicBezTo>
                    <a:pt x="4392" y="1"/>
                    <a:pt x="4283" y="92"/>
                    <a:pt x="4251" y="231"/>
                  </a:cubicBezTo>
                  <a:cubicBezTo>
                    <a:pt x="4239" y="374"/>
                    <a:pt x="4334" y="517"/>
                    <a:pt x="4477" y="540"/>
                  </a:cubicBezTo>
                  <a:cubicBezTo>
                    <a:pt x="4572" y="552"/>
                    <a:pt x="13181" y="2124"/>
                    <a:pt x="15014" y="10232"/>
                  </a:cubicBezTo>
                  <a:cubicBezTo>
                    <a:pt x="15348" y="11708"/>
                    <a:pt x="15502" y="13828"/>
                    <a:pt x="14955" y="15578"/>
                  </a:cubicBezTo>
                  <a:cubicBezTo>
                    <a:pt x="13919" y="14780"/>
                    <a:pt x="13050" y="14536"/>
                    <a:pt x="12373" y="14536"/>
                  </a:cubicBezTo>
                  <a:cubicBezTo>
                    <a:pt x="11695" y="14536"/>
                    <a:pt x="11210" y="14780"/>
                    <a:pt x="10942" y="14959"/>
                  </a:cubicBezTo>
                  <a:cubicBezTo>
                    <a:pt x="9906" y="15649"/>
                    <a:pt x="9454" y="17066"/>
                    <a:pt x="9847" y="18162"/>
                  </a:cubicBezTo>
                  <a:cubicBezTo>
                    <a:pt x="10054" y="18750"/>
                    <a:pt x="10677" y="19080"/>
                    <a:pt x="11458" y="19080"/>
                  </a:cubicBezTo>
                  <a:cubicBezTo>
                    <a:pt x="11752" y="19080"/>
                    <a:pt x="12069" y="19033"/>
                    <a:pt x="12395" y="18935"/>
                  </a:cubicBezTo>
                  <a:cubicBezTo>
                    <a:pt x="13550" y="18590"/>
                    <a:pt x="14550" y="17697"/>
                    <a:pt x="15169" y="16471"/>
                  </a:cubicBezTo>
                  <a:cubicBezTo>
                    <a:pt x="17074" y="18281"/>
                    <a:pt x="17669" y="22198"/>
                    <a:pt x="17824" y="25186"/>
                  </a:cubicBezTo>
                  <a:cubicBezTo>
                    <a:pt x="18027" y="28615"/>
                    <a:pt x="17693" y="32735"/>
                    <a:pt x="17026" y="35699"/>
                  </a:cubicBezTo>
                  <a:cubicBezTo>
                    <a:pt x="16324" y="38807"/>
                    <a:pt x="13514" y="43974"/>
                    <a:pt x="10537" y="49451"/>
                  </a:cubicBezTo>
                  <a:cubicBezTo>
                    <a:pt x="8335" y="53499"/>
                    <a:pt x="6061" y="57678"/>
                    <a:pt x="4275" y="61631"/>
                  </a:cubicBezTo>
                  <a:cubicBezTo>
                    <a:pt x="0" y="71085"/>
                    <a:pt x="2536" y="85658"/>
                    <a:pt x="2560" y="85801"/>
                  </a:cubicBezTo>
                  <a:cubicBezTo>
                    <a:pt x="2584" y="85944"/>
                    <a:pt x="2691" y="86027"/>
                    <a:pt x="2834" y="86027"/>
                  </a:cubicBezTo>
                  <a:lnTo>
                    <a:pt x="2858" y="86027"/>
                  </a:lnTo>
                  <a:cubicBezTo>
                    <a:pt x="3001" y="86003"/>
                    <a:pt x="3108" y="85860"/>
                    <a:pt x="3084" y="85717"/>
                  </a:cubicBezTo>
                  <a:cubicBezTo>
                    <a:pt x="3060" y="85563"/>
                    <a:pt x="548" y="71156"/>
                    <a:pt x="4763" y="61857"/>
                  </a:cubicBezTo>
                  <a:cubicBezTo>
                    <a:pt x="6549" y="57916"/>
                    <a:pt x="8823" y="53737"/>
                    <a:pt x="11014" y="49701"/>
                  </a:cubicBezTo>
                  <a:cubicBezTo>
                    <a:pt x="14002" y="44189"/>
                    <a:pt x="16836" y="38997"/>
                    <a:pt x="17562" y="35818"/>
                  </a:cubicBezTo>
                  <a:cubicBezTo>
                    <a:pt x="18705" y="30782"/>
                    <a:pt x="19289" y="19424"/>
                    <a:pt x="15443" y="15995"/>
                  </a:cubicBezTo>
                  <a:lnTo>
                    <a:pt x="15407" y="15947"/>
                  </a:lnTo>
                  <a:cubicBezTo>
                    <a:pt x="16014" y="14363"/>
                    <a:pt x="16062" y="12423"/>
                    <a:pt x="15538" y="10113"/>
                  </a:cubicBezTo>
                  <a:cubicBezTo>
                    <a:pt x="13621" y="1660"/>
                    <a:pt x="4656" y="16"/>
                    <a:pt x="4572" y="5"/>
                  </a:cubicBezTo>
                  <a:cubicBezTo>
                    <a:pt x="4557" y="2"/>
                    <a:pt x="4541" y="1"/>
                    <a:pt x="45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40"/>
            <p:cNvSpPr/>
            <p:nvPr/>
          </p:nvSpPr>
          <p:spPr>
            <a:xfrm>
              <a:off x="2347449" y="3581584"/>
              <a:ext cx="349609" cy="981156"/>
            </a:xfrm>
            <a:custGeom>
              <a:avLst/>
              <a:gdLst/>
              <a:ahLst/>
              <a:cxnLst/>
              <a:rect l="l" t="t" r="r" b="b"/>
              <a:pathLst>
                <a:path w="10591" h="29723" extrusionOk="0">
                  <a:moveTo>
                    <a:pt x="6970" y="1"/>
                  </a:moveTo>
                  <a:cubicBezTo>
                    <a:pt x="5462" y="1"/>
                    <a:pt x="3793" y="1336"/>
                    <a:pt x="2643" y="4851"/>
                  </a:cubicBezTo>
                  <a:cubicBezTo>
                    <a:pt x="0" y="12911"/>
                    <a:pt x="6668" y="29723"/>
                    <a:pt x="6668" y="29723"/>
                  </a:cubicBezTo>
                  <a:cubicBezTo>
                    <a:pt x="6668" y="29723"/>
                    <a:pt x="10454" y="9530"/>
                    <a:pt x="10537" y="4851"/>
                  </a:cubicBezTo>
                  <a:cubicBezTo>
                    <a:pt x="10591" y="2222"/>
                    <a:pt x="8914" y="1"/>
                    <a:pt x="69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40"/>
            <p:cNvSpPr/>
            <p:nvPr/>
          </p:nvSpPr>
          <p:spPr>
            <a:xfrm>
              <a:off x="2492470" y="3581716"/>
              <a:ext cx="77078" cy="981024"/>
            </a:xfrm>
            <a:custGeom>
              <a:avLst/>
              <a:gdLst/>
              <a:ahLst/>
              <a:cxnLst/>
              <a:rect l="l" t="t" r="r" b="b"/>
              <a:pathLst>
                <a:path w="2335" h="29719" fill="none" extrusionOk="0">
                  <a:moveTo>
                    <a:pt x="2334" y="1"/>
                  </a:moveTo>
                  <a:cubicBezTo>
                    <a:pt x="2334" y="1"/>
                    <a:pt x="1" y="14717"/>
                    <a:pt x="2275" y="29719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40"/>
            <p:cNvSpPr/>
            <p:nvPr/>
          </p:nvSpPr>
          <p:spPr>
            <a:xfrm>
              <a:off x="2249966" y="4249410"/>
              <a:ext cx="677596" cy="389221"/>
            </a:xfrm>
            <a:custGeom>
              <a:avLst/>
              <a:gdLst/>
              <a:ahLst/>
              <a:cxnLst/>
              <a:rect l="l" t="t" r="r" b="b"/>
              <a:pathLst>
                <a:path w="20527" h="11791" extrusionOk="0">
                  <a:moveTo>
                    <a:pt x="13341" y="0"/>
                  </a:moveTo>
                  <a:cubicBezTo>
                    <a:pt x="12541" y="0"/>
                    <a:pt x="11764" y="107"/>
                    <a:pt x="11073" y="313"/>
                  </a:cubicBezTo>
                  <a:cubicBezTo>
                    <a:pt x="9953" y="645"/>
                    <a:pt x="9239" y="1285"/>
                    <a:pt x="8832" y="1995"/>
                  </a:cubicBezTo>
                  <a:lnTo>
                    <a:pt x="8832" y="1995"/>
                  </a:lnTo>
                  <a:cubicBezTo>
                    <a:pt x="8412" y="1857"/>
                    <a:pt x="7926" y="1776"/>
                    <a:pt x="7395" y="1776"/>
                  </a:cubicBezTo>
                  <a:cubicBezTo>
                    <a:pt x="6568" y="1776"/>
                    <a:pt x="5634" y="1974"/>
                    <a:pt x="4680" y="2468"/>
                  </a:cubicBezTo>
                  <a:cubicBezTo>
                    <a:pt x="1929" y="3885"/>
                    <a:pt x="0" y="6635"/>
                    <a:pt x="929" y="11791"/>
                  </a:cubicBezTo>
                  <a:lnTo>
                    <a:pt x="20491" y="11791"/>
                  </a:lnTo>
                  <a:cubicBezTo>
                    <a:pt x="20491" y="11791"/>
                    <a:pt x="20526" y="9215"/>
                    <a:pt x="19468" y="7639"/>
                  </a:cubicBezTo>
                  <a:lnTo>
                    <a:pt x="19468" y="7639"/>
                  </a:lnTo>
                  <a:cubicBezTo>
                    <a:pt x="20051" y="6864"/>
                    <a:pt x="20359" y="5725"/>
                    <a:pt x="19967" y="4183"/>
                  </a:cubicBezTo>
                  <a:cubicBezTo>
                    <a:pt x="19236" y="1303"/>
                    <a:pt x="16142" y="0"/>
                    <a:pt x="13341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40"/>
            <p:cNvSpPr/>
            <p:nvPr/>
          </p:nvSpPr>
          <p:spPr>
            <a:xfrm>
              <a:off x="1187650" y="3741690"/>
              <a:ext cx="258171" cy="852912"/>
            </a:xfrm>
            <a:custGeom>
              <a:avLst/>
              <a:gdLst/>
              <a:ahLst/>
              <a:cxnLst/>
              <a:rect l="l" t="t" r="r" b="b"/>
              <a:pathLst>
                <a:path w="7821" h="25838" extrusionOk="0">
                  <a:moveTo>
                    <a:pt x="2876" y="0"/>
                  </a:moveTo>
                  <a:cubicBezTo>
                    <a:pt x="952" y="0"/>
                    <a:pt x="0" y="1789"/>
                    <a:pt x="712" y="6609"/>
                  </a:cubicBezTo>
                  <a:cubicBezTo>
                    <a:pt x="1593" y="12586"/>
                    <a:pt x="6594" y="25837"/>
                    <a:pt x="6594" y="25837"/>
                  </a:cubicBezTo>
                  <a:cubicBezTo>
                    <a:pt x="7820" y="21110"/>
                    <a:pt x="7308" y="1251"/>
                    <a:pt x="4403" y="286"/>
                  </a:cubicBezTo>
                  <a:cubicBezTo>
                    <a:pt x="3846" y="101"/>
                    <a:pt x="3334" y="0"/>
                    <a:pt x="28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40"/>
            <p:cNvSpPr/>
            <p:nvPr/>
          </p:nvSpPr>
          <p:spPr>
            <a:xfrm>
              <a:off x="1272061" y="3741690"/>
              <a:ext cx="133261" cy="852912"/>
            </a:xfrm>
            <a:custGeom>
              <a:avLst/>
              <a:gdLst/>
              <a:ahLst/>
              <a:cxnLst/>
              <a:rect l="l" t="t" r="r" b="b"/>
              <a:pathLst>
                <a:path w="4037" h="25838" fill="none" extrusionOk="0">
                  <a:moveTo>
                    <a:pt x="1" y="1"/>
                  </a:moveTo>
                  <a:cubicBezTo>
                    <a:pt x="1" y="1"/>
                    <a:pt x="3430" y="14252"/>
                    <a:pt x="4037" y="25837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40"/>
            <p:cNvSpPr/>
            <p:nvPr/>
          </p:nvSpPr>
          <p:spPr>
            <a:xfrm>
              <a:off x="1430451" y="3713828"/>
              <a:ext cx="348652" cy="866612"/>
            </a:xfrm>
            <a:custGeom>
              <a:avLst/>
              <a:gdLst/>
              <a:ahLst/>
              <a:cxnLst/>
              <a:rect l="l" t="t" r="r" b="b"/>
              <a:pathLst>
                <a:path w="10562" h="26253" extrusionOk="0">
                  <a:moveTo>
                    <a:pt x="7554" y="0"/>
                  </a:moveTo>
                  <a:cubicBezTo>
                    <a:pt x="6153" y="0"/>
                    <a:pt x="4394" y="1219"/>
                    <a:pt x="2870" y="3976"/>
                  </a:cubicBezTo>
                  <a:cubicBezTo>
                    <a:pt x="1" y="9167"/>
                    <a:pt x="1168" y="26253"/>
                    <a:pt x="1168" y="26253"/>
                  </a:cubicBezTo>
                  <a:cubicBezTo>
                    <a:pt x="3108" y="20811"/>
                    <a:pt x="10562" y="6238"/>
                    <a:pt x="10014" y="2631"/>
                  </a:cubicBezTo>
                  <a:cubicBezTo>
                    <a:pt x="9746" y="950"/>
                    <a:pt x="8790" y="0"/>
                    <a:pt x="75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40"/>
            <p:cNvSpPr/>
            <p:nvPr/>
          </p:nvSpPr>
          <p:spPr>
            <a:xfrm>
              <a:off x="1468976" y="3725977"/>
              <a:ext cx="251569" cy="854464"/>
            </a:xfrm>
            <a:custGeom>
              <a:avLst/>
              <a:gdLst/>
              <a:ahLst/>
              <a:cxnLst/>
              <a:rect l="l" t="t" r="r" b="b"/>
              <a:pathLst>
                <a:path w="7621" h="25885" fill="none" extrusionOk="0">
                  <a:moveTo>
                    <a:pt x="1" y="25885"/>
                  </a:moveTo>
                  <a:cubicBezTo>
                    <a:pt x="1" y="25885"/>
                    <a:pt x="322" y="8382"/>
                    <a:pt x="7621" y="0"/>
                  </a:cubicBezTo>
                </a:path>
              </a:pathLst>
            </a:custGeom>
            <a:noFill/>
            <a:ln w="3875" cap="rnd" cmpd="sng">
              <a:solidFill>
                <a:srgbClr val="06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40"/>
            <p:cNvSpPr/>
            <p:nvPr/>
          </p:nvSpPr>
          <p:spPr>
            <a:xfrm>
              <a:off x="1189532" y="4355872"/>
              <a:ext cx="622965" cy="307125"/>
            </a:xfrm>
            <a:custGeom>
              <a:avLst/>
              <a:gdLst/>
              <a:ahLst/>
              <a:cxnLst/>
              <a:rect l="l" t="t" r="r" b="b"/>
              <a:pathLst>
                <a:path w="18872" h="9304" extrusionOk="0">
                  <a:moveTo>
                    <a:pt x="8952" y="0"/>
                  </a:moveTo>
                  <a:cubicBezTo>
                    <a:pt x="8767" y="0"/>
                    <a:pt x="8577" y="10"/>
                    <a:pt x="8382" y="29"/>
                  </a:cubicBezTo>
                  <a:cubicBezTo>
                    <a:pt x="7010" y="171"/>
                    <a:pt x="6199" y="689"/>
                    <a:pt x="5755" y="1326"/>
                  </a:cubicBezTo>
                  <a:lnTo>
                    <a:pt x="5755" y="1326"/>
                  </a:lnTo>
                  <a:cubicBezTo>
                    <a:pt x="5657" y="1318"/>
                    <a:pt x="5556" y="1314"/>
                    <a:pt x="5454" y="1314"/>
                  </a:cubicBezTo>
                  <a:cubicBezTo>
                    <a:pt x="4091" y="1314"/>
                    <a:pt x="2372" y="2026"/>
                    <a:pt x="1501" y="3517"/>
                  </a:cubicBezTo>
                  <a:cubicBezTo>
                    <a:pt x="0" y="6065"/>
                    <a:pt x="131" y="9304"/>
                    <a:pt x="131" y="9304"/>
                  </a:cubicBezTo>
                  <a:lnTo>
                    <a:pt x="18872" y="9304"/>
                  </a:lnTo>
                  <a:cubicBezTo>
                    <a:pt x="18872" y="9304"/>
                    <a:pt x="18348" y="4780"/>
                    <a:pt x="16110" y="3029"/>
                  </a:cubicBezTo>
                  <a:cubicBezTo>
                    <a:pt x="14926" y="2098"/>
                    <a:pt x="13960" y="1878"/>
                    <a:pt x="13311" y="1878"/>
                  </a:cubicBezTo>
                  <a:cubicBezTo>
                    <a:pt x="13049" y="1878"/>
                    <a:pt x="12839" y="1914"/>
                    <a:pt x="12688" y="1953"/>
                  </a:cubicBezTo>
                  <a:lnTo>
                    <a:pt x="12688" y="1953"/>
                  </a:lnTo>
                  <a:cubicBezTo>
                    <a:pt x="12163" y="909"/>
                    <a:pt x="10787" y="0"/>
                    <a:pt x="8952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40"/>
            <p:cNvSpPr/>
            <p:nvPr/>
          </p:nvSpPr>
          <p:spPr>
            <a:xfrm>
              <a:off x="1698143" y="2906462"/>
              <a:ext cx="591902" cy="1353707"/>
            </a:xfrm>
            <a:custGeom>
              <a:avLst/>
              <a:gdLst/>
              <a:ahLst/>
              <a:cxnLst/>
              <a:rect l="l" t="t" r="r" b="b"/>
              <a:pathLst>
                <a:path w="17931" h="41009" extrusionOk="0">
                  <a:moveTo>
                    <a:pt x="0" y="1"/>
                  </a:moveTo>
                  <a:lnTo>
                    <a:pt x="1905" y="40173"/>
                  </a:lnTo>
                  <a:cubicBezTo>
                    <a:pt x="1905" y="40173"/>
                    <a:pt x="3831" y="41009"/>
                    <a:pt x="5948" y="41009"/>
                  </a:cubicBezTo>
                  <a:cubicBezTo>
                    <a:pt x="7006" y="41009"/>
                    <a:pt x="8112" y="40800"/>
                    <a:pt x="9049" y="40173"/>
                  </a:cubicBezTo>
                  <a:lnTo>
                    <a:pt x="9049" y="20504"/>
                  </a:lnTo>
                  <a:lnTo>
                    <a:pt x="11323" y="40518"/>
                  </a:lnTo>
                  <a:cubicBezTo>
                    <a:pt x="11323" y="40518"/>
                    <a:pt x="12915" y="41005"/>
                    <a:pt x="14630" y="41005"/>
                  </a:cubicBezTo>
                  <a:cubicBezTo>
                    <a:pt x="15841" y="41005"/>
                    <a:pt x="17113" y="40762"/>
                    <a:pt x="17931" y="39934"/>
                  </a:cubicBezTo>
                  <a:lnTo>
                    <a:pt x="15847" y="227"/>
                  </a:lnTo>
                  <a:cubicBezTo>
                    <a:pt x="13139" y="1045"/>
                    <a:pt x="10565" y="1325"/>
                    <a:pt x="8308" y="1325"/>
                  </a:cubicBezTo>
                  <a:cubicBezTo>
                    <a:pt x="3402" y="1325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40"/>
            <p:cNvSpPr/>
            <p:nvPr/>
          </p:nvSpPr>
          <p:spPr>
            <a:xfrm>
              <a:off x="1793249" y="4243996"/>
              <a:ext cx="170596" cy="173765"/>
            </a:xfrm>
            <a:custGeom>
              <a:avLst/>
              <a:gdLst/>
              <a:ahLst/>
              <a:cxnLst/>
              <a:rect l="l" t="t" r="r" b="b"/>
              <a:pathLst>
                <a:path w="5168" h="5264" extrusionOk="0">
                  <a:moveTo>
                    <a:pt x="0" y="1"/>
                  </a:moveTo>
                  <a:lnTo>
                    <a:pt x="0" y="3930"/>
                  </a:lnTo>
                  <a:cubicBezTo>
                    <a:pt x="0" y="3930"/>
                    <a:pt x="1413" y="3851"/>
                    <a:pt x="2613" y="3851"/>
                  </a:cubicBezTo>
                  <a:cubicBezTo>
                    <a:pt x="3212" y="3851"/>
                    <a:pt x="3759" y="3870"/>
                    <a:pt x="4049" y="3930"/>
                  </a:cubicBezTo>
                  <a:cubicBezTo>
                    <a:pt x="4930" y="4109"/>
                    <a:pt x="4346" y="4990"/>
                    <a:pt x="5168" y="5263"/>
                  </a:cubicBezTo>
                  <a:lnTo>
                    <a:pt x="5168" y="144"/>
                  </a:lnTo>
                  <a:cubicBezTo>
                    <a:pt x="4481" y="389"/>
                    <a:pt x="3755" y="481"/>
                    <a:pt x="3051" y="481"/>
                  </a:cubicBezTo>
                  <a:cubicBezTo>
                    <a:pt x="1874" y="481"/>
                    <a:pt x="760" y="224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40"/>
            <p:cNvSpPr/>
            <p:nvPr/>
          </p:nvSpPr>
          <p:spPr>
            <a:xfrm>
              <a:off x="2102569" y="4240463"/>
              <a:ext cx="166667" cy="147027"/>
            </a:xfrm>
            <a:custGeom>
              <a:avLst/>
              <a:gdLst/>
              <a:ahLst/>
              <a:cxnLst/>
              <a:rect l="l" t="t" r="r" b="b"/>
              <a:pathLst>
                <a:path w="5049" h="4454" extrusionOk="0">
                  <a:moveTo>
                    <a:pt x="5049" y="1"/>
                  </a:moveTo>
                  <a:cubicBezTo>
                    <a:pt x="4275" y="448"/>
                    <a:pt x="3307" y="592"/>
                    <a:pt x="2378" y="592"/>
                  </a:cubicBezTo>
                  <a:cubicBezTo>
                    <a:pt x="1479" y="592"/>
                    <a:pt x="616" y="457"/>
                    <a:pt x="1" y="334"/>
                  </a:cubicBezTo>
                  <a:lnTo>
                    <a:pt x="1" y="334"/>
                  </a:lnTo>
                  <a:lnTo>
                    <a:pt x="215" y="4454"/>
                  </a:lnTo>
                  <a:cubicBezTo>
                    <a:pt x="215" y="4454"/>
                    <a:pt x="655" y="3704"/>
                    <a:pt x="1322" y="3620"/>
                  </a:cubicBezTo>
                  <a:cubicBezTo>
                    <a:pt x="1723" y="3562"/>
                    <a:pt x="2455" y="3526"/>
                    <a:pt x="3063" y="3526"/>
                  </a:cubicBezTo>
                  <a:cubicBezTo>
                    <a:pt x="3448" y="3526"/>
                    <a:pt x="3783" y="3540"/>
                    <a:pt x="3954" y="3573"/>
                  </a:cubicBezTo>
                  <a:cubicBezTo>
                    <a:pt x="4382" y="3668"/>
                    <a:pt x="5049" y="4454"/>
                    <a:pt x="5049" y="4454"/>
                  </a:cubicBezTo>
                  <a:lnTo>
                    <a:pt x="5049" y="1"/>
                  </a:ln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40"/>
            <p:cNvSpPr/>
            <p:nvPr/>
          </p:nvSpPr>
          <p:spPr>
            <a:xfrm>
              <a:off x="1922556" y="3260446"/>
              <a:ext cx="141118" cy="176273"/>
            </a:xfrm>
            <a:custGeom>
              <a:avLst/>
              <a:gdLst/>
              <a:ahLst/>
              <a:cxnLst/>
              <a:rect l="l" t="t" r="r" b="b"/>
              <a:pathLst>
                <a:path w="4275" h="5340" extrusionOk="0">
                  <a:moveTo>
                    <a:pt x="1916" y="0"/>
                  </a:moveTo>
                  <a:cubicBezTo>
                    <a:pt x="745" y="0"/>
                    <a:pt x="1" y="208"/>
                    <a:pt x="1" y="208"/>
                  </a:cubicBezTo>
                  <a:lnTo>
                    <a:pt x="2168" y="5339"/>
                  </a:lnTo>
                  <a:lnTo>
                    <a:pt x="4275" y="279"/>
                  </a:lnTo>
                  <a:cubicBezTo>
                    <a:pt x="3389" y="68"/>
                    <a:pt x="2583" y="0"/>
                    <a:pt x="1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40"/>
            <p:cNvSpPr/>
            <p:nvPr/>
          </p:nvSpPr>
          <p:spPr>
            <a:xfrm>
              <a:off x="2042058" y="4348973"/>
              <a:ext cx="291643" cy="336438"/>
            </a:xfrm>
            <a:custGeom>
              <a:avLst/>
              <a:gdLst/>
              <a:ahLst/>
              <a:cxnLst/>
              <a:rect l="l" t="t" r="r" b="b"/>
              <a:pathLst>
                <a:path w="8835" h="10192" extrusionOk="0">
                  <a:moveTo>
                    <a:pt x="4911" y="1"/>
                  </a:moveTo>
                  <a:cubicBezTo>
                    <a:pt x="4274" y="1"/>
                    <a:pt x="3507" y="37"/>
                    <a:pt x="3084" y="95"/>
                  </a:cubicBezTo>
                  <a:cubicBezTo>
                    <a:pt x="2381" y="178"/>
                    <a:pt x="1929" y="964"/>
                    <a:pt x="1929" y="964"/>
                  </a:cubicBezTo>
                  <a:cubicBezTo>
                    <a:pt x="1929" y="964"/>
                    <a:pt x="2215" y="4881"/>
                    <a:pt x="1095" y="6358"/>
                  </a:cubicBezTo>
                  <a:cubicBezTo>
                    <a:pt x="0" y="7834"/>
                    <a:pt x="310" y="9727"/>
                    <a:pt x="310" y="9727"/>
                  </a:cubicBezTo>
                  <a:cubicBezTo>
                    <a:pt x="1736" y="10069"/>
                    <a:pt x="3039" y="10191"/>
                    <a:pt x="4171" y="10191"/>
                  </a:cubicBezTo>
                  <a:cubicBezTo>
                    <a:pt x="6980" y="10191"/>
                    <a:pt x="8739" y="9441"/>
                    <a:pt x="8739" y="9441"/>
                  </a:cubicBezTo>
                  <a:cubicBezTo>
                    <a:pt x="8835" y="7608"/>
                    <a:pt x="7870" y="6001"/>
                    <a:pt x="7453" y="4667"/>
                  </a:cubicBezTo>
                  <a:cubicBezTo>
                    <a:pt x="7037" y="3322"/>
                    <a:pt x="6989" y="976"/>
                    <a:pt x="6989" y="976"/>
                  </a:cubicBezTo>
                  <a:cubicBezTo>
                    <a:pt x="6989" y="976"/>
                    <a:pt x="6310" y="143"/>
                    <a:pt x="5846" y="47"/>
                  </a:cubicBezTo>
                  <a:cubicBezTo>
                    <a:pt x="5666" y="15"/>
                    <a:pt x="5314" y="1"/>
                    <a:pt x="49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40"/>
            <p:cNvSpPr/>
            <p:nvPr/>
          </p:nvSpPr>
          <p:spPr>
            <a:xfrm>
              <a:off x="2050707" y="4635481"/>
              <a:ext cx="280651" cy="49944"/>
            </a:xfrm>
            <a:custGeom>
              <a:avLst/>
              <a:gdLst/>
              <a:ahLst/>
              <a:cxnLst/>
              <a:rect l="l" t="t" r="r" b="b"/>
              <a:pathLst>
                <a:path w="8502" h="1513" extrusionOk="0">
                  <a:moveTo>
                    <a:pt x="8477" y="0"/>
                  </a:moveTo>
                  <a:cubicBezTo>
                    <a:pt x="6900" y="474"/>
                    <a:pt x="5278" y="627"/>
                    <a:pt x="3838" y="627"/>
                  </a:cubicBezTo>
                  <a:cubicBezTo>
                    <a:pt x="2235" y="627"/>
                    <a:pt x="858" y="437"/>
                    <a:pt x="24" y="286"/>
                  </a:cubicBezTo>
                  <a:lnTo>
                    <a:pt x="24" y="286"/>
                  </a:lnTo>
                  <a:cubicBezTo>
                    <a:pt x="0" y="751"/>
                    <a:pt x="60" y="1048"/>
                    <a:pt x="60" y="1048"/>
                  </a:cubicBezTo>
                  <a:cubicBezTo>
                    <a:pt x="1490" y="1390"/>
                    <a:pt x="2794" y="1512"/>
                    <a:pt x="3927" y="1512"/>
                  </a:cubicBezTo>
                  <a:cubicBezTo>
                    <a:pt x="6736" y="1512"/>
                    <a:pt x="8489" y="762"/>
                    <a:pt x="8489" y="762"/>
                  </a:cubicBezTo>
                  <a:cubicBezTo>
                    <a:pt x="8501" y="512"/>
                    <a:pt x="8489" y="251"/>
                    <a:pt x="8477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40"/>
            <p:cNvSpPr/>
            <p:nvPr/>
          </p:nvSpPr>
          <p:spPr>
            <a:xfrm>
              <a:off x="2122607" y="4413412"/>
              <a:ext cx="180829" cy="76946"/>
            </a:xfrm>
            <a:custGeom>
              <a:avLst/>
              <a:gdLst/>
              <a:ahLst/>
              <a:cxnLst/>
              <a:rect l="l" t="t" r="r" b="b"/>
              <a:pathLst>
                <a:path w="5478" h="2331" extrusionOk="0">
                  <a:moveTo>
                    <a:pt x="263" y="0"/>
                  </a:moveTo>
                  <a:cubicBezTo>
                    <a:pt x="1" y="0"/>
                    <a:pt x="1" y="417"/>
                    <a:pt x="263" y="417"/>
                  </a:cubicBezTo>
                  <a:cubicBezTo>
                    <a:pt x="1263" y="429"/>
                    <a:pt x="2263" y="429"/>
                    <a:pt x="3263" y="453"/>
                  </a:cubicBezTo>
                  <a:cubicBezTo>
                    <a:pt x="2275" y="655"/>
                    <a:pt x="1311" y="870"/>
                    <a:pt x="322" y="1060"/>
                  </a:cubicBezTo>
                  <a:cubicBezTo>
                    <a:pt x="72" y="1120"/>
                    <a:pt x="168" y="1441"/>
                    <a:pt x="382" y="1477"/>
                  </a:cubicBezTo>
                  <a:cubicBezTo>
                    <a:pt x="822" y="1536"/>
                    <a:pt x="1251" y="1560"/>
                    <a:pt x="1692" y="1584"/>
                  </a:cubicBezTo>
                  <a:cubicBezTo>
                    <a:pt x="1215" y="1679"/>
                    <a:pt x="763" y="1798"/>
                    <a:pt x="299" y="1917"/>
                  </a:cubicBezTo>
                  <a:cubicBezTo>
                    <a:pt x="47" y="1994"/>
                    <a:pt x="127" y="2331"/>
                    <a:pt x="353" y="2331"/>
                  </a:cubicBezTo>
                  <a:cubicBezTo>
                    <a:pt x="373" y="2331"/>
                    <a:pt x="395" y="2328"/>
                    <a:pt x="418" y="2322"/>
                  </a:cubicBezTo>
                  <a:cubicBezTo>
                    <a:pt x="1620" y="1977"/>
                    <a:pt x="2858" y="1727"/>
                    <a:pt x="4109" y="1560"/>
                  </a:cubicBezTo>
                  <a:cubicBezTo>
                    <a:pt x="4367" y="1537"/>
                    <a:pt x="4394" y="1143"/>
                    <a:pt x="4121" y="1143"/>
                  </a:cubicBezTo>
                  <a:cubicBezTo>
                    <a:pt x="4117" y="1143"/>
                    <a:pt x="4113" y="1143"/>
                    <a:pt x="4109" y="1143"/>
                  </a:cubicBezTo>
                  <a:cubicBezTo>
                    <a:pt x="3577" y="1161"/>
                    <a:pt x="3052" y="1172"/>
                    <a:pt x="2519" y="1172"/>
                  </a:cubicBezTo>
                  <a:cubicBezTo>
                    <a:pt x="2324" y="1172"/>
                    <a:pt x="2127" y="1170"/>
                    <a:pt x="1930" y="1167"/>
                  </a:cubicBezTo>
                  <a:cubicBezTo>
                    <a:pt x="3049" y="929"/>
                    <a:pt x="4168" y="691"/>
                    <a:pt x="5287" y="465"/>
                  </a:cubicBezTo>
                  <a:cubicBezTo>
                    <a:pt x="5478" y="417"/>
                    <a:pt x="5418" y="48"/>
                    <a:pt x="5192" y="48"/>
                  </a:cubicBezTo>
                  <a:cubicBezTo>
                    <a:pt x="3561" y="36"/>
                    <a:pt x="1906" y="12"/>
                    <a:pt x="26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40"/>
            <p:cNvSpPr/>
            <p:nvPr/>
          </p:nvSpPr>
          <p:spPr>
            <a:xfrm>
              <a:off x="1698539" y="2906099"/>
              <a:ext cx="525882" cy="93451"/>
            </a:xfrm>
            <a:custGeom>
              <a:avLst/>
              <a:gdLst/>
              <a:ahLst/>
              <a:cxnLst/>
              <a:rect l="l" t="t" r="r" b="b"/>
              <a:pathLst>
                <a:path w="15931" h="2831" extrusionOk="0">
                  <a:moveTo>
                    <a:pt x="0" y="0"/>
                  </a:moveTo>
                  <a:lnTo>
                    <a:pt x="95" y="1905"/>
                  </a:lnTo>
                  <a:cubicBezTo>
                    <a:pt x="1756" y="2351"/>
                    <a:pt x="4309" y="2831"/>
                    <a:pt x="7522" y="2831"/>
                  </a:cubicBezTo>
                  <a:cubicBezTo>
                    <a:pt x="9974" y="2831"/>
                    <a:pt x="12812" y="2551"/>
                    <a:pt x="15931" y="1762"/>
                  </a:cubicBezTo>
                  <a:lnTo>
                    <a:pt x="15847" y="226"/>
                  </a:lnTo>
                  <a:cubicBezTo>
                    <a:pt x="13140" y="1040"/>
                    <a:pt x="10566" y="1319"/>
                    <a:pt x="8310" y="1319"/>
                  </a:cubicBezTo>
                  <a:cubicBezTo>
                    <a:pt x="3403" y="1319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40"/>
            <p:cNvSpPr/>
            <p:nvPr/>
          </p:nvSpPr>
          <p:spPr>
            <a:xfrm>
              <a:off x="1996832" y="3583300"/>
              <a:ext cx="129729" cy="672513"/>
            </a:xfrm>
            <a:custGeom>
              <a:avLst/>
              <a:gdLst/>
              <a:ahLst/>
              <a:cxnLst/>
              <a:rect l="l" t="t" r="r" b="b"/>
              <a:pathLst>
                <a:path w="3930" h="20373" extrusionOk="0">
                  <a:moveTo>
                    <a:pt x="1" y="1"/>
                  </a:moveTo>
                  <a:lnTo>
                    <a:pt x="2275" y="20015"/>
                  </a:lnTo>
                  <a:cubicBezTo>
                    <a:pt x="2275" y="20015"/>
                    <a:pt x="2966" y="20217"/>
                    <a:pt x="3930" y="2037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40"/>
            <p:cNvSpPr/>
            <p:nvPr/>
          </p:nvSpPr>
          <p:spPr>
            <a:xfrm>
              <a:off x="1910771" y="3256287"/>
              <a:ext cx="156831" cy="22480"/>
            </a:xfrm>
            <a:custGeom>
              <a:avLst/>
              <a:gdLst/>
              <a:ahLst/>
              <a:cxnLst/>
              <a:rect l="l" t="t" r="r" b="b"/>
              <a:pathLst>
                <a:path w="4751" h="681" extrusionOk="0">
                  <a:moveTo>
                    <a:pt x="2138" y="0"/>
                  </a:moveTo>
                  <a:cubicBezTo>
                    <a:pt x="815" y="0"/>
                    <a:pt x="135" y="409"/>
                    <a:pt x="96" y="441"/>
                  </a:cubicBezTo>
                  <a:cubicBezTo>
                    <a:pt x="36" y="465"/>
                    <a:pt x="0" y="560"/>
                    <a:pt x="48" y="620"/>
                  </a:cubicBezTo>
                  <a:cubicBezTo>
                    <a:pt x="63" y="657"/>
                    <a:pt x="107" y="681"/>
                    <a:pt x="152" y="681"/>
                  </a:cubicBezTo>
                  <a:cubicBezTo>
                    <a:pt x="178" y="681"/>
                    <a:pt x="205" y="673"/>
                    <a:pt x="227" y="655"/>
                  </a:cubicBezTo>
                  <a:cubicBezTo>
                    <a:pt x="227" y="648"/>
                    <a:pt x="872" y="263"/>
                    <a:pt x="2119" y="263"/>
                  </a:cubicBezTo>
                  <a:cubicBezTo>
                    <a:pt x="2765" y="263"/>
                    <a:pt x="3573" y="366"/>
                    <a:pt x="4537" y="679"/>
                  </a:cubicBezTo>
                  <a:lnTo>
                    <a:pt x="4584" y="679"/>
                  </a:lnTo>
                  <a:cubicBezTo>
                    <a:pt x="4644" y="679"/>
                    <a:pt x="4691" y="643"/>
                    <a:pt x="4739" y="584"/>
                  </a:cubicBezTo>
                  <a:cubicBezTo>
                    <a:pt x="4751" y="524"/>
                    <a:pt x="4715" y="453"/>
                    <a:pt x="4644" y="417"/>
                  </a:cubicBezTo>
                  <a:cubicBezTo>
                    <a:pt x="3643" y="105"/>
                    <a:pt x="2808" y="0"/>
                    <a:pt x="21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40"/>
            <p:cNvSpPr/>
            <p:nvPr/>
          </p:nvSpPr>
          <p:spPr>
            <a:xfrm>
              <a:off x="1984651" y="3255890"/>
              <a:ext cx="16538" cy="331750"/>
            </a:xfrm>
            <a:custGeom>
              <a:avLst/>
              <a:gdLst/>
              <a:ahLst/>
              <a:cxnLst/>
              <a:rect l="l" t="t" r="r" b="b"/>
              <a:pathLst>
                <a:path w="501" h="10050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lnTo>
                    <a:pt x="239" y="9919"/>
                  </a:lnTo>
                  <a:cubicBezTo>
                    <a:pt x="239" y="9990"/>
                    <a:pt x="298" y="10049"/>
                    <a:pt x="370" y="10049"/>
                  </a:cubicBezTo>
                  <a:cubicBezTo>
                    <a:pt x="441" y="10049"/>
                    <a:pt x="501" y="9990"/>
                    <a:pt x="501" y="9919"/>
                  </a:cubicBezTo>
                  <a:lnTo>
                    <a:pt x="263" y="132"/>
                  </a:lnTo>
                  <a:cubicBezTo>
                    <a:pt x="263" y="60"/>
                    <a:pt x="203" y="1"/>
                    <a:pt x="1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40"/>
            <p:cNvSpPr/>
            <p:nvPr/>
          </p:nvSpPr>
          <p:spPr>
            <a:xfrm>
              <a:off x="1935530" y="2945317"/>
              <a:ext cx="36179" cy="198192"/>
            </a:xfrm>
            <a:custGeom>
              <a:avLst/>
              <a:gdLst/>
              <a:ahLst/>
              <a:cxnLst/>
              <a:rect l="l" t="t" r="r" b="b"/>
              <a:pathLst>
                <a:path w="1096" h="6004" extrusionOk="0">
                  <a:moveTo>
                    <a:pt x="942" y="1"/>
                  </a:moveTo>
                  <a:cubicBezTo>
                    <a:pt x="877" y="1"/>
                    <a:pt x="809" y="46"/>
                    <a:pt x="798" y="110"/>
                  </a:cubicBezTo>
                  <a:cubicBezTo>
                    <a:pt x="774" y="288"/>
                    <a:pt x="0" y="4503"/>
                    <a:pt x="810" y="5932"/>
                  </a:cubicBezTo>
                  <a:cubicBezTo>
                    <a:pt x="846" y="5968"/>
                    <a:pt x="893" y="6003"/>
                    <a:pt x="929" y="6003"/>
                  </a:cubicBezTo>
                  <a:cubicBezTo>
                    <a:pt x="953" y="6003"/>
                    <a:pt x="977" y="5992"/>
                    <a:pt x="1001" y="5968"/>
                  </a:cubicBezTo>
                  <a:cubicBezTo>
                    <a:pt x="1072" y="5944"/>
                    <a:pt x="1096" y="5849"/>
                    <a:pt x="1048" y="5789"/>
                  </a:cubicBezTo>
                  <a:cubicBezTo>
                    <a:pt x="274" y="4456"/>
                    <a:pt x="1048" y="205"/>
                    <a:pt x="1072" y="169"/>
                  </a:cubicBezTo>
                  <a:cubicBezTo>
                    <a:pt x="1084" y="98"/>
                    <a:pt x="1036" y="15"/>
                    <a:pt x="965" y="3"/>
                  </a:cubicBezTo>
                  <a:cubicBezTo>
                    <a:pt x="958" y="1"/>
                    <a:pt x="950" y="1"/>
                    <a:pt x="9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40"/>
            <p:cNvSpPr/>
            <p:nvPr/>
          </p:nvSpPr>
          <p:spPr>
            <a:xfrm>
              <a:off x="1702830" y="2920228"/>
              <a:ext cx="71962" cy="192613"/>
            </a:xfrm>
            <a:custGeom>
              <a:avLst/>
              <a:gdLst/>
              <a:ahLst/>
              <a:cxnLst/>
              <a:rect l="l" t="t" r="r" b="b"/>
              <a:pathLst>
                <a:path w="2180" h="5835" extrusionOk="0">
                  <a:moveTo>
                    <a:pt x="1751" y="1"/>
                  </a:moveTo>
                  <a:cubicBezTo>
                    <a:pt x="1668" y="25"/>
                    <a:pt x="1608" y="84"/>
                    <a:pt x="1608" y="155"/>
                  </a:cubicBezTo>
                  <a:cubicBezTo>
                    <a:pt x="1704" y="1608"/>
                    <a:pt x="1596" y="5394"/>
                    <a:pt x="144" y="5573"/>
                  </a:cubicBezTo>
                  <a:cubicBezTo>
                    <a:pt x="61" y="5585"/>
                    <a:pt x="1" y="5644"/>
                    <a:pt x="25" y="5716"/>
                  </a:cubicBezTo>
                  <a:cubicBezTo>
                    <a:pt x="37" y="5799"/>
                    <a:pt x="84" y="5835"/>
                    <a:pt x="156" y="5835"/>
                  </a:cubicBezTo>
                  <a:lnTo>
                    <a:pt x="180" y="5835"/>
                  </a:lnTo>
                  <a:cubicBezTo>
                    <a:pt x="2180" y="5597"/>
                    <a:pt x="1906" y="358"/>
                    <a:pt x="1894" y="144"/>
                  </a:cubicBezTo>
                  <a:cubicBezTo>
                    <a:pt x="1882" y="60"/>
                    <a:pt x="1823" y="1"/>
                    <a:pt x="17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40"/>
            <p:cNvSpPr/>
            <p:nvPr/>
          </p:nvSpPr>
          <p:spPr>
            <a:xfrm>
              <a:off x="2151690" y="2926137"/>
              <a:ext cx="83383" cy="170992"/>
            </a:xfrm>
            <a:custGeom>
              <a:avLst/>
              <a:gdLst/>
              <a:ahLst/>
              <a:cxnLst/>
              <a:rect l="l" t="t" r="r" b="b"/>
              <a:pathLst>
                <a:path w="2526" h="5180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346"/>
                    <a:pt x="132" y="5060"/>
                    <a:pt x="2394" y="5180"/>
                  </a:cubicBezTo>
                  <a:cubicBezTo>
                    <a:pt x="2466" y="5180"/>
                    <a:pt x="2525" y="5120"/>
                    <a:pt x="2525" y="5060"/>
                  </a:cubicBezTo>
                  <a:cubicBezTo>
                    <a:pt x="2525" y="4989"/>
                    <a:pt x="2466" y="4918"/>
                    <a:pt x="2394" y="4918"/>
                  </a:cubicBezTo>
                  <a:cubicBezTo>
                    <a:pt x="382" y="4810"/>
                    <a:pt x="263" y="179"/>
                    <a:pt x="263" y="143"/>
                  </a:cubicBezTo>
                  <a:cubicBezTo>
                    <a:pt x="263" y="60"/>
                    <a:pt x="203" y="0"/>
                    <a:pt x="1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40"/>
            <p:cNvSpPr/>
            <p:nvPr/>
          </p:nvSpPr>
          <p:spPr>
            <a:xfrm>
              <a:off x="1596335" y="4362045"/>
              <a:ext cx="397374" cy="322904"/>
            </a:xfrm>
            <a:custGeom>
              <a:avLst/>
              <a:gdLst/>
              <a:ahLst/>
              <a:cxnLst/>
              <a:rect l="l" t="t" r="r" b="b"/>
              <a:pathLst>
                <a:path w="12038" h="9782" extrusionOk="0">
                  <a:moveTo>
                    <a:pt x="8638" y="1"/>
                  </a:moveTo>
                  <a:cubicBezTo>
                    <a:pt x="7403" y="1"/>
                    <a:pt x="5954" y="80"/>
                    <a:pt x="5954" y="80"/>
                  </a:cubicBezTo>
                  <a:cubicBezTo>
                    <a:pt x="5954" y="80"/>
                    <a:pt x="5668" y="2068"/>
                    <a:pt x="4227" y="3688"/>
                  </a:cubicBezTo>
                  <a:cubicBezTo>
                    <a:pt x="2727" y="5378"/>
                    <a:pt x="1143" y="6248"/>
                    <a:pt x="1143" y="6248"/>
                  </a:cubicBezTo>
                  <a:cubicBezTo>
                    <a:pt x="417" y="6617"/>
                    <a:pt x="0" y="8581"/>
                    <a:pt x="1143" y="9307"/>
                  </a:cubicBezTo>
                  <a:cubicBezTo>
                    <a:pt x="2048" y="9653"/>
                    <a:pt x="3199" y="9781"/>
                    <a:pt x="4408" y="9781"/>
                  </a:cubicBezTo>
                  <a:cubicBezTo>
                    <a:pt x="7861" y="9781"/>
                    <a:pt x="11788" y="8736"/>
                    <a:pt x="11788" y="8736"/>
                  </a:cubicBezTo>
                  <a:cubicBezTo>
                    <a:pt x="12038" y="6509"/>
                    <a:pt x="11264" y="1473"/>
                    <a:pt x="11264" y="1473"/>
                  </a:cubicBezTo>
                  <a:cubicBezTo>
                    <a:pt x="10418" y="1175"/>
                    <a:pt x="11026" y="259"/>
                    <a:pt x="10121" y="80"/>
                  </a:cubicBezTo>
                  <a:cubicBezTo>
                    <a:pt x="9819" y="21"/>
                    <a:pt x="9256" y="1"/>
                    <a:pt x="86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40"/>
            <p:cNvSpPr/>
            <p:nvPr/>
          </p:nvSpPr>
          <p:spPr>
            <a:xfrm>
              <a:off x="1613633" y="4622904"/>
              <a:ext cx="373805" cy="62059"/>
            </a:xfrm>
            <a:custGeom>
              <a:avLst/>
              <a:gdLst/>
              <a:ahLst/>
              <a:cxnLst/>
              <a:rect l="l" t="t" r="r" b="b"/>
              <a:pathLst>
                <a:path w="11324" h="1880" extrusionOk="0">
                  <a:moveTo>
                    <a:pt x="11323" y="0"/>
                  </a:moveTo>
                  <a:lnTo>
                    <a:pt x="11323" y="0"/>
                  </a:lnTo>
                  <a:cubicBezTo>
                    <a:pt x="8321" y="703"/>
                    <a:pt x="5894" y="931"/>
                    <a:pt x="4005" y="931"/>
                  </a:cubicBezTo>
                  <a:cubicBezTo>
                    <a:pt x="2179" y="931"/>
                    <a:pt x="855" y="717"/>
                    <a:pt x="0" y="512"/>
                  </a:cubicBezTo>
                  <a:lnTo>
                    <a:pt x="0" y="512"/>
                  </a:lnTo>
                  <a:cubicBezTo>
                    <a:pt x="107" y="870"/>
                    <a:pt x="298" y="1203"/>
                    <a:pt x="643" y="1405"/>
                  </a:cubicBezTo>
                  <a:cubicBezTo>
                    <a:pt x="1545" y="1751"/>
                    <a:pt x="2693" y="1879"/>
                    <a:pt x="3900" y="1879"/>
                  </a:cubicBezTo>
                  <a:cubicBezTo>
                    <a:pt x="7349" y="1879"/>
                    <a:pt x="11275" y="834"/>
                    <a:pt x="11275" y="834"/>
                  </a:cubicBezTo>
                  <a:cubicBezTo>
                    <a:pt x="11311" y="572"/>
                    <a:pt x="11323" y="298"/>
                    <a:pt x="1132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40"/>
            <p:cNvSpPr/>
            <p:nvPr/>
          </p:nvSpPr>
          <p:spPr>
            <a:xfrm>
              <a:off x="1718247" y="4413412"/>
              <a:ext cx="202747" cy="77177"/>
            </a:xfrm>
            <a:custGeom>
              <a:avLst/>
              <a:gdLst/>
              <a:ahLst/>
              <a:cxnLst/>
              <a:rect l="l" t="t" r="r" b="b"/>
              <a:pathLst>
                <a:path w="6142" h="2338" extrusionOk="0">
                  <a:moveTo>
                    <a:pt x="1760" y="0"/>
                  </a:moveTo>
                  <a:cubicBezTo>
                    <a:pt x="1487" y="0"/>
                    <a:pt x="1487" y="417"/>
                    <a:pt x="1760" y="417"/>
                  </a:cubicBezTo>
                  <a:cubicBezTo>
                    <a:pt x="2070" y="417"/>
                    <a:pt x="2391" y="429"/>
                    <a:pt x="2713" y="429"/>
                  </a:cubicBezTo>
                  <a:cubicBezTo>
                    <a:pt x="2094" y="548"/>
                    <a:pt x="1487" y="703"/>
                    <a:pt x="879" y="870"/>
                  </a:cubicBezTo>
                  <a:cubicBezTo>
                    <a:pt x="689" y="929"/>
                    <a:pt x="665" y="1227"/>
                    <a:pt x="879" y="1263"/>
                  </a:cubicBezTo>
                  <a:cubicBezTo>
                    <a:pt x="1499" y="1405"/>
                    <a:pt x="2153" y="1441"/>
                    <a:pt x="2796" y="1441"/>
                  </a:cubicBezTo>
                  <a:lnTo>
                    <a:pt x="248" y="1941"/>
                  </a:lnTo>
                  <a:cubicBezTo>
                    <a:pt x="1" y="1975"/>
                    <a:pt x="93" y="2338"/>
                    <a:pt x="315" y="2338"/>
                  </a:cubicBezTo>
                  <a:cubicBezTo>
                    <a:pt x="328" y="2338"/>
                    <a:pt x="342" y="2337"/>
                    <a:pt x="356" y="2334"/>
                  </a:cubicBezTo>
                  <a:cubicBezTo>
                    <a:pt x="1951" y="2025"/>
                    <a:pt x="3534" y="1727"/>
                    <a:pt x="5130" y="1417"/>
                  </a:cubicBezTo>
                  <a:cubicBezTo>
                    <a:pt x="5368" y="1370"/>
                    <a:pt x="5309" y="1012"/>
                    <a:pt x="5070" y="1012"/>
                  </a:cubicBezTo>
                  <a:cubicBezTo>
                    <a:pt x="4431" y="1012"/>
                    <a:pt x="3783" y="1041"/>
                    <a:pt x="3136" y="1041"/>
                  </a:cubicBezTo>
                  <a:cubicBezTo>
                    <a:pt x="2759" y="1041"/>
                    <a:pt x="2383" y="1031"/>
                    <a:pt x="2010" y="1001"/>
                  </a:cubicBezTo>
                  <a:cubicBezTo>
                    <a:pt x="3273" y="703"/>
                    <a:pt x="4570" y="524"/>
                    <a:pt x="5880" y="465"/>
                  </a:cubicBezTo>
                  <a:cubicBezTo>
                    <a:pt x="6142" y="465"/>
                    <a:pt x="6142" y="60"/>
                    <a:pt x="5880" y="60"/>
                  </a:cubicBezTo>
                  <a:cubicBezTo>
                    <a:pt x="4511" y="48"/>
                    <a:pt x="3130" y="36"/>
                    <a:pt x="1760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40"/>
            <p:cNvSpPr/>
            <p:nvPr/>
          </p:nvSpPr>
          <p:spPr>
            <a:xfrm>
              <a:off x="1815664" y="1625147"/>
              <a:ext cx="274346" cy="342083"/>
            </a:xfrm>
            <a:custGeom>
              <a:avLst/>
              <a:gdLst/>
              <a:ahLst/>
              <a:cxnLst/>
              <a:rect l="l" t="t" r="r" b="b"/>
              <a:pathLst>
                <a:path w="8311" h="10363" extrusionOk="0">
                  <a:moveTo>
                    <a:pt x="1274" y="1584"/>
                  </a:moveTo>
                  <a:lnTo>
                    <a:pt x="1274" y="1584"/>
                  </a:lnTo>
                  <a:cubicBezTo>
                    <a:pt x="1274" y="1584"/>
                    <a:pt x="1274" y="1584"/>
                    <a:pt x="1274" y="1584"/>
                  </a:cubicBezTo>
                  <a:cubicBezTo>
                    <a:pt x="1274" y="1584"/>
                    <a:pt x="1274" y="1584"/>
                    <a:pt x="1274" y="1584"/>
                  </a:cubicBezTo>
                  <a:lnTo>
                    <a:pt x="1274" y="1584"/>
                  </a:lnTo>
                  <a:cubicBezTo>
                    <a:pt x="1274" y="1584"/>
                    <a:pt x="1274" y="1584"/>
                    <a:pt x="1274" y="1584"/>
                  </a:cubicBezTo>
                  <a:close/>
                  <a:moveTo>
                    <a:pt x="4179" y="1"/>
                  </a:moveTo>
                  <a:cubicBezTo>
                    <a:pt x="4179" y="1"/>
                    <a:pt x="3980" y="1631"/>
                    <a:pt x="1912" y="1631"/>
                  </a:cubicBezTo>
                  <a:cubicBezTo>
                    <a:pt x="1717" y="1631"/>
                    <a:pt x="1505" y="1616"/>
                    <a:pt x="1274" y="1584"/>
                  </a:cubicBezTo>
                  <a:lnTo>
                    <a:pt x="1274" y="1584"/>
                  </a:lnTo>
                  <a:cubicBezTo>
                    <a:pt x="1289" y="1600"/>
                    <a:pt x="1415" y="2961"/>
                    <a:pt x="72" y="3680"/>
                  </a:cubicBezTo>
                  <a:cubicBezTo>
                    <a:pt x="72" y="3680"/>
                    <a:pt x="0" y="6168"/>
                    <a:pt x="381" y="7192"/>
                  </a:cubicBezTo>
                  <a:cubicBezTo>
                    <a:pt x="786" y="8216"/>
                    <a:pt x="3274" y="10264"/>
                    <a:pt x="4429" y="10359"/>
                  </a:cubicBezTo>
                  <a:cubicBezTo>
                    <a:pt x="4453" y="10361"/>
                    <a:pt x="4477" y="10362"/>
                    <a:pt x="4502" y="10362"/>
                  </a:cubicBezTo>
                  <a:cubicBezTo>
                    <a:pt x="5700" y="10362"/>
                    <a:pt x="8181" y="7862"/>
                    <a:pt x="8251" y="6882"/>
                  </a:cubicBezTo>
                  <a:cubicBezTo>
                    <a:pt x="8311" y="5882"/>
                    <a:pt x="8251" y="3442"/>
                    <a:pt x="8251" y="3442"/>
                  </a:cubicBezTo>
                  <a:cubicBezTo>
                    <a:pt x="8251" y="3442"/>
                    <a:pt x="6632" y="2763"/>
                    <a:pt x="6858" y="917"/>
                  </a:cubicBezTo>
                  <a:lnTo>
                    <a:pt x="6858" y="917"/>
                  </a:lnTo>
                  <a:cubicBezTo>
                    <a:pt x="6858" y="917"/>
                    <a:pt x="6465" y="1033"/>
                    <a:pt x="5970" y="1033"/>
                  </a:cubicBezTo>
                  <a:cubicBezTo>
                    <a:pt x="5340" y="1033"/>
                    <a:pt x="4546" y="847"/>
                    <a:pt x="4179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40"/>
            <p:cNvSpPr/>
            <p:nvPr/>
          </p:nvSpPr>
          <p:spPr>
            <a:xfrm>
              <a:off x="1708343" y="1467384"/>
              <a:ext cx="463824" cy="336669"/>
            </a:xfrm>
            <a:custGeom>
              <a:avLst/>
              <a:gdLst/>
              <a:ahLst/>
              <a:cxnLst/>
              <a:rect l="l" t="t" r="r" b="b"/>
              <a:pathLst>
                <a:path w="14051" h="10199" extrusionOk="0">
                  <a:moveTo>
                    <a:pt x="9339" y="1"/>
                  </a:moveTo>
                  <a:cubicBezTo>
                    <a:pt x="7497" y="1"/>
                    <a:pt x="7323" y="1732"/>
                    <a:pt x="7323" y="1732"/>
                  </a:cubicBezTo>
                  <a:cubicBezTo>
                    <a:pt x="7323" y="1732"/>
                    <a:pt x="6811" y="1164"/>
                    <a:pt x="6062" y="1164"/>
                  </a:cubicBezTo>
                  <a:cubicBezTo>
                    <a:pt x="5890" y="1164"/>
                    <a:pt x="5706" y="1194"/>
                    <a:pt x="5513" y="1267"/>
                  </a:cubicBezTo>
                  <a:cubicBezTo>
                    <a:pt x="4466" y="1672"/>
                    <a:pt x="4287" y="2863"/>
                    <a:pt x="4287" y="2863"/>
                  </a:cubicBezTo>
                  <a:cubicBezTo>
                    <a:pt x="4287" y="2863"/>
                    <a:pt x="3770" y="2275"/>
                    <a:pt x="2831" y="2275"/>
                  </a:cubicBezTo>
                  <a:cubicBezTo>
                    <a:pt x="2495" y="2275"/>
                    <a:pt x="2106" y="2350"/>
                    <a:pt x="1668" y="2553"/>
                  </a:cubicBezTo>
                  <a:cubicBezTo>
                    <a:pt x="1" y="3327"/>
                    <a:pt x="275" y="6030"/>
                    <a:pt x="1858" y="6256"/>
                  </a:cubicBezTo>
                  <a:cubicBezTo>
                    <a:pt x="1858" y="6256"/>
                    <a:pt x="775" y="7054"/>
                    <a:pt x="929" y="8340"/>
                  </a:cubicBezTo>
                  <a:cubicBezTo>
                    <a:pt x="1045" y="9326"/>
                    <a:pt x="2066" y="10199"/>
                    <a:pt x="3274" y="10199"/>
                  </a:cubicBezTo>
                  <a:cubicBezTo>
                    <a:pt x="3306" y="10199"/>
                    <a:pt x="3338" y="10198"/>
                    <a:pt x="3370" y="10197"/>
                  </a:cubicBezTo>
                  <a:cubicBezTo>
                    <a:pt x="3311" y="9292"/>
                    <a:pt x="3334" y="8447"/>
                    <a:pt x="3334" y="8447"/>
                  </a:cubicBezTo>
                  <a:cubicBezTo>
                    <a:pt x="4680" y="7709"/>
                    <a:pt x="4537" y="6328"/>
                    <a:pt x="4537" y="6328"/>
                  </a:cubicBezTo>
                  <a:lnTo>
                    <a:pt x="4537" y="6328"/>
                  </a:lnTo>
                  <a:cubicBezTo>
                    <a:pt x="4769" y="6360"/>
                    <a:pt x="4982" y="6374"/>
                    <a:pt x="5178" y="6374"/>
                  </a:cubicBezTo>
                  <a:cubicBezTo>
                    <a:pt x="7244" y="6374"/>
                    <a:pt x="7442" y="4756"/>
                    <a:pt x="7442" y="4756"/>
                  </a:cubicBezTo>
                  <a:cubicBezTo>
                    <a:pt x="7805" y="5594"/>
                    <a:pt x="8590" y="5781"/>
                    <a:pt x="9216" y="5781"/>
                  </a:cubicBezTo>
                  <a:cubicBezTo>
                    <a:pt x="9719" y="5781"/>
                    <a:pt x="10121" y="5661"/>
                    <a:pt x="10121" y="5661"/>
                  </a:cubicBezTo>
                  <a:lnTo>
                    <a:pt x="10121" y="5661"/>
                  </a:lnTo>
                  <a:cubicBezTo>
                    <a:pt x="9895" y="7506"/>
                    <a:pt x="11526" y="8185"/>
                    <a:pt x="11526" y="8185"/>
                  </a:cubicBezTo>
                  <a:cubicBezTo>
                    <a:pt x="11526" y="8185"/>
                    <a:pt x="11538" y="8685"/>
                    <a:pt x="11538" y="9304"/>
                  </a:cubicBezTo>
                  <a:lnTo>
                    <a:pt x="11550" y="9304"/>
                  </a:lnTo>
                  <a:cubicBezTo>
                    <a:pt x="11550" y="9304"/>
                    <a:pt x="11558" y="9304"/>
                    <a:pt x="11573" y="9304"/>
                  </a:cubicBezTo>
                  <a:cubicBezTo>
                    <a:pt x="11749" y="9304"/>
                    <a:pt x="12901" y="9264"/>
                    <a:pt x="13252" y="8221"/>
                  </a:cubicBezTo>
                  <a:cubicBezTo>
                    <a:pt x="13621" y="7090"/>
                    <a:pt x="12848" y="6244"/>
                    <a:pt x="12848" y="6244"/>
                  </a:cubicBezTo>
                  <a:cubicBezTo>
                    <a:pt x="12848" y="6244"/>
                    <a:pt x="14050" y="5530"/>
                    <a:pt x="13645" y="4303"/>
                  </a:cubicBezTo>
                  <a:cubicBezTo>
                    <a:pt x="13342" y="3365"/>
                    <a:pt x="12398" y="3258"/>
                    <a:pt x="11985" y="3258"/>
                  </a:cubicBezTo>
                  <a:cubicBezTo>
                    <a:pt x="11863" y="3258"/>
                    <a:pt x="11788" y="3268"/>
                    <a:pt x="11788" y="3268"/>
                  </a:cubicBezTo>
                  <a:cubicBezTo>
                    <a:pt x="11788" y="3268"/>
                    <a:pt x="12871" y="732"/>
                    <a:pt x="10216" y="112"/>
                  </a:cubicBezTo>
                  <a:cubicBezTo>
                    <a:pt x="9888" y="35"/>
                    <a:pt x="9597" y="1"/>
                    <a:pt x="933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40"/>
            <p:cNvSpPr/>
            <p:nvPr/>
          </p:nvSpPr>
          <p:spPr>
            <a:xfrm>
              <a:off x="1775093" y="1765975"/>
              <a:ext cx="48855" cy="80841"/>
            </a:xfrm>
            <a:custGeom>
              <a:avLst/>
              <a:gdLst/>
              <a:ahLst/>
              <a:cxnLst/>
              <a:rect l="l" t="t" r="r" b="b"/>
              <a:pathLst>
                <a:path w="1480" h="2449" extrusionOk="0">
                  <a:moveTo>
                    <a:pt x="788" y="1"/>
                  </a:moveTo>
                  <a:cubicBezTo>
                    <a:pt x="711" y="1"/>
                    <a:pt x="624" y="17"/>
                    <a:pt x="527" y="57"/>
                  </a:cubicBezTo>
                  <a:cubicBezTo>
                    <a:pt x="0" y="274"/>
                    <a:pt x="200" y="2449"/>
                    <a:pt x="1336" y="2449"/>
                  </a:cubicBezTo>
                  <a:cubicBezTo>
                    <a:pt x="1382" y="2449"/>
                    <a:pt x="1430" y="2445"/>
                    <a:pt x="1479" y="2438"/>
                  </a:cubicBezTo>
                  <a:cubicBezTo>
                    <a:pt x="1360" y="1831"/>
                    <a:pt x="1312" y="1009"/>
                    <a:pt x="1301" y="366"/>
                  </a:cubicBezTo>
                  <a:cubicBezTo>
                    <a:pt x="1301" y="366"/>
                    <a:pt x="1154" y="1"/>
                    <a:pt x="788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40"/>
            <p:cNvSpPr/>
            <p:nvPr/>
          </p:nvSpPr>
          <p:spPr>
            <a:xfrm>
              <a:off x="2088803" y="1766008"/>
              <a:ext cx="41692" cy="80445"/>
            </a:xfrm>
            <a:custGeom>
              <a:avLst/>
              <a:gdLst/>
              <a:ahLst/>
              <a:cxnLst/>
              <a:rect l="l" t="t" r="r" b="b"/>
              <a:pathLst>
                <a:path w="1263" h="2437" extrusionOk="0">
                  <a:moveTo>
                    <a:pt x="477" y="0"/>
                  </a:moveTo>
                  <a:cubicBezTo>
                    <a:pt x="224" y="0"/>
                    <a:pt x="77" y="173"/>
                    <a:pt x="13" y="282"/>
                  </a:cubicBezTo>
                  <a:cubicBezTo>
                    <a:pt x="25" y="996"/>
                    <a:pt x="25" y="1865"/>
                    <a:pt x="1" y="2437"/>
                  </a:cubicBezTo>
                  <a:cubicBezTo>
                    <a:pt x="1072" y="2365"/>
                    <a:pt x="1263" y="258"/>
                    <a:pt x="739" y="56"/>
                  </a:cubicBezTo>
                  <a:cubicBezTo>
                    <a:pt x="641" y="17"/>
                    <a:pt x="554" y="0"/>
                    <a:pt x="477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40"/>
            <p:cNvSpPr/>
            <p:nvPr/>
          </p:nvSpPr>
          <p:spPr>
            <a:xfrm>
              <a:off x="1874623" y="1739929"/>
              <a:ext cx="30270" cy="51132"/>
            </a:xfrm>
            <a:custGeom>
              <a:avLst/>
              <a:gdLst/>
              <a:ahLst/>
              <a:cxnLst/>
              <a:rect l="l" t="t" r="r" b="b"/>
              <a:pathLst>
                <a:path w="917" h="1549" extrusionOk="0">
                  <a:moveTo>
                    <a:pt x="452" y="0"/>
                  </a:moveTo>
                  <a:cubicBezTo>
                    <a:pt x="202" y="0"/>
                    <a:pt x="0" y="346"/>
                    <a:pt x="0" y="774"/>
                  </a:cubicBezTo>
                  <a:cubicBezTo>
                    <a:pt x="0" y="1191"/>
                    <a:pt x="202" y="1548"/>
                    <a:pt x="452" y="1548"/>
                  </a:cubicBezTo>
                  <a:cubicBezTo>
                    <a:pt x="714" y="1548"/>
                    <a:pt x="917" y="1191"/>
                    <a:pt x="917" y="774"/>
                  </a:cubicBezTo>
                  <a:cubicBezTo>
                    <a:pt x="917" y="346"/>
                    <a:pt x="714" y="0"/>
                    <a:pt x="452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40"/>
            <p:cNvSpPr/>
            <p:nvPr/>
          </p:nvSpPr>
          <p:spPr>
            <a:xfrm>
              <a:off x="2002345" y="1739929"/>
              <a:ext cx="30303" cy="51132"/>
            </a:xfrm>
            <a:custGeom>
              <a:avLst/>
              <a:gdLst/>
              <a:ahLst/>
              <a:cxnLst/>
              <a:rect l="l" t="t" r="r" b="b"/>
              <a:pathLst>
                <a:path w="918" h="1549" extrusionOk="0">
                  <a:moveTo>
                    <a:pt x="453" y="0"/>
                  </a:moveTo>
                  <a:cubicBezTo>
                    <a:pt x="203" y="0"/>
                    <a:pt x="1" y="346"/>
                    <a:pt x="1" y="774"/>
                  </a:cubicBezTo>
                  <a:cubicBezTo>
                    <a:pt x="1" y="1191"/>
                    <a:pt x="203" y="1548"/>
                    <a:pt x="453" y="1548"/>
                  </a:cubicBezTo>
                  <a:cubicBezTo>
                    <a:pt x="715" y="1548"/>
                    <a:pt x="917" y="1191"/>
                    <a:pt x="917" y="774"/>
                  </a:cubicBezTo>
                  <a:cubicBezTo>
                    <a:pt x="917" y="346"/>
                    <a:pt x="715" y="0"/>
                    <a:pt x="45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40"/>
            <p:cNvSpPr/>
            <p:nvPr/>
          </p:nvSpPr>
          <p:spPr>
            <a:xfrm>
              <a:off x="1925692" y="1729299"/>
              <a:ext cx="29907" cy="103816"/>
            </a:xfrm>
            <a:custGeom>
              <a:avLst/>
              <a:gdLst/>
              <a:ahLst/>
              <a:cxnLst/>
              <a:rect l="l" t="t" r="r" b="b"/>
              <a:pathLst>
                <a:path w="906" h="3145" extrusionOk="0">
                  <a:moveTo>
                    <a:pt x="537" y="1"/>
                  </a:moveTo>
                  <a:cubicBezTo>
                    <a:pt x="453" y="1"/>
                    <a:pt x="394" y="84"/>
                    <a:pt x="418" y="156"/>
                  </a:cubicBezTo>
                  <a:cubicBezTo>
                    <a:pt x="418" y="168"/>
                    <a:pt x="477" y="858"/>
                    <a:pt x="203" y="1632"/>
                  </a:cubicBezTo>
                  <a:cubicBezTo>
                    <a:pt x="13" y="2180"/>
                    <a:pt x="1" y="2525"/>
                    <a:pt x="132" y="2775"/>
                  </a:cubicBezTo>
                  <a:cubicBezTo>
                    <a:pt x="239" y="2966"/>
                    <a:pt x="429" y="3085"/>
                    <a:pt x="727" y="3144"/>
                  </a:cubicBezTo>
                  <a:lnTo>
                    <a:pt x="751" y="3144"/>
                  </a:lnTo>
                  <a:cubicBezTo>
                    <a:pt x="810" y="3144"/>
                    <a:pt x="870" y="3096"/>
                    <a:pt x="894" y="3037"/>
                  </a:cubicBezTo>
                  <a:cubicBezTo>
                    <a:pt x="906" y="2966"/>
                    <a:pt x="858" y="2894"/>
                    <a:pt x="787" y="2882"/>
                  </a:cubicBezTo>
                  <a:cubicBezTo>
                    <a:pt x="560" y="2835"/>
                    <a:pt x="429" y="2763"/>
                    <a:pt x="370" y="2644"/>
                  </a:cubicBezTo>
                  <a:cubicBezTo>
                    <a:pt x="275" y="2465"/>
                    <a:pt x="310" y="2180"/>
                    <a:pt x="477" y="1715"/>
                  </a:cubicBezTo>
                  <a:cubicBezTo>
                    <a:pt x="751" y="882"/>
                    <a:pt x="679" y="156"/>
                    <a:pt x="679" y="120"/>
                  </a:cubicBezTo>
                  <a:cubicBezTo>
                    <a:pt x="679" y="48"/>
                    <a:pt x="608" y="1"/>
                    <a:pt x="537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40"/>
            <p:cNvSpPr/>
            <p:nvPr/>
          </p:nvSpPr>
          <p:spPr>
            <a:xfrm>
              <a:off x="1904069" y="1858540"/>
              <a:ext cx="103024" cy="15449"/>
            </a:xfrm>
            <a:custGeom>
              <a:avLst/>
              <a:gdLst/>
              <a:ahLst/>
              <a:cxnLst/>
              <a:rect l="l" t="t" r="r" b="b"/>
              <a:pathLst>
                <a:path w="3121" h="468" extrusionOk="0">
                  <a:moveTo>
                    <a:pt x="157" y="0"/>
                  </a:moveTo>
                  <a:cubicBezTo>
                    <a:pt x="95" y="0"/>
                    <a:pt x="33" y="28"/>
                    <a:pt x="13" y="98"/>
                  </a:cubicBezTo>
                  <a:cubicBezTo>
                    <a:pt x="1" y="170"/>
                    <a:pt x="25" y="241"/>
                    <a:pt x="96" y="277"/>
                  </a:cubicBezTo>
                  <a:cubicBezTo>
                    <a:pt x="132" y="289"/>
                    <a:pt x="680" y="467"/>
                    <a:pt x="1513" y="467"/>
                  </a:cubicBezTo>
                  <a:cubicBezTo>
                    <a:pt x="1942" y="467"/>
                    <a:pt x="2454" y="420"/>
                    <a:pt x="3001" y="277"/>
                  </a:cubicBezTo>
                  <a:cubicBezTo>
                    <a:pt x="3073" y="253"/>
                    <a:pt x="3120" y="182"/>
                    <a:pt x="3109" y="110"/>
                  </a:cubicBezTo>
                  <a:cubicBezTo>
                    <a:pt x="3098" y="46"/>
                    <a:pt x="3030" y="1"/>
                    <a:pt x="2964" y="1"/>
                  </a:cubicBezTo>
                  <a:cubicBezTo>
                    <a:pt x="2957" y="1"/>
                    <a:pt x="2949" y="2"/>
                    <a:pt x="2942" y="3"/>
                  </a:cubicBezTo>
                  <a:cubicBezTo>
                    <a:pt x="2422" y="138"/>
                    <a:pt x="1944" y="183"/>
                    <a:pt x="1538" y="183"/>
                  </a:cubicBezTo>
                  <a:cubicBezTo>
                    <a:pt x="726" y="183"/>
                    <a:pt x="199" y="3"/>
                    <a:pt x="191" y="3"/>
                  </a:cubicBezTo>
                  <a:cubicBezTo>
                    <a:pt x="180" y="1"/>
                    <a:pt x="169" y="0"/>
                    <a:pt x="157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40"/>
            <p:cNvSpPr/>
            <p:nvPr/>
          </p:nvSpPr>
          <p:spPr>
            <a:xfrm>
              <a:off x="1849831" y="1702394"/>
              <a:ext cx="68034" cy="17132"/>
            </a:xfrm>
            <a:custGeom>
              <a:avLst/>
              <a:gdLst/>
              <a:ahLst/>
              <a:cxnLst/>
              <a:rect l="l" t="t" r="r" b="b"/>
              <a:pathLst>
                <a:path w="2061" h="519" extrusionOk="0">
                  <a:moveTo>
                    <a:pt x="1059" y="1"/>
                  </a:moveTo>
                  <a:cubicBezTo>
                    <a:pt x="752" y="1"/>
                    <a:pt x="408" y="64"/>
                    <a:pt x="96" y="268"/>
                  </a:cubicBezTo>
                  <a:cubicBezTo>
                    <a:pt x="13" y="316"/>
                    <a:pt x="1" y="399"/>
                    <a:pt x="49" y="459"/>
                  </a:cubicBezTo>
                  <a:cubicBezTo>
                    <a:pt x="72" y="506"/>
                    <a:pt x="120" y="518"/>
                    <a:pt x="168" y="518"/>
                  </a:cubicBezTo>
                  <a:cubicBezTo>
                    <a:pt x="180" y="518"/>
                    <a:pt x="215" y="518"/>
                    <a:pt x="239" y="494"/>
                  </a:cubicBezTo>
                  <a:cubicBezTo>
                    <a:pt x="496" y="326"/>
                    <a:pt x="783" y="273"/>
                    <a:pt x="1043" y="273"/>
                  </a:cubicBezTo>
                  <a:cubicBezTo>
                    <a:pt x="1480" y="273"/>
                    <a:pt x="1839" y="423"/>
                    <a:pt x="1846" y="423"/>
                  </a:cubicBezTo>
                  <a:cubicBezTo>
                    <a:pt x="1864" y="429"/>
                    <a:pt x="1882" y="432"/>
                    <a:pt x="1899" y="432"/>
                  </a:cubicBezTo>
                  <a:cubicBezTo>
                    <a:pt x="1955" y="432"/>
                    <a:pt x="2007" y="403"/>
                    <a:pt x="2025" y="340"/>
                  </a:cubicBezTo>
                  <a:cubicBezTo>
                    <a:pt x="2061" y="268"/>
                    <a:pt x="2025" y="197"/>
                    <a:pt x="1954" y="161"/>
                  </a:cubicBezTo>
                  <a:cubicBezTo>
                    <a:pt x="1925" y="154"/>
                    <a:pt x="1537" y="1"/>
                    <a:pt x="105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40"/>
            <p:cNvSpPr/>
            <p:nvPr/>
          </p:nvSpPr>
          <p:spPr>
            <a:xfrm>
              <a:off x="1987424" y="1702394"/>
              <a:ext cx="68001" cy="17132"/>
            </a:xfrm>
            <a:custGeom>
              <a:avLst/>
              <a:gdLst/>
              <a:ahLst/>
              <a:cxnLst/>
              <a:rect l="l" t="t" r="r" b="b"/>
              <a:pathLst>
                <a:path w="2060" h="519" extrusionOk="0">
                  <a:moveTo>
                    <a:pt x="1058" y="1"/>
                  </a:moveTo>
                  <a:cubicBezTo>
                    <a:pt x="751" y="1"/>
                    <a:pt x="407" y="64"/>
                    <a:pt x="95" y="268"/>
                  </a:cubicBezTo>
                  <a:cubicBezTo>
                    <a:pt x="12" y="316"/>
                    <a:pt x="0" y="399"/>
                    <a:pt x="48" y="459"/>
                  </a:cubicBezTo>
                  <a:cubicBezTo>
                    <a:pt x="72" y="506"/>
                    <a:pt x="119" y="518"/>
                    <a:pt x="167" y="518"/>
                  </a:cubicBezTo>
                  <a:cubicBezTo>
                    <a:pt x="179" y="518"/>
                    <a:pt x="214" y="518"/>
                    <a:pt x="238" y="494"/>
                  </a:cubicBezTo>
                  <a:cubicBezTo>
                    <a:pt x="495" y="326"/>
                    <a:pt x="783" y="273"/>
                    <a:pt x="1042" y="273"/>
                  </a:cubicBezTo>
                  <a:cubicBezTo>
                    <a:pt x="1479" y="273"/>
                    <a:pt x="1838" y="423"/>
                    <a:pt x="1846" y="423"/>
                  </a:cubicBezTo>
                  <a:cubicBezTo>
                    <a:pt x="1863" y="429"/>
                    <a:pt x="1881" y="432"/>
                    <a:pt x="1899" y="432"/>
                  </a:cubicBezTo>
                  <a:cubicBezTo>
                    <a:pt x="1954" y="432"/>
                    <a:pt x="2006" y="403"/>
                    <a:pt x="2024" y="340"/>
                  </a:cubicBezTo>
                  <a:cubicBezTo>
                    <a:pt x="2060" y="268"/>
                    <a:pt x="2024" y="197"/>
                    <a:pt x="1953" y="161"/>
                  </a:cubicBezTo>
                  <a:cubicBezTo>
                    <a:pt x="1924" y="154"/>
                    <a:pt x="1537" y="1"/>
                    <a:pt x="1058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40"/>
            <p:cNvSpPr/>
            <p:nvPr/>
          </p:nvSpPr>
          <p:spPr>
            <a:xfrm>
              <a:off x="1920971" y="1726559"/>
              <a:ext cx="55457" cy="18122"/>
            </a:xfrm>
            <a:custGeom>
              <a:avLst/>
              <a:gdLst/>
              <a:ahLst/>
              <a:cxnLst/>
              <a:rect l="l" t="t" r="r" b="b"/>
              <a:pathLst>
                <a:path w="1680" h="549" extrusionOk="0">
                  <a:moveTo>
                    <a:pt x="899" y="0"/>
                  </a:moveTo>
                  <a:cubicBezTo>
                    <a:pt x="565" y="0"/>
                    <a:pt x="258" y="159"/>
                    <a:pt x="84" y="298"/>
                  </a:cubicBezTo>
                  <a:cubicBezTo>
                    <a:pt x="25" y="346"/>
                    <a:pt x="1" y="429"/>
                    <a:pt x="49" y="489"/>
                  </a:cubicBezTo>
                  <a:cubicBezTo>
                    <a:pt x="78" y="526"/>
                    <a:pt x="122" y="544"/>
                    <a:pt x="165" y="544"/>
                  </a:cubicBezTo>
                  <a:cubicBezTo>
                    <a:pt x="191" y="544"/>
                    <a:pt x="217" y="538"/>
                    <a:pt x="239" y="524"/>
                  </a:cubicBezTo>
                  <a:cubicBezTo>
                    <a:pt x="263" y="501"/>
                    <a:pt x="561" y="277"/>
                    <a:pt x="905" y="277"/>
                  </a:cubicBezTo>
                  <a:cubicBezTo>
                    <a:pt x="1078" y="277"/>
                    <a:pt x="1262" y="333"/>
                    <a:pt x="1430" y="501"/>
                  </a:cubicBezTo>
                  <a:cubicBezTo>
                    <a:pt x="1454" y="536"/>
                    <a:pt x="1489" y="548"/>
                    <a:pt x="1525" y="548"/>
                  </a:cubicBezTo>
                  <a:cubicBezTo>
                    <a:pt x="1549" y="548"/>
                    <a:pt x="1584" y="536"/>
                    <a:pt x="1620" y="501"/>
                  </a:cubicBezTo>
                  <a:cubicBezTo>
                    <a:pt x="1680" y="441"/>
                    <a:pt x="1680" y="370"/>
                    <a:pt x="1620" y="310"/>
                  </a:cubicBezTo>
                  <a:cubicBezTo>
                    <a:pt x="1392" y="82"/>
                    <a:pt x="1139" y="0"/>
                    <a:pt x="899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40"/>
            <p:cNvSpPr/>
            <p:nvPr/>
          </p:nvSpPr>
          <p:spPr>
            <a:xfrm>
              <a:off x="1856136" y="1912877"/>
              <a:ext cx="218328" cy="295142"/>
            </a:xfrm>
            <a:custGeom>
              <a:avLst/>
              <a:gdLst/>
              <a:ahLst/>
              <a:cxnLst/>
              <a:rect l="l" t="t" r="r" b="b"/>
              <a:pathLst>
                <a:path w="6614" h="8941" extrusionOk="0">
                  <a:moveTo>
                    <a:pt x="5858" y="0"/>
                  </a:moveTo>
                  <a:lnTo>
                    <a:pt x="5858" y="0"/>
                  </a:lnTo>
                  <a:cubicBezTo>
                    <a:pt x="5019" y="862"/>
                    <a:pt x="3948" y="1646"/>
                    <a:pt x="3274" y="1646"/>
                  </a:cubicBezTo>
                  <a:cubicBezTo>
                    <a:pt x="3250" y="1646"/>
                    <a:pt x="3226" y="1645"/>
                    <a:pt x="3203" y="1643"/>
                  </a:cubicBezTo>
                  <a:cubicBezTo>
                    <a:pt x="2608" y="1584"/>
                    <a:pt x="1655" y="1024"/>
                    <a:pt x="822" y="333"/>
                  </a:cubicBezTo>
                  <a:lnTo>
                    <a:pt x="822" y="333"/>
                  </a:lnTo>
                  <a:cubicBezTo>
                    <a:pt x="822" y="334"/>
                    <a:pt x="1405" y="3810"/>
                    <a:pt x="405" y="4774"/>
                  </a:cubicBezTo>
                  <a:cubicBezTo>
                    <a:pt x="405" y="4774"/>
                    <a:pt x="0" y="8156"/>
                    <a:pt x="3334" y="8870"/>
                  </a:cubicBezTo>
                  <a:cubicBezTo>
                    <a:pt x="3557" y="8918"/>
                    <a:pt x="3764" y="8940"/>
                    <a:pt x="3955" y="8940"/>
                  </a:cubicBezTo>
                  <a:cubicBezTo>
                    <a:pt x="6614" y="8940"/>
                    <a:pt x="6251" y="4608"/>
                    <a:pt x="6251" y="4608"/>
                  </a:cubicBezTo>
                  <a:cubicBezTo>
                    <a:pt x="6251" y="4608"/>
                    <a:pt x="5203" y="3524"/>
                    <a:pt x="5858" y="0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40"/>
            <p:cNvSpPr/>
            <p:nvPr/>
          </p:nvSpPr>
          <p:spPr>
            <a:xfrm>
              <a:off x="1883635" y="1923870"/>
              <a:ext cx="141151" cy="99459"/>
            </a:xfrm>
            <a:custGeom>
              <a:avLst/>
              <a:gdLst/>
              <a:ahLst/>
              <a:cxnLst/>
              <a:rect l="l" t="t" r="r" b="b"/>
              <a:pathLst>
                <a:path w="4276" h="3013" extrusionOk="0">
                  <a:moveTo>
                    <a:pt x="1" y="0"/>
                  </a:moveTo>
                  <a:cubicBezTo>
                    <a:pt x="1" y="1"/>
                    <a:pt x="287" y="1667"/>
                    <a:pt x="120" y="3013"/>
                  </a:cubicBezTo>
                  <a:cubicBezTo>
                    <a:pt x="1108" y="2834"/>
                    <a:pt x="3204" y="2239"/>
                    <a:pt x="4275" y="358"/>
                  </a:cubicBezTo>
                  <a:lnTo>
                    <a:pt x="4275" y="358"/>
                  </a:lnTo>
                  <a:cubicBezTo>
                    <a:pt x="3632" y="911"/>
                    <a:pt x="2935" y="1314"/>
                    <a:pt x="2459" y="1314"/>
                  </a:cubicBezTo>
                  <a:cubicBezTo>
                    <a:pt x="2432" y="1314"/>
                    <a:pt x="2407" y="1313"/>
                    <a:pt x="2382" y="1310"/>
                  </a:cubicBezTo>
                  <a:cubicBezTo>
                    <a:pt x="1787" y="1251"/>
                    <a:pt x="834" y="691"/>
                    <a:pt x="1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40"/>
            <p:cNvSpPr/>
            <p:nvPr/>
          </p:nvSpPr>
          <p:spPr>
            <a:xfrm>
              <a:off x="1641924" y="2059085"/>
              <a:ext cx="748733" cy="891468"/>
            </a:xfrm>
            <a:custGeom>
              <a:avLst/>
              <a:gdLst/>
              <a:ahLst/>
              <a:cxnLst/>
              <a:rect l="l" t="t" r="r" b="b"/>
              <a:pathLst>
                <a:path w="22682" h="27006" extrusionOk="0">
                  <a:moveTo>
                    <a:pt x="12716" y="0"/>
                  </a:moveTo>
                  <a:cubicBezTo>
                    <a:pt x="12716" y="0"/>
                    <a:pt x="13079" y="4284"/>
                    <a:pt x="10437" y="4284"/>
                  </a:cubicBezTo>
                  <a:cubicBezTo>
                    <a:pt x="10248" y="4284"/>
                    <a:pt x="10044" y="4262"/>
                    <a:pt x="9823" y="4215"/>
                  </a:cubicBezTo>
                  <a:cubicBezTo>
                    <a:pt x="6537" y="3513"/>
                    <a:pt x="6942" y="179"/>
                    <a:pt x="6942" y="179"/>
                  </a:cubicBezTo>
                  <a:lnTo>
                    <a:pt x="6942" y="179"/>
                  </a:lnTo>
                  <a:cubicBezTo>
                    <a:pt x="6942" y="179"/>
                    <a:pt x="2798" y="1322"/>
                    <a:pt x="1405" y="2250"/>
                  </a:cubicBezTo>
                  <a:cubicBezTo>
                    <a:pt x="1" y="3167"/>
                    <a:pt x="655" y="9227"/>
                    <a:pt x="882" y="11775"/>
                  </a:cubicBezTo>
                  <a:cubicBezTo>
                    <a:pt x="1108" y="14311"/>
                    <a:pt x="1715" y="25682"/>
                    <a:pt x="1715" y="25682"/>
                  </a:cubicBezTo>
                  <a:cubicBezTo>
                    <a:pt x="1715" y="25682"/>
                    <a:pt x="5117" y="27006"/>
                    <a:pt x="10023" y="27006"/>
                  </a:cubicBezTo>
                  <a:cubicBezTo>
                    <a:pt x="12280" y="27006"/>
                    <a:pt x="14854" y="26726"/>
                    <a:pt x="17562" y="25908"/>
                  </a:cubicBezTo>
                  <a:lnTo>
                    <a:pt x="18003" y="13883"/>
                  </a:lnTo>
                  <a:cubicBezTo>
                    <a:pt x="18003" y="13883"/>
                    <a:pt x="22170" y="12740"/>
                    <a:pt x="22432" y="12311"/>
                  </a:cubicBezTo>
                  <a:cubicBezTo>
                    <a:pt x="22682" y="11847"/>
                    <a:pt x="21015" y="5215"/>
                    <a:pt x="20455" y="3632"/>
                  </a:cubicBezTo>
                  <a:cubicBezTo>
                    <a:pt x="19884" y="2048"/>
                    <a:pt x="18265" y="1357"/>
                    <a:pt x="17348" y="1227"/>
                  </a:cubicBezTo>
                  <a:cubicBezTo>
                    <a:pt x="16419" y="1084"/>
                    <a:pt x="12717" y="0"/>
                    <a:pt x="12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40"/>
            <p:cNvSpPr/>
            <p:nvPr/>
          </p:nvSpPr>
          <p:spPr>
            <a:xfrm>
              <a:off x="1641924" y="2108603"/>
              <a:ext cx="97908" cy="567937"/>
            </a:xfrm>
            <a:custGeom>
              <a:avLst/>
              <a:gdLst/>
              <a:ahLst/>
              <a:cxnLst/>
              <a:rect l="l" t="t" r="r" b="b"/>
              <a:pathLst>
                <a:path w="2966" h="17205" extrusionOk="0">
                  <a:moveTo>
                    <a:pt x="2894" y="0"/>
                  </a:moveTo>
                  <a:lnTo>
                    <a:pt x="2894" y="0"/>
                  </a:lnTo>
                  <a:cubicBezTo>
                    <a:pt x="2298" y="238"/>
                    <a:pt x="1763" y="500"/>
                    <a:pt x="1405" y="739"/>
                  </a:cubicBezTo>
                  <a:cubicBezTo>
                    <a:pt x="1" y="1655"/>
                    <a:pt x="655" y="7716"/>
                    <a:pt x="882" y="10264"/>
                  </a:cubicBezTo>
                  <a:cubicBezTo>
                    <a:pt x="941" y="11049"/>
                    <a:pt x="1048" y="12704"/>
                    <a:pt x="1167" y="14585"/>
                  </a:cubicBezTo>
                  <a:lnTo>
                    <a:pt x="1310" y="17205"/>
                  </a:lnTo>
                  <a:cubicBezTo>
                    <a:pt x="1310" y="17205"/>
                    <a:pt x="2775" y="17050"/>
                    <a:pt x="2894" y="12490"/>
                  </a:cubicBezTo>
                  <a:cubicBezTo>
                    <a:pt x="2965" y="9287"/>
                    <a:pt x="2858" y="1786"/>
                    <a:pt x="2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40"/>
            <p:cNvSpPr/>
            <p:nvPr/>
          </p:nvSpPr>
          <p:spPr>
            <a:xfrm>
              <a:off x="2236200" y="2347178"/>
              <a:ext cx="73150" cy="169440"/>
            </a:xfrm>
            <a:custGeom>
              <a:avLst/>
              <a:gdLst/>
              <a:ahLst/>
              <a:cxnLst/>
              <a:rect l="l" t="t" r="r" b="b"/>
              <a:pathLst>
                <a:path w="2216" h="5133" extrusionOk="0">
                  <a:moveTo>
                    <a:pt x="608" y="0"/>
                  </a:moveTo>
                  <a:lnTo>
                    <a:pt x="1" y="5132"/>
                  </a:lnTo>
                  <a:cubicBezTo>
                    <a:pt x="1" y="5132"/>
                    <a:pt x="1096" y="4834"/>
                    <a:pt x="2215" y="4477"/>
                  </a:cubicBezTo>
                  <a:lnTo>
                    <a:pt x="1763" y="36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40"/>
            <p:cNvSpPr/>
            <p:nvPr/>
          </p:nvSpPr>
          <p:spPr>
            <a:xfrm>
              <a:off x="2110822" y="2784649"/>
              <a:ext cx="115601" cy="141514"/>
            </a:xfrm>
            <a:custGeom>
              <a:avLst/>
              <a:gdLst/>
              <a:ahLst/>
              <a:cxnLst/>
              <a:rect l="l" t="t" r="r" b="b"/>
              <a:pathLst>
                <a:path w="3502" h="4287" extrusionOk="0">
                  <a:moveTo>
                    <a:pt x="3501" y="0"/>
                  </a:moveTo>
                  <a:lnTo>
                    <a:pt x="3442" y="262"/>
                  </a:lnTo>
                  <a:lnTo>
                    <a:pt x="1" y="893"/>
                  </a:lnTo>
                  <a:lnTo>
                    <a:pt x="1918" y="4286"/>
                  </a:lnTo>
                  <a:cubicBezTo>
                    <a:pt x="2394" y="4167"/>
                    <a:pt x="2870" y="4048"/>
                    <a:pt x="3346" y="3905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40"/>
            <p:cNvSpPr/>
            <p:nvPr/>
          </p:nvSpPr>
          <p:spPr>
            <a:xfrm>
              <a:off x="1516314" y="1819157"/>
              <a:ext cx="267909" cy="734572"/>
            </a:xfrm>
            <a:custGeom>
              <a:avLst/>
              <a:gdLst/>
              <a:ahLst/>
              <a:cxnLst/>
              <a:rect l="l" t="t" r="r" b="b"/>
              <a:pathLst>
                <a:path w="8116" h="22253" extrusionOk="0">
                  <a:moveTo>
                    <a:pt x="6180" y="1"/>
                  </a:moveTo>
                  <a:cubicBezTo>
                    <a:pt x="5936" y="1"/>
                    <a:pt x="5645" y="815"/>
                    <a:pt x="5508" y="1315"/>
                  </a:cubicBezTo>
                  <a:cubicBezTo>
                    <a:pt x="5341" y="1922"/>
                    <a:pt x="4818" y="2994"/>
                    <a:pt x="4782" y="3339"/>
                  </a:cubicBezTo>
                  <a:cubicBezTo>
                    <a:pt x="4782" y="3339"/>
                    <a:pt x="4520" y="5185"/>
                    <a:pt x="4329" y="6018"/>
                  </a:cubicBezTo>
                  <a:cubicBezTo>
                    <a:pt x="4139" y="6851"/>
                    <a:pt x="746" y="15341"/>
                    <a:pt x="329" y="18210"/>
                  </a:cubicBezTo>
                  <a:cubicBezTo>
                    <a:pt x="0" y="20472"/>
                    <a:pt x="1566" y="22252"/>
                    <a:pt x="3339" y="22252"/>
                  </a:cubicBezTo>
                  <a:cubicBezTo>
                    <a:pt x="3816" y="22252"/>
                    <a:pt x="4308" y="22124"/>
                    <a:pt x="4782" y="21841"/>
                  </a:cubicBezTo>
                  <a:cubicBezTo>
                    <a:pt x="6996" y="20496"/>
                    <a:pt x="6711" y="7554"/>
                    <a:pt x="6711" y="7554"/>
                  </a:cubicBezTo>
                  <a:cubicBezTo>
                    <a:pt x="6711" y="7554"/>
                    <a:pt x="7127" y="7090"/>
                    <a:pt x="7127" y="5554"/>
                  </a:cubicBezTo>
                  <a:cubicBezTo>
                    <a:pt x="7127" y="5554"/>
                    <a:pt x="7913" y="5280"/>
                    <a:pt x="8008" y="4804"/>
                  </a:cubicBezTo>
                  <a:cubicBezTo>
                    <a:pt x="8092" y="4315"/>
                    <a:pt x="8008" y="4006"/>
                    <a:pt x="8008" y="4006"/>
                  </a:cubicBezTo>
                  <a:cubicBezTo>
                    <a:pt x="8008" y="4006"/>
                    <a:pt x="8116" y="3315"/>
                    <a:pt x="7818" y="3220"/>
                  </a:cubicBezTo>
                  <a:cubicBezTo>
                    <a:pt x="7818" y="3220"/>
                    <a:pt x="7663" y="2327"/>
                    <a:pt x="7342" y="2196"/>
                  </a:cubicBezTo>
                  <a:cubicBezTo>
                    <a:pt x="7295" y="2178"/>
                    <a:pt x="7242" y="2170"/>
                    <a:pt x="7184" y="2170"/>
                  </a:cubicBezTo>
                  <a:cubicBezTo>
                    <a:pt x="6826" y="2170"/>
                    <a:pt x="6306" y="2470"/>
                    <a:pt x="6306" y="2470"/>
                  </a:cubicBezTo>
                  <a:cubicBezTo>
                    <a:pt x="6306" y="2470"/>
                    <a:pt x="6580" y="613"/>
                    <a:pt x="6330" y="124"/>
                  </a:cubicBezTo>
                  <a:cubicBezTo>
                    <a:pt x="6283" y="38"/>
                    <a:pt x="6233" y="1"/>
                    <a:pt x="6180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40"/>
            <p:cNvSpPr/>
            <p:nvPr/>
          </p:nvSpPr>
          <p:spPr>
            <a:xfrm>
              <a:off x="2231479" y="2342028"/>
              <a:ext cx="25187" cy="178881"/>
            </a:xfrm>
            <a:custGeom>
              <a:avLst/>
              <a:gdLst/>
              <a:ahLst/>
              <a:cxnLst/>
              <a:rect l="l" t="t" r="r" b="b"/>
              <a:pathLst>
                <a:path w="763" h="5419" extrusionOk="0">
                  <a:moveTo>
                    <a:pt x="613" y="0"/>
                  </a:moveTo>
                  <a:cubicBezTo>
                    <a:pt x="547" y="0"/>
                    <a:pt x="477" y="55"/>
                    <a:pt x="477" y="121"/>
                  </a:cubicBezTo>
                  <a:lnTo>
                    <a:pt x="1" y="5276"/>
                  </a:lnTo>
                  <a:cubicBezTo>
                    <a:pt x="1" y="5348"/>
                    <a:pt x="49" y="5407"/>
                    <a:pt x="144" y="5419"/>
                  </a:cubicBezTo>
                  <a:cubicBezTo>
                    <a:pt x="203" y="5419"/>
                    <a:pt x="263" y="5371"/>
                    <a:pt x="275" y="5300"/>
                  </a:cubicBezTo>
                  <a:lnTo>
                    <a:pt x="751" y="156"/>
                  </a:lnTo>
                  <a:cubicBezTo>
                    <a:pt x="763" y="73"/>
                    <a:pt x="703" y="2"/>
                    <a:pt x="632" y="2"/>
                  </a:cubicBezTo>
                  <a:cubicBezTo>
                    <a:pt x="626" y="1"/>
                    <a:pt x="619" y="0"/>
                    <a:pt x="613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40"/>
            <p:cNvSpPr/>
            <p:nvPr/>
          </p:nvSpPr>
          <p:spPr>
            <a:xfrm>
              <a:off x="2236200" y="2341764"/>
              <a:ext cx="59385" cy="121378"/>
            </a:xfrm>
            <a:custGeom>
              <a:avLst/>
              <a:gdLst/>
              <a:ahLst/>
              <a:cxnLst/>
              <a:rect l="l" t="t" r="r" b="b"/>
              <a:pathLst>
                <a:path w="1799" h="3677" extrusionOk="0">
                  <a:moveTo>
                    <a:pt x="1638" y="1"/>
                  </a:moveTo>
                  <a:cubicBezTo>
                    <a:pt x="1587" y="1"/>
                    <a:pt x="1540" y="28"/>
                    <a:pt x="1513" y="81"/>
                  </a:cubicBezTo>
                  <a:lnTo>
                    <a:pt x="25" y="3474"/>
                  </a:lnTo>
                  <a:cubicBezTo>
                    <a:pt x="1" y="3558"/>
                    <a:pt x="25" y="3629"/>
                    <a:pt x="96" y="3653"/>
                  </a:cubicBezTo>
                  <a:cubicBezTo>
                    <a:pt x="132" y="3677"/>
                    <a:pt x="144" y="3677"/>
                    <a:pt x="156" y="3677"/>
                  </a:cubicBezTo>
                  <a:cubicBezTo>
                    <a:pt x="203" y="3677"/>
                    <a:pt x="251" y="3641"/>
                    <a:pt x="275" y="3582"/>
                  </a:cubicBezTo>
                  <a:lnTo>
                    <a:pt x="1763" y="188"/>
                  </a:lnTo>
                  <a:cubicBezTo>
                    <a:pt x="1799" y="117"/>
                    <a:pt x="1763" y="33"/>
                    <a:pt x="1691" y="10"/>
                  </a:cubicBezTo>
                  <a:cubicBezTo>
                    <a:pt x="1674" y="4"/>
                    <a:pt x="1656" y="1"/>
                    <a:pt x="1638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40"/>
            <p:cNvSpPr/>
            <p:nvPr/>
          </p:nvSpPr>
          <p:spPr>
            <a:xfrm>
              <a:off x="1720525" y="1925454"/>
              <a:ext cx="53113" cy="11025"/>
            </a:xfrm>
            <a:custGeom>
              <a:avLst/>
              <a:gdLst/>
              <a:ahLst/>
              <a:cxnLst/>
              <a:rect l="l" t="t" r="r" b="b"/>
              <a:pathLst>
                <a:path w="1609" h="334" fill="none" extrusionOk="0">
                  <a:moveTo>
                    <a:pt x="1" y="333"/>
                  </a:moveTo>
                  <a:lnTo>
                    <a:pt x="1608" y="0"/>
                  </a:lnTo>
                </a:path>
              </a:pathLst>
            </a:custGeom>
            <a:noFill/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40"/>
            <p:cNvSpPr/>
            <p:nvPr/>
          </p:nvSpPr>
          <p:spPr>
            <a:xfrm>
              <a:off x="1732310" y="1951368"/>
              <a:ext cx="47600" cy="11058"/>
            </a:xfrm>
            <a:custGeom>
              <a:avLst/>
              <a:gdLst/>
              <a:ahLst/>
              <a:cxnLst/>
              <a:rect l="l" t="t" r="r" b="b"/>
              <a:pathLst>
                <a:path w="1442" h="335" fill="none" extrusionOk="0">
                  <a:moveTo>
                    <a:pt x="1" y="334"/>
                  </a:moveTo>
                  <a:lnTo>
                    <a:pt x="1442" y="1"/>
                  </a:lnTo>
                </a:path>
              </a:pathLst>
            </a:custGeom>
            <a:noFill/>
            <a:ln w="3875" cap="flat" cmpd="sng">
              <a:solidFill>
                <a:srgbClr val="060606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40"/>
            <p:cNvSpPr/>
            <p:nvPr/>
          </p:nvSpPr>
          <p:spPr>
            <a:xfrm>
              <a:off x="2087647" y="2397092"/>
              <a:ext cx="538855" cy="417048"/>
            </a:xfrm>
            <a:custGeom>
              <a:avLst/>
              <a:gdLst/>
              <a:ahLst/>
              <a:cxnLst/>
              <a:rect l="l" t="t" r="r" b="b"/>
              <a:pathLst>
                <a:path w="16324" h="12634" extrusionOk="0">
                  <a:moveTo>
                    <a:pt x="15276" y="1"/>
                  </a:moveTo>
                  <a:lnTo>
                    <a:pt x="0" y="2036"/>
                  </a:lnTo>
                  <a:lnTo>
                    <a:pt x="703" y="12633"/>
                  </a:lnTo>
                  <a:lnTo>
                    <a:pt x="16324" y="10883"/>
                  </a:lnTo>
                  <a:lnTo>
                    <a:pt x="152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40"/>
            <p:cNvSpPr/>
            <p:nvPr/>
          </p:nvSpPr>
          <p:spPr>
            <a:xfrm>
              <a:off x="2087647" y="2464304"/>
              <a:ext cx="538855" cy="349840"/>
            </a:xfrm>
            <a:custGeom>
              <a:avLst/>
              <a:gdLst/>
              <a:ahLst/>
              <a:cxnLst/>
              <a:rect l="l" t="t" r="r" b="b"/>
              <a:pathLst>
                <a:path w="16324" h="10598" extrusionOk="0">
                  <a:moveTo>
                    <a:pt x="0" y="0"/>
                  </a:moveTo>
                  <a:lnTo>
                    <a:pt x="703" y="10597"/>
                  </a:lnTo>
                  <a:lnTo>
                    <a:pt x="16324" y="88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40"/>
            <p:cNvSpPr/>
            <p:nvPr/>
          </p:nvSpPr>
          <p:spPr>
            <a:xfrm>
              <a:off x="2303808" y="2553930"/>
              <a:ext cx="108108" cy="108108"/>
            </a:xfrm>
            <a:custGeom>
              <a:avLst/>
              <a:gdLst/>
              <a:ahLst/>
              <a:cxnLst/>
              <a:rect l="l" t="t" r="r" b="b"/>
              <a:pathLst>
                <a:path w="3275" h="3275" extrusionOk="0">
                  <a:moveTo>
                    <a:pt x="1644" y="0"/>
                  </a:moveTo>
                  <a:cubicBezTo>
                    <a:pt x="739" y="0"/>
                    <a:pt x="1" y="726"/>
                    <a:pt x="1" y="1631"/>
                  </a:cubicBezTo>
                  <a:cubicBezTo>
                    <a:pt x="1" y="2536"/>
                    <a:pt x="739" y="3274"/>
                    <a:pt x="1644" y="3274"/>
                  </a:cubicBezTo>
                  <a:cubicBezTo>
                    <a:pt x="2537" y="3274"/>
                    <a:pt x="3275" y="2536"/>
                    <a:pt x="3275" y="1631"/>
                  </a:cubicBezTo>
                  <a:cubicBezTo>
                    <a:pt x="3275" y="726"/>
                    <a:pt x="2537" y="0"/>
                    <a:pt x="1644" y="0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40"/>
            <p:cNvSpPr/>
            <p:nvPr/>
          </p:nvSpPr>
          <p:spPr>
            <a:xfrm>
              <a:off x="2273536" y="2626589"/>
              <a:ext cx="240181" cy="210967"/>
            </a:xfrm>
            <a:custGeom>
              <a:avLst/>
              <a:gdLst/>
              <a:ahLst/>
              <a:cxnLst/>
              <a:rect l="l" t="t" r="r" b="b"/>
              <a:pathLst>
                <a:path w="7276" h="6391" extrusionOk="0">
                  <a:moveTo>
                    <a:pt x="3622" y="1"/>
                  </a:moveTo>
                  <a:cubicBezTo>
                    <a:pt x="3618" y="1"/>
                    <a:pt x="3613" y="1"/>
                    <a:pt x="3608" y="2"/>
                  </a:cubicBezTo>
                  <a:cubicBezTo>
                    <a:pt x="3108" y="61"/>
                    <a:pt x="3525" y="1728"/>
                    <a:pt x="3525" y="1728"/>
                  </a:cubicBezTo>
                  <a:cubicBezTo>
                    <a:pt x="3525" y="1728"/>
                    <a:pt x="2865" y="335"/>
                    <a:pt x="2303" y="335"/>
                  </a:cubicBezTo>
                  <a:cubicBezTo>
                    <a:pt x="2261" y="335"/>
                    <a:pt x="2220" y="343"/>
                    <a:pt x="2180" y="359"/>
                  </a:cubicBezTo>
                  <a:cubicBezTo>
                    <a:pt x="1584" y="585"/>
                    <a:pt x="2799" y="2633"/>
                    <a:pt x="2799" y="2633"/>
                  </a:cubicBezTo>
                  <a:cubicBezTo>
                    <a:pt x="2799" y="2633"/>
                    <a:pt x="1412" y="954"/>
                    <a:pt x="974" y="954"/>
                  </a:cubicBezTo>
                  <a:cubicBezTo>
                    <a:pt x="953" y="954"/>
                    <a:pt x="934" y="958"/>
                    <a:pt x="918" y="966"/>
                  </a:cubicBezTo>
                  <a:cubicBezTo>
                    <a:pt x="560" y="1145"/>
                    <a:pt x="1620" y="3074"/>
                    <a:pt x="1620" y="3074"/>
                  </a:cubicBezTo>
                  <a:cubicBezTo>
                    <a:pt x="1620" y="3074"/>
                    <a:pt x="695" y="2012"/>
                    <a:pt x="337" y="2012"/>
                  </a:cubicBezTo>
                  <a:cubicBezTo>
                    <a:pt x="313" y="2012"/>
                    <a:pt x="293" y="2016"/>
                    <a:pt x="275" y="2026"/>
                  </a:cubicBezTo>
                  <a:cubicBezTo>
                    <a:pt x="1" y="2169"/>
                    <a:pt x="513" y="3466"/>
                    <a:pt x="1692" y="4943"/>
                  </a:cubicBezTo>
                  <a:cubicBezTo>
                    <a:pt x="2804" y="6351"/>
                    <a:pt x="3755" y="6384"/>
                    <a:pt x="3840" y="6384"/>
                  </a:cubicBezTo>
                  <a:cubicBezTo>
                    <a:pt x="3844" y="6384"/>
                    <a:pt x="3847" y="6383"/>
                    <a:pt x="3847" y="6383"/>
                  </a:cubicBezTo>
                  <a:cubicBezTo>
                    <a:pt x="3847" y="6383"/>
                    <a:pt x="3896" y="6390"/>
                    <a:pt x="3982" y="6390"/>
                  </a:cubicBezTo>
                  <a:cubicBezTo>
                    <a:pt x="4308" y="6390"/>
                    <a:pt x="5163" y="6294"/>
                    <a:pt x="5906" y="5371"/>
                  </a:cubicBezTo>
                  <a:cubicBezTo>
                    <a:pt x="6847" y="4240"/>
                    <a:pt x="7276" y="2276"/>
                    <a:pt x="6811" y="2097"/>
                  </a:cubicBezTo>
                  <a:cubicBezTo>
                    <a:pt x="6780" y="2085"/>
                    <a:pt x="6747" y="2080"/>
                    <a:pt x="6713" y="2080"/>
                  </a:cubicBezTo>
                  <a:cubicBezTo>
                    <a:pt x="6235" y="2080"/>
                    <a:pt x="5549" y="3181"/>
                    <a:pt x="5549" y="3181"/>
                  </a:cubicBezTo>
                  <a:cubicBezTo>
                    <a:pt x="5549" y="3181"/>
                    <a:pt x="4135" y="1"/>
                    <a:pt x="3622" y="1"/>
                  </a:cubicBezTo>
                  <a:close/>
                </a:path>
              </a:pathLst>
            </a:custGeom>
            <a:solidFill>
              <a:srgbClr val="FFFFFF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40"/>
            <p:cNvSpPr/>
            <p:nvPr/>
          </p:nvSpPr>
          <p:spPr>
            <a:xfrm>
              <a:off x="1828605" y="1806744"/>
              <a:ext cx="64105" cy="45224"/>
            </a:xfrm>
            <a:custGeom>
              <a:avLst/>
              <a:gdLst/>
              <a:ahLst/>
              <a:cxnLst/>
              <a:rect l="l" t="t" r="r" b="b"/>
              <a:pathLst>
                <a:path w="1942" h="1370" extrusionOk="0">
                  <a:moveTo>
                    <a:pt x="965" y="0"/>
                  </a:moveTo>
                  <a:cubicBezTo>
                    <a:pt x="442" y="0"/>
                    <a:pt x="1" y="298"/>
                    <a:pt x="1" y="679"/>
                  </a:cubicBezTo>
                  <a:cubicBezTo>
                    <a:pt x="1" y="1060"/>
                    <a:pt x="442" y="1370"/>
                    <a:pt x="965" y="1370"/>
                  </a:cubicBezTo>
                  <a:cubicBezTo>
                    <a:pt x="1501" y="1370"/>
                    <a:pt x="1942" y="1060"/>
                    <a:pt x="1942" y="679"/>
                  </a:cubicBezTo>
                  <a:cubicBezTo>
                    <a:pt x="1942" y="298"/>
                    <a:pt x="1501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40"/>
            <p:cNvSpPr/>
            <p:nvPr/>
          </p:nvSpPr>
          <p:spPr>
            <a:xfrm>
              <a:off x="2013338" y="1806744"/>
              <a:ext cx="64105" cy="45224"/>
            </a:xfrm>
            <a:custGeom>
              <a:avLst/>
              <a:gdLst/>
              <a:ahLst/>
              <a:cxnLst/>
              <a:rect l="l" t="t" r="r" b="b"/>
              <a:pathLst>
                <a:path w="1942" h="1370" extrusionOk="0">
                  <a:moveTo>
                    <a:pt x="965" y="0"/>
                  </a:moveTo>
                  <a:cubicBezTo>
                    <a:pt x="441" y="0"/>
                    <a:pt x="1" y="298"/>
                    <a:pt x="1" y="679"/>
                  </a:cubicBezTo>
                  <a:cubicBezTo>
                    <a:pt x="1" y="1060"/>
                    <a:pt x="441" y="1370"/>
                    <a:pt x="965" y="1370"/>
                  </a:cubicBezTo>
                  <a:cubicBezTo>
                    <a:pt x="1501" y="1370"/>
                    <a:pt x="1942" y="1060"/>
                    <a:pt x="1942" y="679"/>
                  </a:cubicBezTo>
                  <a:cubicBezTo>
                    <a:pt x="1942" y="298"/>
                    <a:pt x="1501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40"/>
            <p:cNvSpPr/>
            <p:nvPr/>
          </p:nvSpPr>
          <p:spPr>
            <a:xfrm>
              <a:off x="1804242" y="1699423"/>
              <a:ext cx="131710" cy="131710"/>
            </a:xfrm>
            <a:custGeom>
              <a:avLst/>
              <a:gdLst/>
              <a:ahLst/>
              <a:cxnLst/>
              <a:rect l="l" t="t" r="r" b="b"/>
              <a:pathLst>
                <a:path w="3990" h="3990" extrusionOk="0">
                  <a:moveTo>
                    <a:pt x="1989" y="275"/>
                  </a:moveTo>
                  <a:cubicBezTo>
                    <a:pt x="2942" y="275"/>
                    <a:pt x="3716" y="1049"/>
                    <a:pt x="3716" y="2001"/>
                  </a:cubicBezTo>
                  <a:cubicBezTo>
                    <a:pt x="3716" y="2954"/>
                    <a:pt x="2942" y="3728"/>
                    <a:pt x="1989" y="3728"/>
                  </a:cubicBezTo>
                  <a:cubicBezTo>
                    <a:pt x="1037" y="3728"/>
                    <a:pt x="263" y="2954"/>
                    <a:pt x="263" y="2001"/>
                  </a:cubicBezTo>
                  <a:cubicBezTo>
                    <a:pt x="263" y="1049"/>
                    <a:pt x="1037" y="275"/>
                    <a:pt x="1989" y="275"/>
                  </a:cubicBezTo>
                  <a:close/>
                  <a:moveTo>
                    <a:pt x="1989" y="1"/>
                  </a:moveTo>
                  <a:cubicBezTo>
                    <a:pt x="894" y="1"/>
                    <a:pt x="1" y="894"/>
                    <a:pt x="1" y="2001"/>
                  </a:cubicBezTo>
                  <a:cubicBezTo>
                    <a:pt x="1" y="3097"/>
                    <a:pt x="894" y="3990"/>
                    <a:pt x="1989" y="3990"/>
                  </a:cubicBezTo>
                  <a:cubicBezTo>
                    <a:pt x="3096" y="3990"/>
                    <a:pt x="3989" y="3097"/>
                    <a:pt x="3989" y="2001"/>
                  </a:cubicBezTo>
                  <a:cubicBezTo>
                    <a:pt x="3989" y="894"/>
                    <a:pt x="3096" y="1"/>
                    <a:pt x="1989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40"/>
            <p:cNvSpPr/>
            <p:nvPr/>
          </p:nvSpPr>
          <p:spPr>
            <a:xfrm>
              <a:off x="1961873" y="1699423"/>
              <a:ext cx="131677" cy="131710"/>
            </a:xfrm>
            <a:custGeom>
              <a:avLst/>
              <a:gdLst/>
              <a:ahLst/>
              <a:cxnLst/>
              <a:rect l="l" t="t" r="r" b="b"/>
              <a:pathLst>
                <a:path w="3989" h="3990" extrusionOk="0">
                  <a:moveTo>
                    <a:pt x="2000" y="275"/>
                  </a:moveTo>
                  <a:cubicBezTo>
                    <a:pt x="2953" y="275"/>
                    <a:pt x="3727" y="1049"/>
                    <a:pt x="3727" y="2001"/>
                  </a:cubicBezTo>
                  <a:cubicBezTo>
                    <a:pt x="3727" y="2954"/>
                    <a:pt x="2953" y="3728"/>
                    <a:pt x="2000" y="3728"/>
                  </a:cubicBezTo>
                  <a:cubicBezTo>
                    <a:pt x="1048" y="3728"/>
                    <a:pt x="274" y="2954"/>
                    <a:pt x="274" y="2001"/>
                  </a:cubicBezTo>
                  <a:cubicBezTo>
                    <a:pt x="274" y="1049"/>
                    <a:pt x="1048" y="275"/>
                    <a:pt x="2000" y="275"/>
                  </a:cubicBezTo>
                  <a:close/>
                  <a:moveTo>
                    <a:pt x="2000" y="1"/>
                  </a:moveTo>
                  <a:cubicBezTo>
                    <a:pt x="893" y="1"/>
                    <a:pt x="0" y="894"/>
                    <a:pt x="0" y="2001"/>
                  </a:cubicBezTo>
                  <a:cubicBezTo>
                    <a:pt x="0" y="3097"/>
                    <a:pt x="893" y="3990"/>
                    <a:pt x="2000" y="3990"/>
                  </a:cubicBezTo>
                  <a:cubicBezTo>
                    <a:pt x="3096" y="3990"/>
                    <a:pt x="3989" y="3097"/>
                    <a:pt x="3989" y="2001"/>
                  </a:cubicBezTo>
                  <a:cubicBezTo>
                    <a:pt x="3989" y="894"/>
                    <a:pt x="3096" y="1"/>
                    <a:pt x="2000" y="1"/>
                  </a:cubicBezTo>
                  <a:close/>
                </a:path>
              </a:pathLst>
            </a:custGeom>
            <a:solidFill>
              <a:srgbClr val="0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40"/>
            <p:cNvSpPr/>
            <p:nvPr/>
          </p:nvSpPr>
          <p:spPr>
            <a:xfrm>
              <a:off x="2012975" y="1490823"/>
              <a:ext cx="49152" cy="42649"/>
            </a:xfrm>
            <a:custGeom>
              <a:avLst/>
              <a:gdLst/>
              <a:ahLst/>
              <a:cxnLst/>
              <a:rect l="l" t="t" r="r" b="b"/>
              <a:pathLst>
                <a:path w="1489" h="1292" extrusionOk="0">
                  <a:moveTo>
                    <a:pt x="667" y="992"/>
                  </a:moveTo>
                  <a:lnTo>
                    <a:pt x="667" y="992"/>
                  </a:lnTo>
                  <a:cubicBezTo>
                    <a:pt x="680" y="1006"/>
                    <a:pt x="691" y="1020"/>
                    <a:pt x="702" y="1034"/>
                  </a:cubicBezTo>
                  <a:cubicBezTo>
                    <a:pt x="690" y="1021"/>
                    <a:pt x="678" y="1006"/>
                    <a:pt x="667" y="992"/>
                  </a:cubicBezTo>
                  <a:close/>
                  <a:moveTo>
                    <a:pt x="441" y="1"/>
                  </a:moveTo>
                  <a:cubicBezTo>
                    <a:pt x="414" y="1"/>
                    <a:pt x="387" y="4"/>
                    <a:pt x="357" y="10"/>
                  </a:cubicBezTo>
                  <a:cubicBezTo>
                    <a:pt x="298" y="10"/>
                    <a:pt x="250" y="22"/>
                    <a:pt x="214" y="57"/>
                  </a:cubicBezTo>
                  <a:cubicBezTo>
                    <a:pt x="119" y="105"/>
                    <a:pt x="48" y="200"/>
                    <a:pt x="36" y="295"/>
                  </a:cubicBezTo>
                  <a:cubicBezTo>
                    <a:pt x="0" y="403"/>
                    <a:pt x="12" y="522"/>
                    <a:pt x="71" y="605"/>
                  </a:cubicBezTo>
                  <a:cubicBezTo>
                    <a:pt x="131" y="700"/>
                    <a:pt x="214" y="784"/>
                    <a:pt x="310" y="795"/>
                  </a:cubicBezTo>
                  <a:cubicBezTo>
                    <a:pt x="369" y="819"/>
                    <a:pt x="429" y="831"/>
                    <a:pt x="488" y="855"/>
                  </a:cubicBezTo>
                  <a:lnTo>
                    <a:pt x="405" y="807"/>
                  </a:lnTo>
                  <a:lnTo>
                    <a:pt x="405" y="807"/>
                  </a:lnTo>
                  <a:cubicBezTo>
                    <a:pt x="476" y="843"/>
                    <a:pt x="548" y="891"/>
                    <a:pt x="607" y="938"/>
                  </a:cubicBezTo>
                  <a:cubicBezTo>
                    <a:pt x="583" y="915"/>
                    <a:pt x="548" y="891"/>
                    <a:pt x="536" y="879"/>
                  </a:cubicBezTo>
                  <a:lnTo>
                    <a:pt x="536" y="879"/>
                  </a:lnTo>
                  <a:cubicBezTo>
                    <a:pt x="575" y="902"/>
                    <a:pt x="615" y="937"/>
                    <a:pt x="651" y="974"/>
                  </a:cubicBezTo>
                  <a:lnTo>
                    <a:pt x="651" y="974"/>
                  </a:lnTo>
                  <a:lnTo>
                    <a:pt x="726" y="1093"/>
                  </a:lnTo>
                  <a:cubicBezTo>
                    <a:pt x="774" y="1188"/>
                    <a:pt x="881" y="1260"/>
                    <a:pt x="964" y="1272"/>
                  </a:cubicBezTo>
                  <a:cubicBezTo>
                    <a:pt x="1005" y="1285"/>
                    <a:pt x="1046" y="1292"/>
                    <a:pt x="1088" y="1292"/>
                  </a:cubicBezTo>
                  <a:cubicBezTo>
                    <a:pt x="1158" y="1292"/>
                    <a:pt x="1226" y="1273"/>
                    <a:pt x="1286" y="1236"/>
                  </a:cubicBezTo>
                  <a:cubicBezTo>
                    <a:pt x="1369" y="1176"/>
                    <a:pt x="1441" y="1093"/>
                    <a:pt x="1464" y="986"/>
                  </a:cubicBezTo>
                  <a:cubicBezTo>
                    <a:pt x="1488" y="891"/>
                    <a:pt x="1476" y="784"/>
                    <a:pt x="1417" y="676"/>
                  </a:cubicBezTo>
                  <a:cubicBezTo>
                    <a:pt x="1369" y="593"/>
                    <a:pt x="1310" y="498"/>
                    <a:pt x="1238" y="426"/>
                  </a:cubicBezTo>
                  <a:cubicBezTo>
                    <a:pt x="1167" y="355"/>
                    <a:pt x="1083" y="272"/>
                    <a:pt x="1000" y="212"/>
                  </a:cubicBezTo>
                  <a:cubicBezTo>
                    <a:pt x="941" y="176"/>
                    <a:pt x="881" y="141"/>
                    <a:pt x="822" y="117"/>
                  </a:cubicBezTo>
                  <a:cubicBezTo>
                    <a:pt x="726" y="69"/>
                    <a:pt x="631" y="22"/>
                    <a:pt x="524" y="10"/>
                  </a:cubicBezTo>
                  <a:cubicBezTo>
                    <a:pt x="494" y="4"/>
                    <a:pt x="467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40"/>
            <p:cNvSpPr/>
            <p:nvPr/>
          </p:nvSpPr>
          <p:spPr>
            <a:xfrm>
              <a:off x="2042817" y="1541826"/>
              <a:ext cx="34627" cy="26375"/>
            </a:xfrm>
            <a:custGeom>
              <a:avLst/>
              <a:gdLst/>
              <a:ahLst/>
              <a:cxnLst/>
              <a:rect l="l" t="t" r="r" b="b"/>
              <a:pathLst>
                <a:path w="1049" h="799" extrusionOk="0">
                  <a:moveTo>
                    <a:pt x="525" y="1"/>
                  </a:moveTo>
                  <a:cubicBezTo>
                    <a:pt x="25" y="1"/>
                    <a:pt x="1" y="798"/>
                    <a:pt x="525" y="798"/>
                  </a:cubicBezTo>
                  <a:cubicBezTo>
                    <a:pt x="1049" y="798"/>
                    <a:pt x="1049" y="1"/>
                    <a:pt x="5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40"/>
            <p:cNvSpPr/>
            <p:nvPr/>
          </p:nvSpPr>
          <p:spPr>
            <a:xfrm>
              <a:off x="2107289" y="1594974"/>
              <a:ext cx="43276" cy="41031"/>
            </a:xfrm>
            <a:custGeom>
              <a:avLst/>
              <a:gdLst/>
              <a:ahLst/>
              <a:cxnLst/>
              <a:rect l="l" t="t" r="r" b="b"/>
              <a:pathLst>
                <a:path w="1311" h="1243" extrusionOk="0">
                  <a:moveTo>
                    <a:pt x="453" y="1"/>
                  </a:moveTo>
                  <a:cubicBezTo>
                    <a:pt x="426" y="1"/>
                    <a:pt x="399" y="4"/>
                    <a:pt x="370" y="10"/>
                  </a:cubicBezTo>
                  <a:cubicBezTo>
                    <a:pt x="310" y="10"/>
                    <a:pt x="274" y="22"/>
                    <a:pt x="227" y="57"/>
                  </a:cubicBezTo>
                  <a:cubicBezTo>
                    <a:pt x="179" y="81"/>
                    <a:pt x="131" y="117"/>
                    <a:pt x="108" y="153"/>
                  </a:cubicBezTo>
                  <a:cubicBezTo>
                    <a:pt x="72" y="200"/>
                    <a:pt x="48" y="248"/>
                    <a:pt x="36" y="296"/>
                  </a:cubicBezTo>
                  <a:cubicBezTo>
                    <a:pt x="1" y="391"/>
                    <a:pt x="12" y="510"/>
                    <a:pt x="72" y="605"/>
                  </a:cubicBezTo>
                  <a:cubicBezTo>
                    <a:pt x="96" y="629"/>
                    <a:pt x="120" y="665"/>
                    <a:pt x="131" y="677"/>
                  </a:cubicBezTo>
                  <a:cubicBezTo>
                    <a:pt x="167" y="677"/>
                    <a:pt x="227" y="712"/>
                    <a:pt x="298" y="736"/>
                  </a:cubicBezTo>
                  <a:cubicBezTo>
                    <a:pt x="328" y="736"/>
                    <a:pt x="357" y="745"/>
                    <a:pt x="384" y="758"/>
                  </a:cubicBezTo>
                  <a:lnTo>
                    <a:pt x="384" y="758"/>
                  </a:lnTo>
                  <a:lnTo>
                    <a:pt x="346" y="736"/>
                  </a:lnTo>
                  <a:lnTo>
                    <a:pt x="346" y="736"/>
                  </a:lnTo>
                  <a:cubicBezTo>
                    <a:pt x="365" y="746"/>
                    <a:pt x="382" y="755"/>
                    <a:pt x="398" y="765"/>
                  </a:cubicBezTo>
                  <a:lnTo>
                    <a:pt x="398" y="765"/>
                  </a:lnTo>
                  <a:cubicBezTo>
                    <a:pt x="394" y="763"/>
                    <a:pt x="389" y="760"/>
                    <a:pt x="384" y="758"/>
                  </a:cubicBezTo>
                  <a:lnTo>
                    <a:pt x="384" y="758"/>
                  </a:lnTo>
                  <a:lnTo>
                    <a:pt x="414" y="775"/>
                  </a:lnTo>
                  <a:lnTo>
                    <a:pt x="414" y="775"/>
                  </a:lnTo>
                  <a:cubicBezTo>
                    <a:pt x="409" y="772"/>
                    <a:pt x="404" y="768"/>
                    <a:pt x="398" y="765"/>
                  </a:cubicBezTo>
                  <a:lnTo>
                    <a:pt x="398" y="765"/>
                  </a:lnTo>
                  <a:cubicBezTo>
                    <a:pt x="409" y="771"/>
                    <a:pt x="420" y="777"/>
                    <a:pt x="429" y="784"/>
                  </a:cubicBezTo>
                  <a:lnTo>
                    <a:pt x="414" y="775"/>
                  </a:lnTo>
                  <a:lnTo>
                    <a:pt x="414" y="775"/>
                  </a:lnTo>
                  <a:cubicBezTo>
                    <a:pt x="425" y="782"/>
                    <a:pt x="435" y="789"/>
                    <a:pt x="446" y="797"/>
                  </a:cubicBezTo>
                  <a:lnTo>
                    <a:pt x="446" y="797"/>
                  </a:lnTo>
                  <a:cubicBezTo>
                    <a:pt x="427" y="782"/>
                    <a:pt x="413" y="768"/>
                    <a:pt x="405" y="760"/>
                  </a:cubicBezTo>
                  <a:lnTo>
                    <a:pt x="405" y="760"/>
                  </a:lnTo>
                  <a:cubicBezTo>
                    <a:pt x="419" y="769"/>
                    <a:pt x="433" y="782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46" y="797"/>
                    <a:pt x="446" y="797"/>
                    <a:pt x="446" y="797"/>
                  </a:cubicBezTo>
                  <a:lnTo>
                    <a:pt x="446" y="797"/>
                  </a:lnTo>
                  <a:cubicBezTo>
                    <a:pt x="456" y="804"/>
                    <a:pt x="466" y="811"/>
                    <a:pt x="477" y="819"/>
                  </a:cubicBezTo>
                  <a:cubicBezTo>
                    <a:pt x="465" y="812"/>
                    <a:pt x="455" y="804"/>
                    <a:pt x="446" y="797"/>
                  </a:cubicBezTo>
                  <a:lnTo>
                    <a:pt x="446" y="797"/>
                  </a:lnTo>
                  <a:cubicBezTo>
                    <a:pt x="453" y="804"/>
                    <a:pt x="459" y="812"/>
                    <a:pt x="465" y="821"/>
                  </a:cubicBezTo>
                  <a:lnTo>
                    <a:pt x="465" y="821"/>
                  </a:lnTo>
                  <a:cubicBezTo>
                    <a:pt x="457" y="812"/>
                    <a:pt x="449" y="804"/>
                    <a:pt x="441" y="796"/>
                  </a:cubicBezTo>
                  <a:lnTo>
                    <a:pt x="441" y="796"/>
                  </a:lnTo>
                  <a:cubicBezTo>
                    <a:pt x="456" y="816"/>
                    <a:pt x="469" y="836"/>
                    <a:pt x="481" y="857"/>
                  </a:cubicBezTo>
                  <a:lnTo>
                    <a:pt x="481" y="857"/>
                  </a:lnTo>
                  <a:cubicBezTo>
                    <a:pt x="491" y="888"/>
                    <a:pt x="501" y="919"/>
                    <a:pt x="501" y="950"/>
                  </a:cubicBezTo>
                  <a:cubicBezTo>
                    <a:pt x="524" y="1010"/>
                    <a:pt x="536" y="1058"/>
                    <a:pt x="584" y="1081"/>
                  </a:cubicBezTo>
                  <a:cubicBezTo>
                    <a:pt x="608" y="1129"/>
                    <a:pt x="643" y="1153"/>
                    <a:pt x="703" y="1189"/>
                  </a:cubicBezTo>
                  <a:cubicBezTo>
                    <a:pt x="739" y="1212"/>
                    <a:pt x="786" y="1224"/>
                    <a:pt x="846" y="1224"/>
                  </a:cubicBezTo>
                  <a:cubicBezTo>
                    <a:pt x="876" y="1236"/>
                    <a:pt x="902" y="1242"/>
                    <a:pt x="929" y="1242"/>
                  </a:cubicBezTo>
                  <a:cubicBezTo>
                    <a:pt x="956" y="1242"/>
                    <a:pt x="983" y="1236"/>
                    <a:pt x="1013" y="1224"/>
                  </a:cubicBezTo>
                  <a:cubicBezTo>
                    <a:pt x="1120" y="1200"/>
                    <a:pt x="1203" y="1141"/>
                    <a:pt x="1251" y="1058"/>
                  </a:cubicBezTo>
                  <a:lnTo>
                    <a:pt x="1298" y="962"/>
                  </a:lnTo>
                  <a:cubicBezTo>
                    <a:pt x="1310" y="891"/>
                    <a:pt x="1310" y="808"/>
                    <a:pt x="1298" y="760"/>
                  </a:cubicBezTo>
                  <a:cubicBezTo>
                    <a:pt x="1286" y="665"/>
                    <a:pt x="1239" y="581"/>
                    <a:pt x="1191" y="486"/>
                  </a:cubicBezTo>
                  <a:cubicBezTo>
                    <a:pt x="1167" y="427"/>
                    <a:pt x="1120" y="379"/>
                    <a:pt x="1084" y="331"/>
                  </a:cubicBezTo>
                  <a:cubicBezTo>
                    <a:pt x="1072" y="307"/>
                    <a:pt x="1048" y="296"/>
                    <a:pt x="1024" y="260"/>
                  </a:cubicBezTo>
                  <a:cubicBezTo>
                    <a:pt x="989" y="212"/>
                    <a:pt x="929" y="188"/>
                    <a:pt x="882" y="141"/>
                  </a:cubicBezTo>
                  <a:cubicBezTo>
                    <a:pt x="846" y="129"/>
                    <a:pt x="834" y="117"/>
                    <a:pt x="810" y="93"/>
                  </a:cubicBezTo>
                  <a:cubicBezTo>
                    <a:pt x="715" y="57"/>
                    <a:pt x="632" y="22"/>
                    <a:pt x="536" y="10"/>
                  </a:cubicBezTo>
                  <a:cubicBezTo>
                    <a:pt x="507" y="4"/>
                    <a:pt x="480" y="1"/>
                    <a:pt x="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40"/>
            <p:cNvSpPr/>
            <p:nvPr/>
          </p:nvSpPr>
          <p:spPr>
            <a:xfrm>
              <a:off x="1895453" y="1522547"/>
              <a:ext cx="66845" cy="48261"/>
            </a:xfrm>
            <a:custGeom>
              <a:avLst/>
              <a:gdLst/>
              <a:ahLst/>
              <a:cxnLst/>
              <a:rect l="l" t="t" r="r" b="b"/>
              <a:pathLst>
                <a:path w="2025" h="1462" extrusionOk="0">
                  <a:moveTo>
                    <a:pt x="703" y="870"/>
                  </a:moveTo>
                  <a:lnTo>
                    <a:pt x="768" y="895"/>
                  </a:lnTo>
                  <a:lnTo>
                    <a:pt x="768" y="895"/>
                  </a:lnTo>
                  <a:cubicBezTo>
                    <a:pt x="746" y="885"/>
                    <a:pt x="725" y="877"/>
                    <a:pt x="703" y="870"/>
                  </a:cubicBezTo>
                  <a:close/>
                  <a:moveTo>
                    <a:pt x="400" y="1"/>
                  </a:moveTo>
                  <a:cubicBezTo>
                    <a:pt x="202" y="1"/>
                    <a:pt x="1" y="198"/>
                    <a:pt x="24" y="406"/>
                  </a:cubicBezTo>
                  <a:cubicBezTo>
                    <a:pt x="24" y="632"/>
                    <a:pt x="179" y="787"/>
                    <a:pt x="405" y="811"/>
                  </a:cubicBezTo>
                  <a:cubicBezTo>
                    <a:pt x="536" y="823"/>
                    <a:pt x="679" y="847"/>
                    <a:pt x="798" y="906"/>
                  </a:cubicBezTo>
                  <a:lnTo>
                    <a:pt x="768" y="895"/>
                  </a:lnTo>
                  <a:lnTo>
                    <a:pt x="768" y="895"/>
                  </a:lnTo>
                  <a:cubicBezTo>
                    <a:pt x="842" y="928"/>
                    <a:pt x="911" y="976"/>
                    <a:pt x="981" y="1023"/>
                  </a:cubicBezTo>
                  <a:lnTo>
                    <a:pt x="981" y="1023"/>
                  </a:lnTo>
                  <a:cubicBezTo>
                    <a:pt x="1048" y="1078"/>
                    <a:pt x="1109" y="1143"/>
                    <a:pt x="1170" y="1206"/>
                  </a:cubicBezTo>
                  <a:lnTo>
                    <a:pt x="1170" y="1206"/>
                  </a:lnTo>
                  <a:cubicBezTo>
                    <a:pt x="1182" y="1225"/>
                    <a:pt x="1198" y="1247"/>
                    <a:pt x="1214" y="1263"/>
                  </a:cubicBezTo>
                  <a:cubicBezTo>
                    <a:pt x="1274" y="1358"/>
                    <a:pt x="1345" y="1430"/>
                    <a:pt x="1453" y="1442"/>
                  </a:cubicBezTo>
                  <a:cubicBezTo>
                    <a:pt x="1488" y="1455"/>
                    <a:pt x="1527" y="1462"/>
                    <a:pt x="1567" y="1462"/>
                  </a:cubicBezTo>
                  <a:cubicBezTo>
                    <a:pt x="1634" y="1462"/>
                    <a:pt x="1703" y="1443"/>
                    <a:pt x="1762" y="1406"/>
                  </a:cubicBezTo>
                  <a:cubicBezTo>
                    <a:pt x="1941" y="1287"/>
                    <a:pt x="2024" y="1025"/>
                    <a:pt x="1905" y="847"/>
                  </a:cubicBezTo>
                  <a:cubicBezTo>
                    <a:pt x="1572" y="346"/>
                    <a:pt x="1036" y="37"/>
                    <a:pt x="417" y="1"/>
                  </a:cubicBezTo>
                  <a:cubicBezTo>
                    <a:pt x="411" y="1"/>
                    <a:pt x="405" y="1"/>
                    <a:pt x="4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40"/>
            <p:cNvSpPr/>
            <p:nvPr/>
          </p:nvSpPr>
          <p:spPr>
            <a:xfrm>
              <a:off x="1185207" y="1598045"/>
              <a:ext cx="101044" cy="101407"/>
            </a:xfrm>
            <a:custGeom>
              <a:avLst/>
              <a:gdLst/>
              <a:ahLst/>
              <a:cxnLst/>
              <a:rect l="l" t="t" r="r" b="b"/>
              <a:pathLst>
                <a:path w="3061" h="3072" extrusionOk="0">
                  <a:moveTo>
                    <a:pt x="1536" y="0"/>
                  </a:moveTo>
                  <a:cubicBezTo>
                    <a:pt x="679" y="0"/>
                    <a:pt x="0" y="691"/>
                    <a:pt x="0" y="1536"/>
                  </a:cubicBezTo>
                  <a:cubicBezTo>
                    <a:pt x="0" y="2381"/>
                    <a:pt x="679" y="3072"/>
                    <a:pt x="1536" y="3072"/>
                  </a:cubicBezTo>
                  <a:cubicBezTo>
                    <a:pt x="2382" y="3072"/>
                    <a:pt x="3060" y="2381"/>
                    <a:pt x="3060" y="1536"/>
                  </a:cubicBezTo>
                  <a:cubicBezTo>
                    <a:pt x="3060" y="691"/>
                    <a:pt x="2382" y="0"/>
                    <a:pt x="1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40"/>
            <p:cNvSpPr/>
            <p:nvPr/>
          </p:nvSpPr>
          <p:spPr>
            <a:xfrm>
              <a:off x="1356571" y="1804367"/>
              <a:ext cx="47204" cy="47600"/>
            </a:xfrm>
            <a:custGeom>
              <a:avLst/>
              <a:gdLst/>
              <a:ahLst/>
              <a:cxnLst/>
              <a:rect l="l" t="t" r="r" b="b"/>
              <a:pathLst>
                <a:path w="1430" h="1442" extrusionOk="0">
                  <a:moveTo>
                    <a:pt x="715" y="1"/>
                  </a:moveTo>
                  <a:cubicBezTo>
                    <a:pt x="322" y="1"/>
                    <a:pt x="1" y="322"/>
                    <a:pt x="1" y="727"/>
                  </a:cubicBezTo>
                  <a:cubicBezTo>
                    <a:pt x="1" y="1120"/>
                    <a:pt x="322" y="1442"/>
                    <a:pt x="715" y="1442"/>
                  </a:cubicBezTo>
                  <a:cubicBezTo>
                    <a:pt x="1108" y="1442"/>
                    <a:pt x="1429" y="1120"/>
                    <a:pt x="1429" y="727"/>
                  </a:cubicBezTo>
                  <a:cubicBezTo>
                    <a:pt x="1429" y="322"/>
                    <a:pt x="1108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40"/>
            <p:cNvSpPr/>
            <p:nvPr/>
          </p:nvSpPr>
          <p:spPr>
            <a:xfrm>
              <a:off x="2554168" y="1670340"/>
              <a:ext cx="163135" cy="16313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1"/>
                  </a:moveTo>
                  <a:cubicBezTo>
                    <a:pt x="1108" y="1"/>
                    <a:pt x="1" y="1108"/>
                    <a:pt x="1" y="2477"/>
                  </a:cubicBezTo>
                  <a:cubicBezTo>
                    <a:pt x="1" y="3835"/>
                    <a:pt x="1108" y="4942"/>
                    <a:pt x="2477" y="4942"/>
                  </a:cubicBezTo>
                  <a:cubicBezTo>
                    <a:pt x="3847" y="4942"/>
                    <a:pt x="4942" y="3835"/>
                    <a:pt x="4942" y="2477"/>
                  </a:cubicBezTo>
                  <a:cubicBezTo>
                    <a:pt x="4942" y="1108"/>
                    <a:pt x="3847" y="1"/>
                    <a:pt x="2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40"/>
            <p:cNvSpPr/>
            <p:nvPr/>
          </p:nvSpPr>
          <p:spPr>
            <a:xfrm>
              <a:off x="2955491" y="2715456"/>
              <a:ext cx="121477" cy="121873"/>
            </a:xfrm>
            <a:custGeom>
              <a:avLst/>
              <a:gdLst/>
              <a:ahLst/>
              <a:cxnLst/>
              <a:rect l="l" t="t" r="r" b="b"/>
              <a:pathLst>
                <a:path w="3680" h="3692" extrusionOk="0">
                  <a:moveTo>
                    <a:pt x="1846" y="1"/>
                  </a:moveTo>
                  <a:cubicBezTo>
                    <a:pt x="822" y="1"/>
                    <a:pt x="0" y="822"/>
                    <a:pt x="0" y="1846"/>
                  </a:cubicBezTo>
                  <a:cubicBezTo>
                    <a:pt x="0" y="2870"/>
                    <a:pt x="822" y="3691"/>
                    <a:pt x="1846" y="3691"/>
                  </a:cubicBezTo>
                  <a:cubicBezTo>
                    <a:pt x="2858" y="3691"/>
                    <a:pt x="3679" y="2870"/>
                    <a:pt x="3679" y="1846"/>
                  </a:cubicBezTo>
                  <a:cubicBezTo>
                    <a:pt x="3679" y="822"/>
                    <a:pt x="2858" y="1"/>
                    <a:pt x="1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40"/>
            <p:cNvSpPr/>
            <p:nvPr/>
          </p:nvSpPr>
          <p:spPr>
            <a:xfrm>
              <a:off x="2834437" y="2432084"/>
              <a:ext cx="57008" cy="57008"/>
            </a:xfrm>
            <a:custGeom>
              <a:avLst/>
              <a:gdLst/>
              <a:ahLst/>
              <a:cxnLst/>
              <a:rect l="l" t="t" r="r" b="b"/>
              <a:pathLst>
                <a:path w="1727" h="1727" extrusionOk="0">
                  <a:moveTo>
                    <a:pt x="857" y="0"/>
                  </a:moveTo>
                  <a:cubicBezTo>
                    <a:pt x="381" y="0"/>
                    <a:pt x="0" y="381"/>
                    <a:pt x="0" y="857"/>
                  </a:cubicBezTo>
                  <a:cubicBezTo>
                    <a:pt x="0" y="1334"/>
                    <a:pt x="381" y="1727"/>
                    <a:pt x="857" y="1727"/>
                  </a:cubicBezTo>
                  <a:cubicBezTo>
                    <a:pt x="1345" y="1727"/>
                    <a:pt x="1726" y="1334"/>
                    <a:pt x="1726" y="857"/>
                  </a:cubicBezTo>
                  <a:cubicBezTo>
                    <a:pt x="1726" y="381"/>
                    <a:pt x="1345" y="0"/>
                    <a:pt x="8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40"/>
            <p:cNvSpPr/>
            <p:nvPr/>
          </p:nvSpPr>
          <p:spPr>
            <a:xfrm>
              <a:off x="1093237" y="2884476"/>
              <a:ext cx="133657" cy="133657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3143"/>
                    <a:pt x="905" y="4048"/>
                    <a:pt x="2024" y="4048"/>
                  </a:cubicBezTo>
                  <a:cubicBezTo>
                    <a:pt x="3144" y="4048"/>
                    <a:pt x="4049" y="3143"/>
                    <a:pt x="4049" y="2024"/>
                  </a:cubicBezTo>
                  <a:cubicBezTo>
                    <a:pt x="4049" y="905"/>
                    <a:pt x="3144" y="0"/>
                    <a:pt x="20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40"/>
            <p:cNvSpPr/>
            <p:nvPr/>
          </p:nvSpPr>
          <p:spPr>
            <a:xfrm>
              <a:off x="783125" y="2277227"/>
              <a:ext cx="163135" cy="16313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548"/>
                  </a:moveTo>
                  <a:cubicBezTo>
                    <a:pt x="3537" y="548"/>
                    <a:pt x="4394" y="1417"/>
                    <a:pt x="4406" y="2489"/>
                  </a:cubicBezTo>
                  <a:cubicBezTo>
                    <a:pt x="4406" y="3560"/>
                    <a:pt x="3537" y="4417"/>
                    <a:pt x="2477" y="4417"/>
                  </a:cubicBezTo>
                  <a:cubicBezTo>
                    <a:pt x="1405" y="4417"/>
                    <a:pt x="536" y="3548"/>
                    <a:pt x="536" y="2489"/>
                  </a:cubicBezTo>
                  <a:cubicBezTo>
                    <a:pt x="536" y="1417"/>
                    <a:pt x="1417" y="548"/>
                    <a:pt x="2477" y="548"/>
                  </a:cubicBezTo>
                  <a:close/>
                  <a:moveTo>
                    <a:pt x="2477" y="0"/>
                  </a:moveTo>
                  <a:cubicBezTo>
                    <a:pt x="1108" y="0"/>
                    <a:pt x="0" y="1095"/>
                    <a:pt x="0" y="2477"/>
                  </a:cubicBezTo>
                  <a:cubicBezTo>
                    <a:pt x="0" y="3846"/>
                    <a:pt x="1120" y="4941"/>
                    <a:pt x="2477" y="4941"/>
                  </a:cubicBezTo>
                  <a:cubicBezTo>
                    <a:pt x="3834" y="4941"/>
                    <a:pt x="4941" y="3846"/>
                    <a:pt x="4941" y="2477"/>
                  </a:cubicBezTo>
                  <a:cubicBezTo>
                    <a:pt x="4941" y="1095"/>
                    <a:pt x="3846" y="0"/>
                    <a:pt x="24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40"/>
            <p:cNvSpPr/>
            <p:nvPr/>
          </p:nvSpPr>
          <p:spPr>
            <a:xfrm>
              <a:off x="2954303" y="3503115"/>
              <a:ext cx="167064" cy="167064"/>
            </a:xfrm>
            <a:custGeom>
              <a:avLst/>
              <a:gdLst/>
              <a:ahLst/>
              <a:cxnLst/>
              <a:rect l="l" t="t" r="r" b="b"/>
              <a:pathLst>
                <a:path w="5061" h="5061" extrusionOk="0">
                  <a:moveTo>
                    <a:pt x="2537" y="548"/>
                  </a:moveTo>
                  <a:cubicBezTo>
                    <a:pt x="3620" y="548"/>
                    <a:pt x="4513" y="1441"/>
                    <a:pt x="4513" y="2525"/>
                  </a:cubicBezTo>
                  <a:cubicBezTo>
                    <a:pt x="4513" y="3620"/>
                    <a:pt x="3632" y="4513"/>
                    <a:pt x="2537" y="4513"/>
                  </a:cubicBezTo>
                  <a:cubicBezTo>
                    <a:pt x="1441" y="4513"/>
                    <a:pt x="548" y="3632"/>
                    <a:pt x="548" y="2525"/>
                  </a:cubicBezTo>
                  <a:cubicBezTo>
                    <a:pt x="548" y="1441"/>
                    <a:pt x="1429" y="548"/>
                    <a:pt x="2537" y="548"/>
                  </a:cubicBezTo>
                  <a:close/>
                  <a:moveTo>
                    <a:pt x="2537" y="1"/>
                  </a:moveTo>
                  <a:cubicBezTo>
                    <a:pt x="1132" y="1"/>
                    <a:pt x="0" y="1132"/>
                    <a:pt x="0" y="2525"/>
                  </a:cubicBezTo>
                  <a:cubicBezTo>
                    <a:pt x="0" y="3930"/>
                    <a:pt x="1132" y="5061"/>
                    <a:pt x="2537" y="5061"/>
                  </a:cubicBezTo>
                  <a:cubicBezTo>
                    <a:pt x="3918" y="5061"/>
                    <a:pt x="5061" y="3930"/>
                    <a:pt x="5061" y="2525"/>
                  </a:cubicBezTo>
                  <a:cubicBezTo>
                    <a:pt x="5061" y="1132"/>
                    <a:pt x="3930" y="1"/>
                    <a:pt x="25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40"/>
            <p:cNvSpPr/>
            <p:nvPr/>
          </p:nvSpPr>
          <p:spPr>
            <a:xfrm>
              <a:off x="3203508" y="4585963"/>
              <a:ext cx="76649" cy="76649"/>
            </a:xfrm>
            <a:custGeom>
              <a:avLst/>
              <a:gdLst/>
              <a:ahLst/>
              <a:cxnLst/>
              <a:rect l="l" t="t" r="r" b="b"/>
              <a:pathLst>
                <a:path w="2322" h="2322" extrusionOk="0">
                  <a:moveTo>
                    <a:pt x="1155" y="536"/>
                  </a:moveTo>
                  <a:cubicBezTo>
                    <a:pt x="1500" y="536"/>
                    <a:pt x="1786" y="822"/>
                    <a:pt x="1786" y="1155"/>
                  </a:cubicBezTo>
                  <a:cubicBezTo>
                    <a:pt x="1786" y="1500"/>
                    <a:pt x="1500" y="1786"/>
                    <a:pt x="1155" y="1786"/>
                  </a:cubicBezTo>
                  <a:cubicBezTo>
                    <a:pt x="810" y="1786"/>
                    <a:pt x="536" y="1500"/>
                    <a:pt x="536" y="1155"/>
                  </a:cubicBezTo>
                  <a:cubicBezTo>
                    <a:pt x="536" y="822"/>
                    <a:pt x="822" y="536"/>
                    <a:pt x="1155" y="536"/>
                  </a:cubicBezTo>
                  <a:close/>
                  <a:moveTo>
                    <a:pt x="1155" y="0"/>
                  </a:moveTo>
                  <a:cubicBezTo>
                    <a:pt x="524" y="0"/>
                    <a:pt x="0" y="524"/>
                    <a:pt x="0" y="1155"/>
                  </a:cubicBezTo>
                  <a:cubicBezTo>
                    <a:pt x="0" y="1798"/>
                    <a:pt x="524" y="2322"/>
                    <a:pt x="1155" y="2322"/>
                  </a:cubicBezTo>
                  <a:cubicBezTo>
                    <a:pt x="1798" y="2322"/>
                    <a:pt x="2322" y="1798"/>
                    <a:pt x="2322" y="1155"/>
                  </a:cubicBezTo>
                  <a:cubicBezTo>
                    <a:pt x="2322" y="524"/>
                    <a:pt x="1798" y="0"/>
                    <a:pt x="11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40"/>
            <p:cNvSpPr/>
            <p:nvPr/>
          </p:nvSpPr>
          <p:spPr>
            <a:xfrm>
              <a:off x="908107" y="2516594"/>
              <a:ext cx="90051" cy="122632"/>
            </a:xfrm>
            <a:custGeom>
              <a:avLst/>
              <a:gdLst/>
              <a:ahLst/>
              <a:cxnLst/>
              <a:rect l="l" t="t" r="r" b="b"/>
              <a:pathLst>
                <a:path w="2728" h="3715" extrusionOk="0">
                  <a:moveTo>
                    <a:pt x="894" y="0"/>
                  </a:moveTo>
                  <a:lnTo>
                    <a:pt x="1" y="3715"/>
                  </a:lnTo>
                  <a:lnTo>
                    <a:pt x="2727" y="3715"/>
                  </a:lnTo>
                  <a:lnTo>
                    <a:pt x="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40"/>
            <p:cNvSpPr/>
            <p:nvPr/>
          </p:nvSpPr>
          <p:spPr>
            <a:xfrm>
              <a:off x="3111901" y="4282124"/>
              <a:ext cx="129729" cy="161980"/>
            </a:xfrm>
            <a:custGeom>
              <a:avLst/>
              <a:gdLst/>
              <a:ahLst/>
              <a:cxnLst/>
              <a:rect l="l" t="t" r="r" b="b"/>
              <a:pathLst>
                <a:path w="3930" h="4907" extrusionOk="0">
                  <a:moveTo>
                    <a:pt x="870" y="1"/>
                  </a:moveTo>
                  <a:lnTo>
                    <a:pt x="1" y="4906"/>
                  </a:lnTo>
                  <a:lnTo>
                    <a:pt x="1" y="4906"/>
                  </a:lnTo>
                  <a:lnTo>
                    <a:pt x="3930" y="4108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40"/>
            <p:cNvSpPr/>
            <p:nvPr/>
          </p:nvSpPr>
          <p:spPr>
            <a:xfrm>
              <a:off x="2318762" y="1463225"/>
              <a:ext cx="128937" cy="161551"/>
            </a:xfrm>
            <a:custGeom>
              <a:avLst/>
              <a:gdLst/>
              <a:ahLst/>
              <a:cxnLst/>
              <a:rect l="l" t="t" r="r" b="b"/>
              <a:pathLst>
                <a:path w="3906" h="4894" extrusionOk="0">
                  <a:moveTo>
                    <a:pt x="857" y="0"/>
                  </a:moveTo>
                  <a:lnTo>
                    <a:pt x="0" y="4894"/>
                  </a:lnTo>
                  <a:lnTo>
                    <a:pt x="3905" y="4108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228AE8E-9211-F3AA-33AB-00416AA6B7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248" y="1955148"/>
            <a:ext cx="3398332" cy="1941596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DEA22B9A-4DEB-ED13-1AB2-05281C38417A}"/>
              </a:ext>
            </a:extLst>
          </p:cNvPr>
          <p:cNvGrpSpPr/>
          <p:nvPr/>
        </p:nvGrpSpPr>
        <p:grpSpPr>
          <a:xfrm>
            <a:off x="6741777" y="1506203"/>
            <a:ext cx="2265247" cy="1343602"/>
            <a:chOff x="6641746" y="978634"/>
            <a:chExt cx="2265247" cy="1343602"/>
          </a:xfrm>
        </p:grpSpPr>
        <p:sp>
          <p:nvSpPr>
            <p:cNvPr id="3656" name="Google Shape;3656;p40"/>
            <p:cNvSpPr/>
            <p:nvPr/>
          </p:nvSpPr>
          <p:spPr>
            <a:xfrm>
              <a:off x="6914340" y="1062254"/>
              <a:ext cx="1992653" cy="1259982"/>
            </a:xfrm>
            <a:custGeom>
              <a:avLst/>
              <a:gdLst/>
              <a:ahLst/>
              <a:cxnLst/>
              <a:rect l="l" t="t" r="r" b="b"/>
              <a:pathLst>
                <a:path w="47546" h="29146" extrusionOk="0">
                  <a:moveTo>
                    <a:pt x="29394" y="0"/>
                  </a:moveTo>
                  <a:cubicBezTo>
                    <a:pt x="23132" y="0"/>
                    <a:pt x="17800" y="2743"/>
                    <a:pt x="17800" y="2743"/>
                  </a:cubicBezTo>
                  <a:cubicBezTo>
                    <a:pt x="17800" y="2743"/>
                    <a:pt x="7490" y="2898"/>
                    <a:pt x="3727" y="9506"/>
                  </a:cubicBezTo>
                  <a:cubicBezTo>
                    <a:pt x="0" y="16114"/>
                    <a:pt x="2632" y="26758"/>
                    <a:pt x="10764" y="28841"/>
                  </a:cubicBezTo>
                  <a:cubicBezTo>
                    <a:pt x="11584" y="29052"/>
                    <a:pt x="12367" y="29146"/>
                    <a:pt x="13122" y="29146"/>
                  </a:cubicBezTo>
                  <a:cubicBezTo>
                    <a:pt x="19163" y="29146"/>
                    <a:pt x="23434" y="23158"/>
                    <a:pt x="31137" y="23158"/>
                  </a:cubicBezTo>
                  <a:cubicBezTo>
                    <a:pt x="31999" y="23158"/>
                    <a:pt x="32905" y="23233"/>
                    <a:pt x="33862" y="23400"/>
                  </a:cubicBezTo>
                  <a:cubicBezTo>
                    <a:pt x="34422" y="23499"/>
                    <a:pt x="34963" y="23546"/>
                    <a:pt x="35483" y="23546"/>
                  </a:cubicBezTo>
                  <a:cubicBezTo>
                    <a:pt x="44759" y="23546"/>
                    <a:pt x="47545" y="8548"/>
                    <a:pt x="38898" y="2719"/>
                  </a:cubicBezTo>
                  <a:cubicBezTo>
                    <a:pt x="35862" y="681"/>
                    <a:pt x="32513" y="0"/>
                    <a:pt x="293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47" name="Google Shape;3747;p40"/>
            <p:cNvGrpSpPr/>
            <p:nvPr/>
          </p:nvGrpSpPr>
          <p:grpSpPr>
            <a:xfrm>
              <a:off x="6641746" y="978634"/>
              <a:ext cx="499812" cy="500370"/>
              <a:chOff x="6501652" y="3544640"/>
              <a:chExt cx="499812" cy="500370"/>
            </a:xfrm>
          </p:grpSpPr>
          <p:sp>
            <p:nvSpPr>
              <p:cNvPr id="3748" name="Google Shape;3748;p40"/>
              <p:cNvSpPr/>
              <p:nvPr/>
            </p:nvSpPr>
            <p:spPr>
              <a:xfrm>
                <a:off x="6501652" y="3544640"/>
                <a:ext cx="499812" cy="500370"/>
              </a:xfrm>
              <a:custGeom>
                <a:avLst/>
                <a:gdLst/>
                <a:ahLst/>
                <a:cxnLst/>
                <a:rect l="l" t="t" r="r" b="b"/>
                <a:pathLst>
                  <a:path w="11633" h="11646" extrusionOk="0">
                    <a:moveTo>
                      <a:pt x="5823" y="1"/>
                    </a:moveTo>
                    <a:cubicBezTo>
                      <a:pt x="2608" y="1"/>
                      <a:pt x="1" y="2608"/>
                      <a:pt x="1" y="5823"/>
                    </a:cubicBezTo>
                    <a:cubicBezTo>
                      <a:pt x="1" y="9038"/>
                      <a:pt x="2608" y="11645"/>
                      <a:pt x="5823" y="11645"/>
                    </a:cubicBezTo>
                    <a:cubicBezTo>
                      <a:pt x="9037" y="11645"/>
                      <a:pt x="11633" y="9038"/>
                      <a:pt x="11633" y="5823"/>
                    </a:cubicBezTo>
                    <a:cubicBezTo>
                      <a:pt x="11633" y="2608"/>
                      <a:pt x="9037" y="1"/>
                      <a:pt x="58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749" name="Google Shape;3749;p40"/>
              <p:cNvGrpSpPr/>
              <p:nvPr/>
            </p:nvGrpSpPr>
            <p:grpSpPr>
              <a:xfrm>
                <a:off x="6613984" y="3621024"/>
                <a:ext cx="275155" cy="305083"/>
                <a:chOff x="3300325" y="249875"/>
                <a:chExt cx="433725" cy="480900"/>
              </a:xfrm>
            </p:grpSpPr>
            <p:sp>
              <p:nvSpPr>
                <p:cNvPr id="3750" name="Google Shape;3750;p40"/>
                <p:cNvSpPr/>
                <p:nvPr/>
              </p:nvSpPr>
              <p:spPr>
                <a:xfrm>
                  <a:off x="3610875" y="334550"/>
                  <a:ext cx="56475" cy="2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9" h="1130" extrusionOk="0">
                      <a:moveTo>
                        <a:pt x="566" y="0"/>
                      </a:moveTo>
                      <a:cubicBezTo>
                        <a:pt x="253" y="0"/>
                        <a:pt x="0" y="253"/>
                        <a:pt x="0" y="567"/>
                      </a:cubicBezTo>
                      <a:cubicBezTo>
                        <a:pt x="0" y="877"/>
                        <a:pt x="253" y="1130"/>
                        <a:pt x="566" y="1130"/>
                      </a:cubicBezTo>
                      <a:lnTo>
                        <a:pt x="1696" y="1130"/>
                      </a:lnTo>
                      <a:cubicBezTo>
                        <a:pt x="2006" y="1130"/>
                        <a:pt x="2259" y="877"/>
                        <a:pt x="2259" y="567"/>
                      </a:cubicBezTo>
                      <a:cubicBezTo>
                        <a:pt x="2259" y="253"/>
                        <a:pt x="2006" y="0"/>
                        <a:pt x="169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3751" name="Google Shape;3751;p40"/>
                <p:cNvSpPr/>
                <p:nvPr/>
              </p:nvSpPr>
              <p:spPr>
                <a:xfrm>
                  <a:off x="3467675" y="249875"/>
                  <a:ext cx="46400" cy="5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6" h="2259" extrusionOk="0">
                      <a:moveTo>
                        <a:pt x="647" y="1"/>
                      </a:moveTo>
                      <a:cubicBezTo>
                        <a:pt x="562" y="1"/>
                        <a:pt x="476" y="20"/>
                        <a:pt x="395" y="60"/>
                      </a:cubicBezTo>
                      <a:cubicBezTo>
                        <a:pt x="115" y="198"/>
                        <a:pt x="1" y="539"/>
                        <a:pt x="142" y="819"/>
                      </a:cubicBezTo>
                      <a:lnTo>
                        <a:pt x="705" y="1948"/>
                      </a:lnTo>
                      <a:cubicBezTo>
                        <a:pt x="806" y="2144"/>
                        <a:pt x="1004" y="2259"/>
                        <a:pt x="1211" y="2259"/>
                      </a:cubicBezTo>
                      <a:cubicBezTo>
                        <a:pt x="1296" y="2259"/>
                        <a:pt x="1383" y="2239"/>
                        <a:pt x="1464" y="2198"/>
                      </a:cubicBezTo>
                      <a:cubicBezTo>
                        <a:pt x="1744" y="2059"/>
                        <a:pt x="1856" y="1722"/>
                        <a:pt x="1717" y="1442"/>
                      </a:cubicBezTo>
                      <a:lnTo>
                        <a:pt x="1151" y="313"/>
                      </a:lnTo>
                      <a:cubicBezTo>
                        <a:pt x="1053" y="114"/>
                        <a:pt x="853" y="1"/>
                        <a:pt x="64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3752" name="Google Shape;3752;p40"/>
                <p:cNvSpPr/>
                <p:nvPr/>
              </p:nvSpPr>
              <p:spPr>
                <a:xfrm>
                  <a:off x="3566525" y="249875"/>
                  <a:ext cx="46400" cy="5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6" h="2259" extrusionOk="0">
                      <a:moveTo>
                        <a:pt x="1210" y="1"/>
                      </a:moveTo>
                      <a:cubicBezTo>
                        <a:pt x="1003" y="1"/>
                        <a:pt x="803" y="114"/>
                        <a:pt x="705" y="313"/>
                      </a:cubicBezTo>
                      <a:lnTo>
                        <a:pt x="139" y="1442"/>
                      </a:lnTo>
                      <a:cubicBezTo>
                        <a:pt x="1" y="1719"/>
                        <a:pt x="115" y="2059"/>
                        <a:pt x="392" y="2198"/>
                      </a:cubicBezTo>
                      <a:cubicBezTo>
                        <a:pt x="474" y="2239"/>
                        <a:pt x="561" y="2259"/>
                        <a:pt x="646" y="2259"/>
                      </a:cubicBezTo>
                      <a:cubicBezTo>
                        <a:pt x="852" y="2259"/>
                        <a:pt x="1051" y="2144"/>
                        <a:pt x="1151" y="1948"/>
                      </a:cubicBezTo>
                      <a:lnTo>
                        <a:pt x="1714" y="819"/>
                      </a:lnTo>
                      <a:cubicBezTo>
                        <a:pt x="1856" y="539"/>
                        <a:pt x="1741" y="198"/>
                        <a:pt x="1461" y="60"/>
                      </a:cubicBezTo>
                      <a:cubicBezTo>
                        <a:pt x="1381" y="20"/>
                        <a:pt x="1295" y="1"/>
                        <a:pt x="121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3753" name="Google Shape;3753;p40"/>
                <p:cNvSpPr/>
                <p:nvPr/>
              </p:nvSpPr>
              <p:spPr>
                <a:xfrm>
                  <a:off x="3413250" y="334550"/>
                  <a:ext cx="56500" cy="2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0" h="1130" extrusionOk="0">
                      <a:moveTo>
                        <a:pt x="567" y="0"/>
                      </a:moveTo>
                      <a:cubicBezTo>
                        <a:pt x="254" y="0"/>
                        <a:pt x="1" y="253"/>
                        <a:pt x="1" y="567"/>
                      </a:cubicBezTo>
                      <a:cubicBezTo>
                        <a:pt x="1" y="877"/>
                        <a:pt x="254" y="1130"/>
                        <a:pt x="567" y="1130"/>
                      </a:cubicBezTo>
                      <a:lnTo>
                        <a:pt x="1696" y="1130"/>
                      </a:lnTo>
                      <a:cubicBezTo>
                        <a:pt x="2006" y="1130"/>
                        <a:pt x="2259" y="877"/>
                        <a:pt x="2259" y="567"/>
                      </a:cubicBezTo>
                      <a:cubicBezTo>
                        <a:pt x="2259" y="253"/>
                        <a:pt x="2006" y="0"/>
                        <a:pt x="169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3754" name="Google Shape;3754;p40"/>
                <p:cNvSpPr/>
                <p:nvPr/>
              </p:nvSpPr>
              <p:spPr>
                <a:xfrm>
                  <a:off x="3300325" y="476675"/>
                  <a:ext cx="84725" cy="25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9" h="10164" extrusionOk="0">
                      <a:moveTo>
                        <a:pt x="567" y="1"/>
                      </a:moveTo>
                      <a:cubicBezTo>
                        <a:pt x="254" y="1"/>
                        <a:pt x="1" y="251"/>
                        <a:pt x="1" y="564"/>
                      </a:cubicBezTo>
                      <a:lnTo>
                        <a:pt x="1" y="9598"/>
                      </a:lnTo>
                      <a:cubicBezTo>
                        <a:pt x="1" y="9911"/>
                        <a:pt x="254" y="10164"/>
                        <a:pt x="567" y="10164"/>
                      </a:cubicBezTo>
                      <a:lnTo>
                        <a:pt x="2825" y="10164"/>
                      </a:lnTo>
                      <a:cubicBezTo>
                        <a:pt x="3136" y="10164"/>
                        <a:pt x="3389" y="9911"/>
                        <a:pt x="3389" y="9598"/>
                      </a:cubicBezTo>
                      <a:lnTo>
                        <a:pt x="3389" y="564"/>
                      </a:lnTo>
                      <a:cubicBezTo>
                        <a:pt x="3389" y="251"/>
                        <a:pt x="3136" y="1"/>
                        <a:pt x="282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3755" name="Google Shape;3755;p40"/>
                <p:cNvSpPr/>
                <p:nvPr/>
              </p:nvSpPr>
              <p:spPr>
                <a:xfrm>
                  <a:off x="3413250" y="335525"/>
                  <a:ext cx="320800" cy="3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32" h="15810" extrusionOk="0">
                      <a:moveTo>
                        <a:pt x="3954" y="1"/>
                      </a:moveTo>
                      <a:cubicBezTo>
                        <a:pt x="3641" y="1"/>
                        <a:pt x="3388" y="254"/>
                        <a:pt x="3388" y="564"/>
                      </a:cubicBezTo>
                      <a:cubicBezTo>
                        <a:pt x="3388" y="1871"/>
                        <a:pt x="2879" y="4225"/>
                        <a:pt x="1922" y="5186"/>
                      </a:cubicBezTo>
                      <a:cubicBezTo>
                        <a:pt x="1274" y="5830"/>
                        <a:pt x="723" y="6065"/>
                        <a:pt x="1" y="6427"/>
                      </a:cubicBezTo>
                      <a:lnTo>
                        <a:pt x="1" y="14897"/>
                      </a:lnTo>
                      <a:cubicBezTo>
                        <a:pt x="1109" y="15268"/>
                        <a:pt x="2515" y="15810"/>
                        <a:pt x="4659" y="15810"/>
                      </a:cubicBezTo>
                      <a:lnTo>
                        <a:pt x="8351" y="15810"/>
                      </a:lnTo>
                      <a:cubicBezTo>
                        <a:pt x="9567" y="15810"/>
                        <a:pt x="10516" y="14680"/>
                        <a:pt x="10046" y="13491"/>
                      </a:cubicBezTo>
                      <a:cubicBezTo>
                        <a:pt x="11019" y="13226"/>
                        <a:pt x="11546" y="12172"/>
                        <a:pt x="11175" y="11233"/>
                      </a:cubicBezTo>
                      <a:cubicBezTo>
                        <a:pt x="12386" y="10901"/>
                        <a:pt x="12832" y="9408"/>
                        <a:pt x="11992" y="8468"/>
                      </a:cubicBezTo>
                      <a:cubicBezTo>
                        <a:pt x="12314" y="8107"/>
                        <a:pt x="12467" y="7625"/>
                        <a:pt x="12410" y="7143"/>
                      </a:cubicBezTo>
                      <a:cubicBezTo>
                        <a:pt x="12311" y="6267"/>
                        <a:pt x="11495" y="5647"/>
                        <a:pt x="10612" y="5647"/>
                      </a:cubicBezTo>
                      <a:lnTo>
                        <a:pt x="6213" y="5647"/>
                      </a:lnTo>
                      <a:cubicBezTo>
                        <a:pt x="6586" y="4975"/>
                        <a:pt x="6785" y="3081"/>
                        <a:pt x="6776" y="2307"/>
                      </a:cubicBezTo>
                      <a:cubicBezTo>
                        <a:pt x="6761" y="1027"/>
                        <a:pt x="5701" y="1"/>
                        <a:pt x="44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  <p:sp>
          <p:nvSpPr>
            <p:cNvPr id="3654" name="Google Shape;3654;p40"/>
            <p:cNvSpPr/>
            <p:nvPr/>
          </p:nvSpPr>
          <p:spPr>
            <a:xfrm>
              <a:off x="7199720" y="1169047"/>
              <a:ext cx="1537500" cy="891600"/>
            </a:xfrm>
            <a:prstGeom prst="wedgeRoundRectCallout">
              <a:avLst>
                <a:gd name="adj1" fmla="val -20833"/>
                <a:gd name="adj2" fmla="val 62500"/>
                <a:gd name="adj3" fmla="val 0"/>
              </a:avLst>
            </a:prstGeom>
            <a:solidFill>
              <a:schemeClr val="lt2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200" dirty="0"/>
                <a:t>Малко или никакви предварителни познания</a:t>
              </a:r>
              <a:endParaRPr sz="1200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8A138CD-00F9-2C9A-F548-C1B992F2D74F}"/>
              </a:ext>
            </a:extLst>
          </p:cNvPr>
          <p:cNvGrpSpPr/>
          <p:nvPr/>
        </p:nvGrpSpPr>
        <p:grpSpPr>
          <a:xfrm>
            <a:off x="6749041" y="3302652"/>
            <a:ext cx="2265247" cy="1343602"/>
            <a:chOff x="2394573" y="1466788"/>
            <a:chExt cx="2265247" cy="1343602"/>
          </a:xfrm>
        </p:grpSpPr>
        <p:sp>
          <p:nvSpPr>
            <p:cNvPr id="5" name="Google Shape;3656;p40">
              <a:extLst>
                <a:ext uri="{FF2B5EF4-FFF2-40B4-BE49-F238E27FC236}">
                  <a16:creationId xmlns:a16="http://schemas.microsoft.com/office/drawing/2014/main" id="{571D335E-2C87-869F-7D2A-A216CBD8DB00}"/>
                </a:ext>
              </a:extLst>
            </p:cNvPr>
            <p:cNvSpPr/>
            <p:nvPr/>
          </p:nvSpPr>
          <p:spPr>
            <a:xfrm>
              <a:off x="2667167" y="1550408"/>
              <a:ext cx="1992653" cy="1259982"/>
            </a:xfrm>
            <a:custGeom>
              <a:avLst/>
              <a:gdLst/>
              <a:ahLst/>
              <a:cxnLst/>
              <a:rect l="l" t="t" r="r" b="b"/>
              <a:pathLst>
                <a:path w="47546" h="29146" extrusionOk="0">
                  <a:moveTo>
                    <a:pt x="29394" y="0"/>
                  </a:moveTo>
                  <a:cubicBezTo>
                    <a:pt x="23132" y="0"/>
                    <a:pt x="17800" y="2743"/>
                    <a:pt x="17800" y="2743"/>
                  </a:cubicBezTo>
                  <a:cubicBezTo>
                    <a:pt x="17800" y="2743"/>
                    <a:pt x="7490" y="2898"/>
                    <a:pt x="3727" y="9506"/>
                  </a:cubicBezTo>
                  <a:cubicBezTo>
                    <a:pt x="0" y="16114"/>
                    <a:pt x="2632" y="26758"/>
                    <a:pt x="10764" y="28841"/>
                  </a:cubicBezTo>
                  <a:cubicBezTo>
                    <a:pt x="11584" y="29052"/>
                    <a:pt x="12367" y="29146"/>
                    <a:pt x="13122" y="29146"/>
                  </a:cubicBezTo>
                  <a:cubicBezTo>
                    <a:pt x="19163" y="29146"/>
                    <a:pt x="23434" y="23158"/>
                    <a:pt x="31137" y="23158"/>
                  </a:cubicBezTo>
                  <a:cubicBezTo>
                    <a:pt x="31999" y="23158"/>
                    <a:pt x="32905" y="23233"/>
                    <a:pt x="33862" y="23400"/>
                  </a:cubicBezTo>
                  <a:cubicBezTo>
                    <a:pt x="34422" y="23499"/>
                    <a:pt x="34963" y="23546"/>
                    <a:pt x="35483" y="23546"/>
                  </a:cubicBezTo>
                  <a:cubicBezTo>
                    <a:pt x="44759" y="23546"/>
                    <a:pt x="47545" y="8548"/>
                    <a:pt x="38898" y="2719"/>
                  </a:cubicBezTo>
                  <a:cubicBezTo>
                    <a:pt x="35862" y="681"/>
                    <a:pt x="32513" y="0"/>
                    <a:pt x="293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3747;p40">
              <a:extLst>
                <a:ext uri="{FF2B5EF4-FFF2-40B4-BE49-F238E27FC236}">
                  <a16:creationId xmlns:a16="http://schemas.microsoft.com/office/drawing/2014/main" id="{5440C481-CD11-49BE-0A6B-D6491770774C}"/>
                </a:ext>
              </a:extLst>
            </p:cNvPr>
            <p:cNvGrpSpPr/>
            <p:nvPr/>
          </p:nvGrpSpPr>
          <p:grpSpPr>
            <a:xfrm>
              <a:off x="2394573" y="1466788"/>
              <a:ext cx="499812" cy="500370"/>
              <a:chOff x="6501652" y="3544640"/>
              <a:chExt cx="499812" cy="500370"/>
            </a:xfrm>
          </p:grpSpPr>
          <p:sp>
            <p:nvSpPr>
              <p:cNvPr id="7" name="Google Shape;3748;p40">
                <a:extLst>
                  <a:ext uri="{FF2B5EF4-FFF2-40B4-BE49-F238E27FC236}">
                    <a16:creationId xmlns:a16="http://schemas.microsoft.com/office/drawing/2014/main" id="{B0DB5F33-2ADD-B888-B9DB-5F2943629304}"/>
                  </a:ext>
                </a:extLst>
              </p:cNvPr>
              <p:cNvSpPr/>
              <p:nvPr/>
            </p:nvSpPr>
            <p:spPr>
              <a:xfrm>
                <a:off x="6501652" y="3544640"/>
                <a:ext cx="499812" cy="500370"/>
              </a:xfrm>
              <a:custGeom>
                <a:avLst/>
                <a:gdLst/>
                <a:ahLst/>
                <a:cxnLst/>
                <a:rect l="l" t="t" r="r" b="b"/>
                <a:pathLst>
                  <a:path w="11633" h="11646" extrusionOk="0">
                    <a:moveTo>
                      <a:pt x="5823" y="1"/>
                    </a:moveTo>
                    <a:cubicBezTo>
                      <a:pt x="2608" y="1"/>
                      <a:pt x="1" y="2608"/>
                      <a:pt x="1" y="5823"/>
                    </a:cubicBezTo>
                    <a:cubicBezTo>
                      <a:pt x="1" y="9038"/>
                      <a:pt x="2608" y="11645"/>
                      <a:pt x="5823" y="11645"/>
                    </a:cubicBezTo>
                    <a:cubicBezTo>
                      <a:pt x="9037" y="11645"/>
                      <a:pt x="11633" y="9038"/>
                      <a:pt x="11633" y="5823"/>
                    </a:cubicBezTo>
                    <a:cubicBezTo>
                      <a:pt x="11633" y="2608"/>
                      <a:pt x="9037" y="1"/>
                      <a:pt x="58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" name="Google Shape;3749;p40">
                <a:extLst>
                  <a:ext uri="{FF2B5EF4-FFF2-40B4-BE49-F238E27FC236}">
                    <a16:creationId xmlns:a16="http://schemas.microsoft.com/office/drawing/2014/main" id="{BD894085-728F-E59C-75A9-B35C690E760D}"/>
                  </a:ext>
                </a:extLst>
              </p:cNvPr>
              <p:cNvGrpSpPr/>
              <p:nvPr/>
            </p:nvGrpSpPr>
            <p:grpSpPr>
              <a:xfrm>
                <a:off x="6613984" y="3621024"/>
                <a:ext cx="275155" cy="305083"/>
                <a:chOff x="3300325" y="249875"/>
                <a:chExt cx="433725" cy="480900"/>
              </a:xfrm>
            </p:grpSpPr>
            <p:sp>
              <p:nvSpPr>
                <p:cNvPr id="9" name="Google Shape;3750;p40">
                  <a:extLst>
                    <a:ext uri="{FF2B5EF4-FFF2-40B4-BE49-F238E27FC236}">
                      <a16:creationId xmlns:a16="http://schemas.microsoft.com/office/drawing/2014/main" id="{CBF9A4F4-E807-92D5-7470-2D317402760B}"/>
                    </a:ext>
                  </a:extLst>
                </p:cNvPr>
                <p:cNvSpPr/>
                <p:nvPr/>
              </p:nvSpPr>
              <p:spPr>
                <a:xfrm>
                  <a:off x="3610875" y="334550"/>
                  <a:ext cx="56475" cy="2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9" h="1130" extrusionOk="0">
                      <a:moveTo>
                        <a:pt x="566" y="0"/>
                      </a:moveTo>
                      <a:cubicBezTo>
                        <a:pt x="253" y="0"/>
                        <a:pt x="0" y="253"/>
                        <a:pt x="0" y="567"/>
                      </a:cubicBezTo>
                      <a:cubicBezTo>
                        <a:pt x="0" y="877"/>
                        <a:pt x="253" y="1130"/>
                        <a:pt x="566" y="1130"/>
                      </a:cubicBezTo>
                      <a:lnTo>
                        <a:pt x="1696" y="1130"/>
                      </a:lnTo>
                      <a:cubicBezTo>
                        <a:pt x="2006" y="1130"/>
                        <a:pt x="2259" y="877"/>
                        <a:pt x="2259" y="567"/>
                      </a:cubicBezTo>
                      <a:cubicBezTo>
                        <a:pt x="2259" y="253"/>
                        <a:pt x="2006" y="0"/>
                        <a:pt x="169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10" name="Google Shape;3751;p40">
                  <a:extLst>
                    <a:ext uri="{FF2B5EF4-FFF2-40B4-BE49-F238E27FC236}">
                      <a16:creationId xmlns:a16="http://schemas.microsoft.com/office/drawing/2014/main" id="{2118F15B-70BD-1E23-045E-11EB85FE5295}"/>
                    </a:ext>
                  </a:extLst>
                </p:cNvPr>
                <p:cNvSpPr/>
                <p:nvPr/>
              </p:nvSpPr>
              <p:spPr>
                <a:xfrm>
                  <a:off x="3467675" y="249875"/>
                  <a:ext cx="46400" cy="5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6" h="2259" extrusionOk="0">
                      <a:moveTo>
                        <a:pt x="647" y="1"/>
                      </a:moveTo>
                      <a:cubicBezTo>
                        <a:pt x="562" y="1"/>
                        <a:pt x="476" y="20"/>
                        <a:pt x="395" y="60"/>
                      </a:cubicBezTo>
                      <a:cubicBezTo>
                        <a:pt x="115" y="198"/>
                        <a:pt x="1" y="539"/>
                        <a:pt x="142" y="819"/>
                      </a:cubicBezTo>
                      <a:lnTo>
                        <a:pt x="705" y="1948"/>
                      </a:lnTo>
                      <a:cubicBezTo>
                        <a:pt x="806" y="2144"/>
                        <a:pt x="1004" y="2259"/>
                        <a:pt x="1211" y="2259"/>
                      </a:cubicBezTo>
                      <a:cubicBezTo>
                        <a:pt x="1296" y="2259"/>
                        <a:pt x="1383" y="2239"/>
                        <a:pt x="1464" y="2198"/>
                      </a:cubicBezTo>
                      <a:cubicBezTo>
                        <a:pt x="1744" y="2059"/>
                        <a:pt x="1856" y="1722"/>
                        <a:pt x="1717" y="1442"/>
                      </a:cubicBezTo>
                      <a:lnTo>
                        <a:pt x="1151" y="313"/>
                      </a:lnTo>
                      <a:cubicBezTo>
                        <a:pt x="1053" y="114"/>
                        <a:pt x="853" y="1"/>
                        <a:pt x="64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11" name="Google Shape;3752;p40">
                  <a:extLst>
                    <a:ext uri="{FF2B5EF4-FFF2-40B4-BE49-F238E27FC236}">
                      <a16:creationId xmlns:a16="http://schemas.microsoft.com/office/drawing/2014/main" id="{185084DC-972C-2D17-75AD-D3D29D036659}"/>
                    </a:ext>
                  </a:extLst>
                </p:cNvPr>
                <p:cNvSpPr/>
                <p:nvPr/>
              </p:nvSpPr>
              <p:spPr>
                <a:xfrm>
                  <a:off x="3566525" y="249875"/>
                  <a:ext cx="46400" cy="5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6" h="2259" extrusionOk="0">
                      <a:moveTo>
                        <a:pt x="1210" y="1"/>
                      </a:moveTo>
                      <a:cubicBezTo>
                        <a:pt x="1003" y="1"/>
                        <a:pt x="803" y="114"/>
                        <a:pt x="705" y="313"/>
                      </a:cubicBezTo>
                      <a:lnTo>
                        <a:pt x="139" y="1442"/>
                      </a:lnTo>
                      <a:cubicBezTo>
                        <a:pt x="1" y="1719"/>
                        <a:pt x="115" y="2059"/>
                        <a:pt x="392" y="2198"/>
                      </a:cubicBezTo>
                      <a:cubicBezTo>
                        <a:pt x="474" y="2239"/>
                        <a:pt x="561" y="2259"/>
                        <a:pt x="646" y="2259"/>
                      </a:cubicBezTo>
                      <a:cubicBezTo>
                        <a:pt x="852" y="2259"/>
                        <a:pt x="1051" y="2144"/>
                        <a:pt x="1151" y="1948"/>
                      </a:cubicBezTo>
                      <a:lnTo>
                        <a:pt x="1714" y="819"/>
                      </a:lnTo>
                      <a:cubicBezTo>
                        <a:pt x="1856" y="539"/>
                        <a:pt x="1741" y="198"/>
                        <a:pt x="1461" y="60"/>
                      </a:cubicBezTo>
                      <a:cubicBezTo>
                        <a:pt x="1381" y="20"/>
                        <a:pt x="1295" y="1"/>
                        <a:pt x="121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12" name="Google Shape;3753;p40">
                  <a:extLst>
                    <a:ext uri="{FF2B5EF4-FFF2-40B4-BE49-F238E27FC236}">
                      <a16:creationId xmlns:a16="http://schemas.microsoft.com/office/drawing/2014/main" id="{DD988C3F-303B-47E0-3BCE-2E758481B47F}"/>
                    </a:ext>
                  </a:extLst>
                </p:cNvPr>
                <p:cNvSpPr/>
                <p:nvPr/>
              </p:nvSpPr>
              <p:spPr>
                <a:xfrm>
                  <a:off x="3413250" y="334550"/>
                  <a:ext cx="56500" cy="2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0" h="1130" extrusionOk="0">
                      <a:moveTo>
                        <a:pt x="567" y="0"/>
                      </a:moveTo>
                      <a:cubicBezTo>
                        <a:pt x="254" y="0"/>
                        <a:pt x="1" y="253"/>
                        <a:pt x="1" y="567"/>
                      </a:cubicBezTo>
                      <a:cubicBezTo>
                        <a:pt x="1" y="877"/>
                        <a:pt x="254" y="1130"/>
                        <a:pt x="567" y="1130"/>
                      </a:cubicBezTo>
                      <a:lnTo>
                        <a:pt x="1696" y="1130"/>
                      </a:lnTo>
                      <a:cubicBezTo>
                        <a:pt x="2006" y="1130"/>
                        <a:pt x="2259" y="877"/>
                        <a:pt x="2259" y="567"/>
                      </a:cubicBezTo>
                      <a:cubicBezTo>
                        <a:pt x="2259" y="253"/>
                        <a:pt x="2006" y="0"/>
                        <a:pt x="169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13" name="Google Shape;3754;p40">
                  <a:extLst>
                    <a:ext uri="{FF2B5EF4-FFF2-40B4-BE49-F238E27FC236}">
                      <a16:creationId xmlns:a16="http://schemas.microsoft.com/office/drawing/2014/main" id="{3F5A163C-7B7B-2C04-AAC8-20FD98AE1028}"/>
                    </a:ext>
                  </a:extLst>
                </p:cNvPr>
                <p:cNvSpPr/>
                <p:nvPr/>
              </p:nvSpPr>
              <p:spPr>
                <a:xfrm>
                  <a:off x="3300325" y="476675"/>
                  <a:ext cx="84725" cy="25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9" h="10164" extrusionOk="0">
                      <a:moveTo>
                        <a:pt x="567" y="1"/>
                      </a:moveTo>
                      <a:cubicBezTo>
                        <a:pt x="254" y="1"/>
                        <a:pt x="1" y="251"/>
                        <a:pt x="1" y="564"/>
                      </a:cubicBezTo>
                      <a:lnTo>
                        <a:pt x="1" y="9598"/>
                      </a:lnTo>
                      <a:cubicBezTo>
                        <a:pt x="1" y="9911"/>
                        <a:pt x="254" y="10164"/>
                        <a:pt x="567" y="10164"/>
                      </a:cubicBezTo>
                      <a:lnTo>
                        <a:pt x="2825" y="10164"/>
                      </a:lnTo>
                      <a:cubicBezTo>
                        <a:pt x="3136" y="10164"/>
                        <a:pt x="3389" y="9911"/>
                        <a:pt x="3389" y="9598"/>
                      </a:cubicBezTo>
                      <a:lnTo>
                        <a:pt x="3389" y="564"/>
                      </a:lnTo>
                      <a:cubicBezTo>
                        <a:pt x="3389" y="251"/>
                        <a:pt x="3136" y="1"/>
                        <a:pt x="282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14" name="Google Shape;3755;p40">
                  <a:extLst>
                    <a:ext uri="{FF2B5EF4-FFF2-40B4-BE49-F238E27FC236}">
                      <a16:creationId xmlns:a16="http://schemas.microsoft.com/office/drawing/2014/main" id="{4385A74E-E75A-FFA8-4A7A-489AF189D401}"/>
                    </a:ext>
                  </a:extLst>
                </p:cNvPr>
                <p:cNvSpPr/>
                <p:nvPr/>
              </p:nvSpPr>
              <p:spPr>
                <a:xfrm>
                  <a:off x="3413250" y="335525"/>
                  <a:ext cx="320800" cy="3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32" h="15810" extrusionOk="0">
                      <a:moveTo>
                        <a:pt x="3954" y="1"/>
                      </a:moveTo>
                      <a:cubicBezTo>
                        <a:pt x="3641" y="1"/>
                        <a:pt x="3388" y="254"/>
                        <a:pt x="3388" y="564"/>
                      </a:cubicBezTo>
                      <a:cubicBezTo>
                        <a:pt x="3388" y="1871"/>
                        <a:pt x="2879" y="4225"/>
                        <a:pt x="1922" y="5186"/>
                      </a:cubicBezTo>
                      <a:cubicBezTo>
                        <a:pt x="1274" y="5830"/>
                        <a:pt x="723" y="6065"/>
                        <a:pt x="1" y="6427"/>
                      </a:cubicBezTo>
                      <a:lnTo>
                        <a:pt x="1" y="14897"/>
                      </a:lnTo>
                      <a:cubicBezTo>
                        <a:pt x="1109" y="15268"/>
                        <a:pt x="2515" y="15810"/>
                        <a:pt x="4659" y="15810"/>
                      </a:cubicBezTo>
                      <a:lnTo>
                        <a:pt x="8351" y="15810"/>
                      </a:lnTo>
                      <a:cubicBezTo>
                        <a:pt x="9567" y="15810"/>
                        <a:pt x="10516" y="14680"/>
                        <a:pt x="10046" y="13491"/>
                      </a:cubicBezTo>
                      <a:cubicBezTo>
                        <a:pt x="11019" y="13226"/>
                        <a:pt x="11546" y="12172"/>
                        <a:pt x="11175" y="11233"/>
                      </a:cubicBezTo>
                      <a:cubicBezTo>
                        <a:pt x="12386" y="10901"/>
                        <a:pt x="12832" y="9408"/>
                        <a:pt x="11992" y="8468"/>
                      </a:cubicBezTo>
                      <a:cubicBezTo>
                        <a:pt x="12314" y="8107"/>
                        <a:pt x="12467" y="7625"/>
                        <a:pt x="12410" y="7143"/>
                      </a:cubicBezTo>
                      <a:cubicBezTo>
                        <a:pt x="12311" y="6267"/>
                        <a:pt x="11495" y="5647"/>
                        <a:pt x="10612" y="5647"/>
                      </a:cubicBezTo>
                      <a:lnTo>
                        <a:pt x="6213" y="5647"/>
                      </a:lnTo>
                      <a:cubicBezTo>
                        <a:pt x="6586" y="4975"/>
                        <a:pt x="6785" y="3081"/>
                        <a:pt x="6776" y="2307"/>
                      </a:cubicBezTo>
                      <a:cubicBezTo>
                        <a:pt x="6761" y="1027"/>
                        <a:pt x="5701" y="1"/>
                        <a:pt x="44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  <p:sp>
          <p:nvSpPr>
            <p:cNvPr id="15" name="Google Shape;3654;p40">
              <a:extLst>
                <a:ext uri="{FF2B5EF4-FFF2-40B4-BE49-F238E27FC236}">
                  <a16:creationId xmlns:a16="http://schemas.microsoft.com/office/drawing/2014/main" id="{9D3D5252-5DDF-68A4-6208-CA972B3EC893}"/>
                </a:ext>
              </a:extLst>
            </p:cNvPr>
            <p:cNvSpPr/>
            <p:nvPr/>
          </p:nvSpPr>
          <p:spPr>
            <a:xfrm>
              <a:off x="2952547" y="1657201"/>
              <a:ext cx="1537500" cy="891600"/>
            </a:xfrm>
            <a:prstGeom prst="wedgeRoundRectCallout">
              <a:avLst>
                <a:gd name="adj1" fmla="val -20833"/>
                <a:gd name="adj2" fmla="val 62500"/>
                <a:gd name="adj3" fmla="val 0"/>
              </a:avLst>
            </a:prstGeom>
            <a:solidFill>
              <a:schemeClr val="lt2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200" dirty="0"/>
                <a:t>Външни изпълнители -&gt; етични хакери</a:t>
              </a:r>
              <a:endParaRPr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3263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6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5" name="Google Shape;3655;p40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Кога се извършва </a:t>
            </a:r>
            <a:r>
              <a:rPr lang="en-US" dirty="0"/>
              <a:t>pen testing?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28AE8E-9211-F3AA-33AB-00416AA6B7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7284" y="2074277"/>
            <a:ext cx="2749431" cy="1570854"/>
          </a:xfrm>
          <a:prstGeom prst="rect">
            <a:avLst/>
          </a:prstGeom>
        </p:spPr>
      </p:pic>
      <p:grpSp>
        <p:nvGrpSpPr>
          <p:cNvPr id="2" name="Google Shape;327;p18">
            <a:extLst>
              <a:ext uri="{FF2B5EF4-FFF2-40B4-BE49-F238E27FC236}">
                <a16:creationId xmlns:a16="http://schemas.microsoft.com/office/drawing/2014/main" id="{E8563BF9-8223-D63B-0D2C-EE0DE3095676}"/>
              </a:ext>
            </a:extLst>
          </p:cNvPr>
          <p:cNvGrpSpPr/>
          <p:nvPr/>
        </p:nvGrpSpPr>
        <p:grpSpPr>
          <a:xfrm>
            <a:off x="1594273" y="1348393"/>
            <a:ext cx="1589955" cy="753150"/>
            <a:chOff x="1784020" y="1390650"/>
            <a:chExt cx="1589955" cy="753150"/>
          </a:xfrm>
        </p:grpSpPr>
        <p:grpSp>
          <p:nvGrpSpPr>
            <p:cNvPr id="4" name="Google Shape;328;p18">
              <a:extLst>
                <a:ext uri="{FF2B5EF4-FFF2-40B4-BE49-F238E27FC236}">
                  <a16:creationId xmlns:a16="http://schemas.microsoft.com/office/drawing/2014/main" id="{9F3756BD-45CA-796D-7CF2-5E390F04D870}"/>
                </a:ext>
              </a:extLst>
            </p:cNvPr>
            <p:cNvGrpSpPr/>
            <p:nvPr/>
          </p:nvGrpSpPr>
          <p:grpSpPr>
            <a:xfrm>
              <a:off x="1784020" y="1390650"/>
              <a:ext cx="475964" cy="475964"/>
              <a:chOff x="2088820" y="1390650"/>
              <a:chExt cx="475964" cy="475964"/>
            </a:xfrm>
          </p:grpSpPr>
          <p:sp>
            <p:nvSpPr>
              <p:cNvPr id="19" name="Google Shape;329;p18">
                <a:extLst>
                  <a:ext uri="{FF2B5EF4-FFF2-40B4-BE49-F238E27FC236}">
                    <a16:creationId xmlns:a16="http://schemas.microsoft.com/office/drawing/2014/main" id="{05180A2B-EA55-8E71-7299-97F89E289CAC}"/>
                  </a:ext>
                </a:extLst>
              </p:cNvPr>
              <p:cNvSpPr/>
              <p:nvPr/>
            </p:nvSpPr>
            <p:spPr>
              <a:xfrm>
                <a:off x="2088820" y="139065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27"/>
                      <a:pt x="1" y="7227"/>
                    </a:cubicBezTo>
                    <a:cubicBezTo>
                      <a:pt x="1" y="11228"/>
                      <a:pt x="3239" y="14466"/>
                      <a:pt x="7228" y="14466"/>
                    </a:cubicBezTo>
                    <a:cubicBezTo>
                      <a:pt x="11228" y="14466"/>
                      <a:pt x="14467" y="11228"/>
                      <a:pt x="14467" y="7227"/>
                    </a:cubicBezTo>
                    <a:cubicBezTo>
                      <a:pt x="14467" y="3227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330;p18">
                <a:extLst>
                  <a:ext uri="{FF2B5EF4-FFF2-40B4-BE49-F238E27FC236}">
                    <a16:creationId xmlns:a16="http://schemas.microsoft.com/office/drawing/2014/main" id="{207937F2-D4D0-3089-461F-89E311552B89}"/>
                  </a:ext>
                </a:extLst>
              </p:cNvPr>
              <p:cNvSpPr/>
              <p:nvPr/>
            </p:nvSpPr>
            <p:spPr>
              <a:xfrm>
                <a:off x="2202423" y="1609599"/>
                <a:ext cx="248395" cy="170060"/>
              </a:xfrm>
              <a:custGeom>
                <a:avLst/>
                <a:gdLst/>
                <a:ahLst/>
                <a:cxnLst/>
                <a:rect l="l" t="t" r="r" b="b"/>
                <a:pathLst>
                  <a:path w="7550" h="5169" fill="none" extrusionOk="0">
                    <a:moveTo>
                      <a:pt x="7049" y="5168"/>
                    </a:moveTo>
                    <a:lnTo>
                      <a:pt x="489" y="5168"/>
                    </a:lnTo>
                    <a:cubicBezTo>
                      <a:pt x="215" y="5168"/>
                      <a:pt x="1" y="4954"/>
                      <a:pt x="1" y="4680"/>
                    </a:cubicBezTo>
                    <a:lnTo>
                      <a:pt x="1" y="501"/>
                    </a:lnTo>
                    <a:cubicBezTo>
                      <a:pt x="1" y="227"/>
                      <a:pt x="215" y="1"/>
                      <a:pt x="489" y="1"/>
                    </a:cubicBezTo>
                    <a:lnTo>
                      <a:pt x="7049" y="1"/>
                    </a:lnTo>
                    <a:cubicBezTo>
                      <a:pt x="7323" y="1"/>
                      <a:pt x="7549" y="227"/>
                      <a:pt x="7549" y="501"/>
                    </a:cubicBezTo>
                    <a:lnTo>
                      <a:pt x="7549" y="4680"/>
                    </a:lnTo>
                    <a:cubicBezTo>
                      <a:pt x="7549" y="4966"/>
                      <a:pt x="7323" y="5168"/>
                      <a:pt x="7049" y="516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331;p18">
                <a:extLst>
                  <a:ext uri="{FF2B5EF4-FFF2-40B4-BE49-F238E27FC236}">
                    <a16:creationId xmlns:a16="http://schemas.microsoft.com/office/drawing/2014/main" id="{35F4E46D-FEFE-0173-44CF-1048C9A17BD5}"/>
                  </a:ext>
                </a:extLst>
              </p:cNvPr>
              <p:cNvSpPr/>
              <p:nvPr/>
            </p:nvSpPr>
            <p:spPr>
              <a:xfrm>
                <a:off x="2243943" y="1477210"/>
                <a:ext cx="164566" cy="133212"/>
              </a:xfrm>
              <a:custGeom>
                <a:avLst/>
                <a:gdLst/>
                <a:ahLst/>
                <a:cxnLst/>
                <a:rect l="l" t="t" r="r" b="b"/>
                <a:pathLst>
                  <a:path w="5002" h="4049" fill="none" extrusionOk="0">
                    <a:moveTo>
                      <a:pt x="5001" y="4049"/>
                    </a:moveTo>
                    <a:lnTo>
                      <a:pt x="5001" y="2501"/>
                    </a:lnTo>
                    <a:cubicBezTo>
                      <a:pt x="5001" y="1120"/>
                      <a:pt x="3882" y="1"/>
                      <a:pt x="2501" y="1"/>
                    </a:cubicBezTo>
                    <a:lnTo>
                      <a:pt x="2501" y="1"/>
                    </a:lnTo>
                    <a:cubicBezTo>
                      <a:pt x="1120" y="1"/>
                      <a:pt x="1" y="1120"/>
                      <a:pt x="1" y="2501"/>
                    </a:cubicBezTo>
                    <a:lnTo>
                      <a:pt x="1" y="4049"/>
                    </a:ln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332;p18">
                <a:extLst>
                  <a:ext uri="{FF2B5EF4-FFF2-40B4-BE49-F238E27FC236}">
                    <a16:creationId xmlns:a16="http://schemas.microsoft.com/office/drawing/2014/main" id="{0869155C-299A-2F11-4838-A2C760DFDF78}"/>
                  </a:ext>
                </a:extLst>
              </p:cNvPr>
              <p:cNvSpPr/>
              <p:nvPr/>
            </p:nvSpPr>
            <p:spPr>
              <a:xfrm>
                <a:off x="2303492" y="1655824"/>
                <a:ext cx="45468" cy="78006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2371" extrusionOk="0">
                    <a:moveTo>
                      <a:pt x="691" y="1"/>
                    </a:moveTo>
                    <a:cubicBezTo>
                      <a:pt x="298" y="1"/>
                      <a:pt x="0" y="299"/>
                      <a:pt x="0" y="680"/>
                    </a:cubicBezTo>
                    <a:cubicBezTo>
                      <a:pt x="0" y="953"/>
                      <a:pt x="155" y="1180"/>
                      <a:pt x="381" y="1299"/>
                    </a:cubicBezTo>
                    <a:lnTo>
                      <a:pt x="84" y="2370"/>
                    </a:lnTo>
                    <a:lnTo>
                      <a:pt x="1286" y="2370"/>
                    </a:lnTo>
                    <a:lnTo>
                      <a:pt x="1001" y="1299"/>
                    </a:lnTo>
                    <a:cubicBezTo>
                      <a:pt x="1227" y="1180"/>
                      <a:pt x="1382" y="953"/>
                      <a:pt x="1382" y="680"/>
                    </a:cubicBezTo>
                    <a:cubicBezTo>
                      <a:pt x="1382" y="310"/>
                      <a:pt x="1084" y="1"/>
                      <a:pt x="6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8" name="Google Shape;333;p18">
              <a:extLst>
                <a:ext uri="{FF2B5EF4-FFF2-40B4-BE49-F238E27FC236}">
                  <a16:creationId xmlns:a16="http://schemas.microsoft.com/office/drawing/2014/main" id="{6A328188-8955-468D-0BB7-EF414E908597}"/>
                </a:ext>
              </a:extLst>
            </p:cNvPr>
            <p:cNvCxnSpPr/>
            <p:nvPr/>
          </p:nvCxnSpPr>
          <p:spPr>
            <a:xfrm rot="10800000">
              <a:off x="2393275" y="16395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23" name="Google Shape;341;p18">
            <a:extLst>
              <a:ext uri="{FF2B5EF4-FFF2-40B4-BE49-F238E27FC236}">
                <a16:creationId xmlns:a16="http://schemas.microsoft.com/office/drawing/2014/main" id="{6436F868-540B-4137-99A4-A210252BDA62}"/>
              </a:ext>
            </a:extLst>
          </p:cNvPr>
          <p:cNvGrpSpPr/>
          <p:nvPr/>
        </p:nvGrpSpPr>
        <p:grpSpPr>
          <a:xfrm>
            <a:off x="1596861" y="3600727"/>
            <a:ext cx="1589955" cy="747384"/>
            <a:chOff x="1784020" y="3839300"/>
            <a:chExt cx="1589955" cy="747384"/>
          </a:xfrm>
        </p:grpSpPr>
        <p:grpSp>
          <p:nvGrpSpPr>
            <p:cNvPr id="24" name="Google Shape;342;p18">
              <a:extLst>
                <a:ext uri="{FF2B5EF4-FFF2-40B4-BE49-F238E27FC236}">
                  <a16:creationId xmlns:a16="http://schemas.microsoft.com/office/drawing/2014/main" id="{A2860D12-EC09-B558-4F55-2BE2AB418B85}"/>
                </a:ext>
              </a:extLst>
            </p:cNvPr>
            <p:cNvGrpSpPr/>
            <p:nvPr/>
          </p:nvGrpSpPr>
          <p:grpSpPr>
            <a:xfrm>
              <a:off x="1784020" y="4110720"/>
              <a:ext cx="475964" cy="475964"/>
              <a:chOff x="2088820" y="4110720"/>
              <a:chExt cx="475964" cy="475964"/>
            </a:xfrm>
          </p:grpSpPr>
          <p:sp>
            <p:nvSpPr>
              <p:cNvPr id="26" name="Google Shape;343;p18">
                <a:extLst>
                  <a:ext uri="{FF2B5EF4-FFF2-40B4-BE49-F238E27FC236}">
                    <a16:creationId xmlns:a16="http://schemas.microsoft.com/office/drawing/2014/main" id="{D82E68BA-449A-2873-9764-C329A23CB027}"/>
                  </a:ext>
                </a:extLst>
              </p:cNvPr>
              <p:cNvSpPr/>
              <p:nvPr/>
            </p:nvSpPr>
            <p:spPr>
              <a:xfrm>
                <a:off x="2088820" y="411072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39"/>
                      <a:pt x="1" y="7239"/>
                    </a:cubicBezTo>
                    <a:cubicBezTo>
                      <a:pt x="1" y="11240"/>
                      <a:pt x="3239" y="14466"/>
                      <a:pt x="7228" y="14466"/>
                    </a:cubicBezTo>
                    <a:cubicBezTo>
                      <a:pt x="11228" y="14466"/>
                      <a:pt x="14467" y="11240"/>
                      <a:pt x="14467" y="7239"/>
                    </a:cubicBezTo>
                    <a:cubicBezTo>
                      <a:pt x="14467" y="3239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344;p18">
                <a:extLst>
                  <a:ext uri="{FF2B5EF4-FFF2-40B4-BE49-F238E27FC236}">
                    <a16:creationId xmlns:a16="http://schemas.microsoft.com/office/drawing/2014/main" id="{44B1E762-C687-EFB6-22AA-8378462BC77E}"/>
                  </a:ext>
                </a:extLst>
              </p:cNvPr>
              <p:cNvSpPr/>
              <p:nvPr/>
            </p:nvSpPr>
            <p:spPr>
              <a:xfrm>
                <a:off x="2167582" y="4189844"/>
                <a:ext cx="318472" cy="318110"/>
              </a:xfrm>
              <a:custGeom>
                <a:avLst/>
                <a:gdLst/>
                <a:ahLst/>
                <a:cxnLst/>
                <a:rect l="l" t="t" r="r" b="b"/>
                <a:pathLst>
                  <a:path w="9680" h="9669" fill="none" extrusionOk="0">
                    <a:moveTo>
                      <a:pt x="9680" y="4834"/>
                    </a:moveTo>
                    <a:cubicBezTo>
                      <a:pt x="9680" y="7501"/>
                      <a:pt x="7513" y="9668"/>
                      <a:pt x="4834" y="9668"/>
                    </a:cubicBezTo>
                    <a:cubicBezTo>
                      <a:pt x="2167" y="9668"/>
                      <a:pt x="0" y="7501"/>
                      <a:pt x="0" y="4834"/>
                    </a:cubicBezTo>
                    <a:cubicBezTo>
                      <a:pt x="0" y="2167"/>
                      <a:pt x="2167" y="0"/>
                      <a:pt x="4834" y="0"/>
                    </a:cubicBezTo>
                    <a:cubicBezTo>
                      <a:pt x="7513" y="0"/>
                      <a:pt x="9680" y="2167"/>
                      <a:pt x="9680" y="483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345;p18">
                <a:extLst>
                  <a:ext uri="{FF2B5EF4-FFF2-40B4-BE49-F238E27FC236}">
                    <a16:creationId xmlns:a16="http://schemas.microsoft.com/office/drawing/2014/main" id="{8DD3922B-E663-2B1F-8914-5929780BA7E2}"/>
                  </a:ext>
                </a:extLst>
              </p:cNvPr>
              <p:cNvSpPr/>
              <p:nvPr/>
            </p:nvSpPr>
            <p:spPr>
              <a:xfrm>
                <a:off x="2233382" y="4189844"/>
                <a:ext cx="186872" cy="318110"/>
              </a:xfrm>
              <a:custGeom>
                <a:avLst/>
                <a:gdLst/>
                <a:ahLst/>
                <a:cxnLst/>
                <a:rect l="l" t="t" r="r" b="b"/>
                <a:pathLst>
                  <a:path w="5680" h="9669" fill="none" extrusionOk="0">
                    <a:moveTo>
                      <a:pt x="5680" y="4834"/>
                    </a:moveTo>
                    <a:cubicBezTo>
                      <a:pt x="5680" y="7501"/>
                      <a:pt x="4406" y="9668"/>
                      <a:pt x="2834" y="9668"/>
                    </a:cubicBezTo>
                    <a:cubicBezTo>
                      <a:pt x="1262" y="9668"/>
                      <a:pt x="0" y="7501"/>
                      <a:pt x="0" y="4834"/>
                    </a:cubicBezTo>
                    <a:cubicBezTo>
                      <a:pt x="0" y="2167"/>
                      <a:pt x="1262" y="0"/>
                      <a:pt x="2834" y="0"/>
                    </a:cubicBezTo>
                    <a:cubicBezTo>
                      <a:pt x="4406" y="0"/>
                      <a:pt x="5680" y="2167"/>
                      <a:pt x="5680" y="483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346;p18">
                <a:extLst>
                  <a:ext uri="{FF2B5EF4-FFF2-40B4-BE49-F238E27FC236}">
                    <a16:creationId xmlns:a16="http://schemas.microsoft.com/office/drawing/2014/main" id="{2F0F5D84-9664-CC57-C0BA-070BAAC56EB8}"/>
                  </a:ext>
                </a:extLst>
              </p:cNvPr>
              <p:cNvSpPr/>
              <p:nvPr/>
            </p:nvSpPr>
            <p:spPr>
              <a:xfrm>
                <a:off x="2167582" y="4255250"/>
                <a:ext cx="318472" cy="187267"/>
              </a:xfrm>
              <a:custGeom>
                <a:avLst/>
                <a:gdLst/>
                <a:ahLst/>
                <a:cxnLst/>
                <a:rect l="l" t="t" r="r" b="b"/>
                <a:pathLst>
                  <a:path w="9680" h="5692" fill="none" extrusionOk="0">
                    <a:moveTo>
                      <a:pt x="9680" y="2846"/>
                    </a:moveTo>
                    <a:cubicBezTo>
                      <a:pt x="9680" y="4418"/>
                      <a:pt x="7513" y="5692"/>
                      <a:pt x="4834" y="5692"/>
                    </a:cubicBezTo>
                    <a:cubicBezTo>
                      <a:pt x="2167" y="5692"/>
                      <a:pt x="0" y="4418"/>
                      <a:pt x="0" y="2846"/>
                    </a:cubicBezTo>
                    <a:cubicBezTo>
                      <a:pt x="0" y="1275"/>
                      <a:pt x="2167" y="1"/>
                      <a:pt x="4834" y="1"/>
                    </a:cubicBezTo>
                    <a:cubicBezTo>
                      <a:pt x="7513" y="1"/>
                      <a:pt x="9680" y="1275"/>
                      <a:pt x="9680" y="2846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47;p18">
                <a:extLst>
                  <a:ext uri="{FF2B5EF4-FFF2-40B4-BE49-F238E27FC236}">
                    <a16:creationId xmlns:a16="http://schemas.microsoft.com/office/drawing/2014/main" id="{A2D8FE0E-D15D-688A-DD4D-B322A8639AD5}"/>
                  </a:ext>
                </a:extLst>
              </p:cNvPr>
              <p:cNvSpPr/>
              <p:nvPr/>
            </p:nvSpPr>
            <p:spPr>
              <a:xfrm>
                <a:off x="2167187" y="4348883"/>
                <a:ext cx="318867" cy="33"/>
              </a:xfrm>
              <a:custGeom>
                <a:avLst/>
                <a:gdLst/>
                <a:ahLst/>
                <a:cxnLst/>
                <a:rect l="l" t="t" r="r" b="b"/>
                <a:pathLst>
                  <a:path w="9692" h="1" fill="none" extrusionOk="0">
                    <a:moveTo>
                      <a:pt x="0" y="0"/>
                    </a:moveTo>
                    <a:lnTo>
                      <a:pt x="9692" y="0"/>
                    </a:lnTo>
                  </a:path>
                </a:pathLst>
              </a:custGeom>
              <a:solidFill>
                <a:schemeClr val="accent4"/>
              </a:solidFill>
              <a:ln w="6850" cap="flat" cmpd="sng">
                <a:solidFill>
                  <a:srgbClr val="FCFCFC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5" name="Google Shape;348;p18">
              <a:extLst>
                <a:ext uri="{FF2B5EF4-FFF2-40B4-BE49-F238E27FC236}">
                  <a16:creationId xmlns:a16="http://schemas.microsoft.com/office/drawing/2014/main" id="{5819FA69-E596-D30C-DB1C-CD37AAE4856B}"/>
                </a:ext>
              </a:extLst>
            </p:cNvPr>
            <p:cNvCxnSpPr/>
            <p:nvPr/>
          </p:nvCxnSpPr>
          <p:spPr>
            <a:xfrm flipH="1">
              <a:off x="2393275" y="38393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1" name="Google Shape;356;p18">
            <a:extLst>
              <a:ext uri="{FF2B5EF4-FFF2-40B4-BE49-F238E27FC236}">
                <a16:creationId xmlns:a16="http://schemas.microsoft.com/office/drawing/2014/main" id="{A7984970-8373-0796-E307-F70CFB9832DD}"/>
              </a:ext>
            </a:extLst>
          </p:cNvPr>
          <p:cNvGrpSpPr/>
          <p:nvPr/>
        </p:nvGrpSpPr>
        <p:grpSpPr>
          <a:xfrm>
            <a:off x="1783295" y="2740180"/>
            <a:ext cx="1403521" cy="472839"/>
            <a:chOff x="1783263" y="2752248"/>
            <a:chExt cx="1403521" cy="472839"/>
          </a:xfrm>
        </p:grpSpPr>
        <p:grpSp>
          <p:nvGrpSpPr>
            <p:cNvPr id="32" name="Google Shape;357;p18">
              <a:extLst>
                <a:ext uri="{FF2B5EF4-FFF2-40B4-BE49-F238E27FC236}">
                  <a16:creationId xmlns:a16="http://schemas.microsoft.com/office/drawing/2014/main" id="{3CF67E95-7D63-BE85-9E74-00402F2DE967}"/>
                </a:ext>
              </a:extLst>
            </p:cNvPr>
            <p:cNvGrpSpPr/>
            <p:nvPr/>
          </p:nvGrpSpPr>
          <p:grpSpPr>
            <a:xfrm>
              <a:off x="1783263" y="2752248"/>
              <a:ext cx="473201" cy="472839"/>
              <a:chOff x="2088063" y="2683289"/>
              <a:chExt cx="473201" cy="472839"/>
            </a:xfrm>
          </p:grpSpPr>
          <p:sp>
            <p:nvSpPr>
              <p:cNvPr id="34" name="Google Shape;358;p18">
                <a:extLst>
                  <a:ext uri="{FF2B5EF4-FFF2-40B4-BE49-F238E27FC236}">
                    <a16:creationId xmlns:a16="http://schemas.microsoft.com/office/drawing/2014/main" id="{E05C2A6D-F624-0E4D-6FE3-B518EB94C394}"/>
                  </a:ext>
                </a:extLst>
              </p:cNvPr>
              <p:cNvSpPr/>
              <p:nvPr/>
            </p:nvSpPr>
            <p:spPr>
              <a:xfrm>
                <a:off x="2088063" y="2683289"/>
                <a:ext cx="473201" cy="472839"/>
              </a:xfrm>
              <a:custGeom>
                <a:avLst/>
                <a:gdLst/>
                <a:ahLst/>
                <a:cxnLst/>
                <a:rect l="l" t="t" r="r" b="b"/>
                <a:pathLst>
                  <a:path w="14383" h="14372" extrusionOk="0">
                    <a:moveTo>
                      <a:pt x="7191" y="1"/>
                    </a:moveTo>
                    <a:cubicBezTo>
                      <a:pt x="3227" y="1"/>
                      <a:pt x="0" y="3216"/>
                      <a:pt x="0" y="7180"/>
                    </a:cubicBezTo>
                    <a:cubicBezTo>
                      <a:pt x="0" y="11157"/>
                      <a:pt x="3227" y="14372"/>
                      <a:pt x="7191" y="14372"/>
                    </a:cubicBezTo>
                    <a:cubicBezTo>
                      <a:pt x="11168" y="14372"/>
                      <a:pt x="14383" y="11157"/>
                      <a:pt x="14383" y="7180"/>
                    </a:cubicBezTo>
                    <a:cubicBezTo>
                      <a:pt x="14383" y="3216"/>
                      <a:pt x="11168" y="1"/>
                      <a:pt x="7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9;p18">
                <a:extLst>
                  <a:ext uri="{FF2B5EF4-FFF2-40B4-BE49-F238E27FC236}">
                    <a16:creationId xmlns:a16="http://schemas.microsoft.com/office/drawing/2014/main" id="{E761614D-959D-972A-B24F-0F149B2F6126}"/>
                  </a:ext>
                </a:extLst>
              </p:cNvPr>
              <p:cNvSpPr/>
              <p:nvPr/>
            </p:nvSpPr>
            <p:spPr>
              <a:xfrm>
                <a:off x="2166003" y="2758499"/>
                <a:ext cx="319262" cy="319294"/>
              </a:xfrm>
              <a:custGeom>
                <a:avLst/>
                <a:gdLst/>
                <a:ahLst/>
                <a:cxnLst/>
                <a:rect l="l" t="t" r="r" b="b"/>
                <a:pathLst>
                  <a:path w="9704" h="9705" fill="none" extrusionOk="0">
                    <a:moveTo>
                      <a:pt x="9442" y="3870"/>
                    </a:moveTo>
                    <a:lnTo>
                      <a:pt x="8478" y="3501"/>
                    </a:lnTo>
                    <a:cubicBezTo>
                      <a:pt x="8442" y="3406"/>
                      <a:pt x="8418" y="3335"/>
                      <a:pt x="8370" y="3263"/>
                    </a:cubicBezTo>
                    <a:lnTo>
                      <a:pt x="8787" y="2311"/>
                    </a:lnTo>
                    <a:cubicBezTo>
                      <a:pt x="8859" y="2144"/>
                      <a:pt x="8811" y="1965"/>
                      <a:pt x="8692" y="1846"/>
                    </a:cubicBezTo>
                    <a:lnTo>
                      <a:pt x="7859" y="1013"/>
                    </a:lnTo>
                    <a:cubicBezTo>
                      <a:pt x="7739" y="894"/>
                      <a:pt x="7549" y="846"/>
                      <a:pt x="7406" y="918"/>
                    </a:cubicBezTo>
                    <a:lnTo>
                      <a:pt x="6454" y="1334"/>
                    </a:lnTo>
                    <a:cubicBezTo>
                      <a:pt x="6370" y="1311"/>
                      <a:pt x="6287" y="1263"/>
                      <a:pt x="6215" y="1239"/>
                    </a:cubicBezTo>
                    <a:lnTo>
                      <a:pt x="5834" y="263"/>
                    </a:lnTo>
                    <a:cubicBezTo>
                      <a:pt x="5775" y="108"/>
                      <a:pt x="5620" y="1"/>
                      <a:pt x="5453" y="1"/>
                    </a:cubicBezTo>
                    <a:lnTo>
                      <a:pt x="4263" y="1"/>
                    </a:lnTo>
                    <a:cubicBezTo>
                      <a:pt x="4084" y="1"/>
                      <a:pt x="3929" y="108"/>
                      <a:pt x="3870" y="263"/>
                    </a:cubicBezTo>
                    <a:lnTo>
                      <a:pt x="3501" y="1239"/>
                    </a:lnTo>
                    <a:cubicBezTo>
                      <a:pt x="3406" y="1263"/>
                      <a:pt x="3334" y="1299"/>
                      <a:pt x="3263" y="1334"/>
                    </a:cubicBezTo>
                    <a:lnTo>
                      <a:pt x="2310" y="918"/>
                    </a:lnTo>
                    <a:cubicBezTo>
                      <a:pt x="2144" y="846"/>
                      <a:pt x="1965" y="894"/>
                      <a:pt x="1846" y="1013"/>
                    </a:cubicBezTo>
                    <a:lnTo>
                      <a:pt x="1012" y="1846"/>
                    </a:lnTo>
                    <a:cubicBezTo>
                      <a:pt x="893" y="1965"/>
                      <a:pt x="846" y="2156"/>
                      <a:pt x="929" y="2311"/>
                    </a:cubicBezTo>
                    <a:lnTo>
                      <a:pt x="1346" y="3263"/>
                    </a:lnTo>
                    <a:cubicBezTo>
                      <a:pt x="1310" y="3335"/>
                      <a:pt x="1262" y="3430"/>
                      <a:pt x="1239" y="3501"/>
                    </a:cubicBezTo>
                    <a:lnTo>
                      <a:pt x="274" y="3870"/>
                    </a:lnTo>
                    <a:cubicBezTo>
                      <a:pt x="108" y="3930"/>
                      <a:pt x="0" y="4097"/>
                      <a:pt x="0" y="4263"/>
                    </a:cubicBezTo>
                    <a:lnTo>
                      <a:pt x="0" y="5454"/>
                    </a:lnTo>
                    <a:cubicBezTo>
                      <a:pt x="0" y="5633"/>
                      <a:pt x="108" y="5775"/>
                      <a:pt x="274" y="5835"/>
                    </a:cubicBezTo>
                    <a:lnTo>
                      <a:pt x="1239" y="6204"/>
                    </a:lnTo>
                    <a:cubicBezTo>
                      <a:pt x="1262" y="6299"/>
                      <a:pt x="1298" y="6371"/>
                      <a:pt x="1346" y="6442"/>
                    </a:cubicBezTo>
                    <a:lnTo>
                      <a:pt x="929" y="7395"/>
                    </a:lnTo>
                    <a:cubicBezTo>
                      <a:pt x="846" y="7561"/>
                      <a:pt x="893" y="7740"/>
                      <a:pt x="1012" y="7859"/>
                    </a:cubicBezTo>
                    <a:lnTo>
                      <a:pt x="1846" y="8692"/>
                    </a:lnTo>
                    <a:cubicBezTo>
                      <a:pt x="1965" y="8812"/>
                      <a:pt x="2155" y="8859"/>
                      <a:pt x="2310" y="8788"/>
                    </a:cubicBezTo>
                    <a:lnTo>
                      <a:pt x="3263" y="8371"/>
                    </a:lnTo>
                    <a:cubicBezTo>
                      <a:pt x="3334" y="8395"/>
                      <a:pt x="3429" y="8442"/>
                      <a:pt x="3501" y="8466"/>
                    </a:cubicBezTo>
                    <a:lnTo>
                      <a:pt x="3870" y="9443"/>
                    </a:lnTo>
                    <a:cubicBezTo>
                      <a:pt x="3929" y="9597"/>
                      <a:pt x="4096" y="9704"/>
                      <a:pt x="4263" y="9704"/>
                    </a:cubicBezTo>
                    <a:lnTo>
                      <a:pt x="5453" y="9704"/>
                    </a:lnTo>
                    <a:cubicBezTo>
                      <a:pt x="5632" y="9704"/>
                      <a:pt x="5775" y="9597"/>
                      <a:pt x="5834" y="9443"/>
                    </a:cubicBezTo>
                    <a:lnTo>
                      <a:pt x="6215" y="8466"/>
                    </a:lnTo>
                    <a:cubicBezTo>
                      <a:pt x="6299" y="8442"/>
                      <a:pt x="6370" y="8407"/>
                      <a:pt x="6454" y="8371"/>
                    </a:cubicBezTo>
                    <a:lnTo>
                      <a:pt x="7406" y="8788"/>
                    </a:lnTo>
                    <a:cubicBezTo>
                      <a:pt x="7561" y="8859"/>
                      <a:pt x="7739" y="8812"/>
                      <a:pt x="7859" y="8692"/>
                    </a:cubicBezTo>
                    <a:lnTo>
                      <a:pt x="8692" y="7859"/>
                    </a:lnTo>
                    <a:cubicBezTo>
                      <a:pt x="8811" y="7740"/>
                      <a:pt x="8859" y="7549"/>
                      <a:pt x="8787" y="7395"/>
                    </a:cubicBezTo>
                    <a:lnTo>
                      <a:pt x="8370" y="6442"/>
                    </a:lnTo>
                    <a:cubicBezTo>
                      <a:pt x="8394" y="6371"/>
                      <a:pt x="8442" y="6287"/>
                      <a:pt x="8478" y="6204"/>
                    </a:cubicBezTo>
                    <a:lnTo>
                      <a:pt x="9442" y="5835"/>
                    </a:lnTo>
                    <a:cubicBezTo>
                      <a:pt x="9609" y="5775"/>
                      <a:pt x="9704" y="5609"/>
                      <a:pt x="9704" y="5454"/>
                    </a:cubicBezTo>
                    <a:lnTo>
                      <a:pt x="9704" y="4263"/>
                    </a:lnTo>
                    <a:cubicBezTo>
                      <a:pt x="9704" y="4097"/>
                      <a:pt x="9609" y="3930"/>
                      <a:pt x="9442" y="387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0;p18">
                <a:extLst>
                  <a:ext uri="{FF2B5EF4-FFF2-40B4-BE49-F238E27FC236}">
                    <a16:creationId xmlns:a16="http://schemas.microsoft.com/office/drawing/2014/main" id="{3074C5B5-1384-DE3A-6A37-4C1726E62DC8}"/>
                  </a:ext>
                </a:extLst>
              </p:cNvPr>
              <p:cNvSpPr/>
              <p:nvPr/>
            </p:nvSpPr>
            <p:spPr>
              <a:xfrm>
                <a:off x="2255326" y="2850158"/>
                <a:ext cx="139068" cy="139101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4228" fill="none" extrusionOk="0">
                    <a:moveTo>
                      <a:pt x="4227" y="2108"/>
                    </a:moveTo>
                    <a:cubicBezTo>
                      <a:pt x="4227" y="3275"/>
                      <a:pt x="3274" y="4228"/>
                      <a:pt x="2107" y="4228"/>
                    </a:cubicBezTo>
                    <a:cubicBezTo>
                      <a:pt x="941" y="4228"/>
                      <a:pt x="0" y="3275"/>
                      <a:pt x="0" y="2108"/>
                    </a:cubicBezTo>
                    <a:cubicBezTo>
                      <a:pt x="0" y="942"/>
                      <a:pt x="941" y="1"/>
                      <a:pt x="2107" y="1"/>
                    </a:cubicBezTo>
                    <a:cubicBezTo>
                      <a:pt x="3274" y="1"/>
                      <a:pt x="4227" y="942"/>
                      <a:pt x="4227" y="210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3" name="Google Shape;361;p18">
              <a:extLst>
                <a:ext uri="{FF2B5EF4-FFF2-40B4-BE49-F238E27FC236}">
                  <a16:creationId xmlns:a16="http://schemas.microsoft.com/office/drawing/2014/main" id="{1C672688-7E87-79CC-F617-44BB2C0839A2}"/>
                </a:ext>
              </a:extLst>
            </p:cNvPr>
            <p:cNvCxnSpPr/>
            <p:nvPr/>
          </p:nvCxnSpPr>
          <p:spPr>
            <a:xfrm rot="10800000">
              <a:off x="2402584" y="2938250"/>
              <a:ext cx="784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7" name="Google Shape;322;p18">
            <a:extLst>
              <a:ext uri="{FF2B5EF4-FFF2-40B4-BE49-F238E27FC236}">
                <a16:creationId xmlns:a16="http://schemas.microsoft.com/office/drawing/2014/main" id="{E7BC4B5F-A98F-B38B-730A-EA9F015BB5BE}"/>
              </a:ext>
            </a:extLst>
          </p:cNvPr>
          <p:cNvGrpSpPr/>
          <p:nvPr/>
        </p:nvGrpSpPr>
        <p:grpSpPr>
          <a:xfrm>
            <a:off x="5946715" y="1352886"/>
            <a:ext cx="1594238" cy="753150"/>
            <a:chOff x="5761500" y="1390650"/>
            <a:chExt cx="1594238" cy="753150"/>
          </a:xfrm>
        </p:grpSpPr>
        <p:grpSp>
          <p:nvGrpSpPr>
            <p:cNvPr id="38" name="Google Shape;323;p18">
              <a:extLst>
                <a:ext uri="{FF2B5EF4-FFF2-40B4-BE49-F238E27FC236}">
                  <a16:creationId xmlns:a16="http://schemas.microsoft.com/office/drawing/2014/main" id="{22301EC8-9739-E7E9-AE67-49E3AEE77DA2}"/>
                </a:ext>
              </a:extLst>
            </p:cNvPr>
            <p:cNvGrpSpPr/>
            <p:nvPr/>
          </p:nvGrpSpPr>
          <p:grpSpPr>
            <a:xfrm>
              <a:off x="6879773" y="1390650"/>
              <a:ext cx="475964" cy="475964"/>
              <a:chOff x="6574973" y="1390650"/>
              <a:chExt cx="475964" cy="475964"/>
            </a:xfrm>
          </p:grpSpPr>
          <p:sp>
            <p:nvSpPr>
              <p:cNvPr id="40" name="Google Shape;324;p18">
                <a:extLst>
                  <a:ext uri="{FF2B5EF4-FFF2-40B4-BE49-F238E27FC236}">
                    <a16:creationId xmlns:a16="http://schemas.microsoft.com/office/drawing/2014/main" id="{9EEBCE58-EF1C-CEA9-37B0-4CEB49E8986D}"/>
                  </a:ext>
                </a:extLst>
              </p:cNvPr>
              <p:cNvSpPr/>
              <p:nvPr/>
            </p:nvSpPr>
            <p:spPr>
              <a:xfrm>
                <a:off x="6574973" y="139065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27"/>
                      <a:pt x="1" y="7227"/>
                    </a:cubicBezTo>
                    <a:cubicBezTo>
                      <a:pt x="1" y="11228"/>
                      <a:pt x="3239" y="14466"/>
                      <a:pt x="7228" y="14466"/>
                    </a:cubicBezTo>
                    <a:cubicBezTo>
                      <a:pt x="11228" y="14466"/>
                      <a:pt x="14467" y="11228"/>
                      <a:pt x="14467" y="7227"/>
                    </a:cubicBezTo>
                    <a:cubicBezTo>
                      <a:pt x="14467" y="3227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325;p18">
                <a:extLst>
                  <a:ext uri="{FF2B5EF4-FFF2-40B4-BE49-F238E27FC236}">
                    <a16:creationId xmlns:a16="http://schemas.microsoft.com/office/drawing/2014/main" id="{C906A714-7187-C72B-C8DD-D85A8AD955D6}"/>
                  </a:ext>
                </a:extLst>
              </p:cNvPr>
              <p:cNvSpPr/>
              <p:nvPr/>
            </p:nvSpPr>
            <p:spPr>
              <a:xfrm>
                <a:off x="6614552" y="1513268"/>
                <a:ext cx="398781" cy="230728"/>
              </a:xfrm>
              <a:custGeom>
                <a:avLst/>
                <a:gdLst/>
                <a:ahLst/>
                <a:cxnLst/>
                <a:rect l="l" t="t" r="r" b="b"/>
                <a:pathLst>
                  <a:path w="12121" h="7013" fill="none" extrusionOk="0">
                    <a:moveTo>
                      <a:pt x="5001" y="7013"/>
                    </a:moveTo>
                    <a:lnTo>
                      <a:pt x="2262" y="7013"/>
                    </a:lnTo>
                    <a:cubicBezTo>
                      <a:pt x="1119" y="7013"/>
                      <a:pt x="0" y="6060"/>
                      <a:pt x="0" y="4870"/>
                    </a:cubicBezTo>
                    <a:cubicBezTo>
                      <a:pt x="0" y="3774"/>
                      <a:pt x="810" y="2786"/>
                      <a:pt x="1941" y="2786"/>
                    </a:cubicBezTo>
                    <a:cubicBezTo>
                      <a:pt x="2262" y="2786"/>
                      <a:pt x="2572" y="2881"/>
                      <a:pt x="2858" y="3012"/>
                    </a:cubicBezTo>
                    <a:cubicBezTo>
                      <a:pt x="2858" y="2941"/>
                      <a:pt x="2846" y="2858"/>
                      <a:pt x="2846" y="2786"/>
                    </a:cubicBezTo>
                    <a:cubicBezTo>
                      <a:pt x="2846" y="1238"/>
                      <a:pt x="4096" y="0"/>
                      <a:pt x="5632" y="0"/>
                    </a:cubicBezTo>
                    <a:cubicBezTo>
                      <a:pt x="6941" y="0"/>
                      <a:pt x="8037" y="917"/>
                      <a:pt x="8334" y="2131"/>
                    </a:cubicBezTo>
                    <a:cubicBezTo>
                      <a:pt x="8704" y="1881"/>
                      <a:pt x="9168" y="1726"/>
                      <a:pt x="9644" y="1726"/>
                    </a:cubicBezTo>
                    <a:cubicBezTo>
                      <a:pt x="10359" y="1726"/>
                      <a:pt x="11049" y="2060"/>
                      <a:pt x="11490" y="2619"/>
                    </a:cubicBezTo>
                    <a:cubicBezTo>
                      <a:pt x="11823" y="3036"/>
                      <a:pt x="12002" y="3560"/>
                      <a:pt x="12025" y="4096"/>
                    </a:cubicBezTo>
                    <a:cubicBezTo>
                      <a:pt x="12121" y="5513"/>
                      <a:pt x="11252" y="7013"/>
                      <a:pt x="9739" y="7013"/>
                    </a:cubicBezTo>
                    <a:lnTo>
                      <a:pt x="7072" y="7013"/>
                    </a:lnTo>
                    <a:lnTo>
                      <a:pt x="7072" y="7013"/>
                    </a:lnTo>
                    <a:lnTo>
                      <a:pt x="7072" y="5060"/>
                    </a:lnTo>
                    <a:lnTo>
                      <a:pt x="7751" y="5060"/>
                    </a:lnTo>
                    <a:lnTo>
                      <a:pt x="6037" y="3155"/>
                    </a:lnTo>
                    <a:lnTo>
                      <a:pt x="4334" y="5060"/>
                    </a:lnTo>
                    <a:lnTo>
                      <a:pt x="5013" y="5060"/>
                    </a:lnTo>
                    <a:lnTo>
                      <a:pt x="5013" y="7013"/>
                    </a:lnTo>
                  </a:path>
                </a:pathLst>
              </a:custGeom>
              <a:solidFill>
                <a:schemeClr val="accent5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9" name="Google Shape;326;p18">
              <a:extLst>
                <a:ext uri="{FF2B5EF4-FFF2-40B4-BE49-F238E27FC236}">
                  <a16:creationId xmlns:a16="http://schemas.microsoft.com/office/drawing/2014/main" id="{15DA5FC7-C3CE-90A6-418C-9D0F967639FD}"/>
                </a:ext>
              </a:extLst>
            </p:cNvPr>
            <p:cNvCxnSpPr/>
            <p:nvPr/>
          </p:nvCxnSpPr>
          <p:spPr>
            <a:xfrm rot="10800000" flipH="1">
              <a:off x="5761500" y="16395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42" name="Google Shape;334;p18">
            <a:extLst>
              <a:ext uri="{FF2B5EF4-FFF2-40B4-BE49-F238E27FC236}">
                <a16:creationId xmlns:a16="http://schemas.microsoft.com/office/drawing/2014/main" id="{263F9E78-19F5-4B2C-B65F-85F46E4496F7}"/>
              </a:ext>
            </a:extLst>
          </p:cNvPr>
          <p:cNvGrpSpPr/>
          <p:nvPr/>
        </p:nvGrpSpPr>
        <p:grpSpPr>
          <a:xfrm>
            <a:off x="5945932" y="3603332"/>
            <a:ext cx="1594238" cy="747384"/>
            <a:chOff x="5761500" y="3839300"/>
            <a:chExt cx="1594238" cy="747384"/>
          </a:xfrm>
        </p:grpSpPr>
        <p:grpSp>
          <p:nvGrpSpPr>
            <p:cNvPr id="43" name="Google Shape;335;p18">
              <a:extLst>
                <a:ext uri="{FF2B5EF4-FFF2-40B4-BE49-F238E27FC236}">
                  <a16:creationId xmlns:a16="http://schemas.microsoft.com/office/drawing/2014/main" id="{768BB2BE-F6C4-D9D4-1912-47E7547573B7}"/>
                </a:ext>
              </a:extLst>
            </p:cNvPr>
            <p:cNvGrpSpPr/>
            <p:nvPr/>
          </p:nvGrpSpPr>
          <p:grpSpPr>
            <a:xfrm>
              <a:off x="6879773" y="4110720"/>
              <a:ext cx="475964" cy="475964"/>
              <a:chOff x="6574973" y="4110720"/>
              <a:chExt cx="475964" cy="475964"/>
            </a:xfrm>
          </p:grpSpPr>
          <p:sp>
            <p:nvSpPr>
              <p:cNvPr id="45" name="Google Shape;336;p18">
                <a:extLst>
                  <a:ext uri="{FF2B5EF4-FFF2-40B4-BE49-F238E27FC236}">
                    <a16:creationId xmlns:a16="http://schemas.microsoft.com/office/drawing/2014/main" id="{A3892A70-4B95-3A1D-5A22-431B3DD8AF1E}"/>
                  </a:ext>
                </a:extLst>
              </p:cNvPr>
              <p:cNvSpPr/>
              <p:nvPr/>
            </p:nvSpPr>
            <p:spPr>
              <a:xfrm>
                <a:off x="6574973" y="4110720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0"/>
                    </a:moveTo>
                    <a:cubicBezTo>
                      <a:pt x="3239" y="0"/>
                      <a:pt x="1" y="3239"/>
                      <a:pt x="1" y="7239"/>
                    </a:cubicBezTo>
                    <a:cubicBezTo>
                      <a:pt x="1" y="11240"/>
                      <a:pt x="3239" y="14466"/>
                      <a:pt x="7228" y="14466"/>
                    </a:cubicBezTo>
                    <a:cubicBezTo>
                      <a:pt x="11228" y="14466"/>
                      <a:pt x="14467" y="11240"/>
                      <a:pt x="14467" y="7239"/>
                    </a:cubicBezTo>
                    <a:cubicBezTo>
                      <a:pt x="14467" y="3239"/>
                      <a:pt x="11228" y="0"/>
                      <a:pt x="72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337;p18">
                <a:extLst>
                  <a:ext uri="{FF2B5EF4-FFF2-40B4-BE49-F238E27FC236}">
                    <a16:creationId xmlns:a16="http://schemas.microsoft.com/office/drawing/2014/main" id="{78657AA2-DABC-B08F-7375-7CED6D796B4A}"/>
                  </a:ext>
                </a:extLst>
              </p:cNvPr>
              <p:cNvSpPr/>
              <p:nvPr/>
            </p:nvSpPr>
            <p:spPr>
              <a:xfrm>
                <a:off x="6713647" y="4198069"/>
                <a:ext cx="199802" cy="300871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9145" fill="none" extrusionOk="0">
                    <a:moveTo>
                      <a:pt x="0" y="0"/>
                    </a:moveTo>
                    <a:lnTo>
                      <a:pt x="6073" y="0"/>
                    </a:lnTo>
                    <a:lnTo>
                      <a:pt x="6073" y="9144"/>
                    </a:lnTo>
                    <a:lnTo>
                      <a:pt x="0" y="91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338;p18">
                <a:extLst>
                  <a:ext uri="{FF2B5EF4-FFF2-40B4-BE49-F238E27FC236}">
                    <a16:creationId xmlns:a16="http://schemas.microsoft.com/office/drawing/2014/main" id="{37041F36-3379-4F28-D9D0-19269628AE3C}"/>
                  </a:ext>
                </a:extLst>
              </p:cNvPr>
              <p:cNvSpPr/>
              <p:nvPr/>
            </p:nvSpPr>
            <p:spPr>
              <a:xfrm>
                <a:off x="6782572" y="4472653"/>
                <a:ext cx="61161" cy="33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" fill="none" extrusionOk="0">
                    <a:moveTo>
                      <a:pt x="1" y="1"/>
                    </a:moveTo>
                    <a:lnTo>
                      <a:pt x="1858" y="1"/>
                    </a:lnTo>
                  </a:path>
                </a:pathLst>
              </a:custGeom>
              <a:solidFill>
                <a:schemeClr val="accent1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339;p18">
                <a:extLst>
                  <a:ext uri="{FF2B5EF4-FFF2-40B4-BE49-F238E27FC236}">
                    <a16:creationId xmlns:a16="http://schemas.microsoft.com/office/drawing/2014/main" id="{5E446417-C11B-7B8B-0339-76581F808492}"/>
                  </a:ext>
                </a:extLst>
              </p:cNvPr>
              <p:cNvSpPr/>
              <p:nvPr/>
            </p:nvSpPr>
            <p:spPr>
              <a:xfrm>
                <a:off x="6771221" y="4272884"/>
                <a:ext cx="83862" cy="98733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3001" fill="none" extrusionOk="0">
                    <a:moveTo>
                      <a:pt x="1" y="2465"/>
                    </a:moveTo>
                    <a:lnTo>
                      <a:pt x="941" y="3001"/>
                    </a:lnTo>
                    <a:lnTo>
                      <a:pt x="2549" y="0"/>
                    </a:lnTo>
                  </a:path>
                </a:pathLst>
              </a:custGeom>
              <a:solidFill>
                <a:schemeClr val="accent1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4" name="Google Shape;340;p18">
              <a:extLst>
                <a:ext uri="{FF2B5EF4-FFF2-40B4-BE49-F238E27FC236}">
                  <a16:creationId xmlns:a16="http://schemas.microsoft.com/office/drawing/2014/main" id="{B2DF569D-F759-0A19-D5CD-DBDF49589EDF}"/>
                </a:ext>
              </a:extLst>
            </p:cNvPr>
            <p:cNvCxnSpPr/>
            <p:nvPr/>
          </p:nvCxnSpPr>
          <p:spPr>
            <a:xfrm>
              <a:off x="5761500" y="3839300"/>
              <a:ext cx="980700" cy="504300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49" name="Google Shape;349;p18">
            <a:extLst>
              <a:ext uri="{FF2B5EF4-FFF2-40B4-BE49-F238E27FC236}">
                <a16:creationId xmlns:a16="http://schemas.microsoft.com/office/drawing/2014/main" id="{961A3987-49FB-9066-3204-ACC63C7B0E18}"/>
              </a:ext>
            </a:extLst>
          </p:cNvPr>
          <p:cNvGrpSpPr/>
          <p:nvPr/>
        </p:nvGrpSpPr>
        <p:grpSpPr>
          <a:xfrm>
            <a:off x="5946715" y="2743375"/>
            <a:ext cx="1405816" cy="475964"/>
            <a:chOff x="5949922" y="2750685"/>
            <a:chExt cx="1405816" cy="475964"/>
          </a:xfrm>
        </p:grpSpPr>
        <p:grpSp>
          <p:nvGrpSpPr>
            <p:cNvPr id="50" name="Google Shape;350;p18">
              <a:extLst>
                <a:ext uri="{FF2B5EF4-FFF2-40B4-BE49-F238E27FC236}">
                  <a16:creationId xmlns:a16="http://schemas.microsoft.com/office/drawing/2014/main" id="{75144FF0-8BFD-876A-D175-66D540181891}"/>
                </a:ext>
              </a:extLst>
            </p:cNvPr>
            <p:cNvGrpSpPr/>
            <p:nvPr/>
          </p:nvGrpSpPr>
          <p:grpSpPr>
            <a:xfrm>
              <a:off x="6879773" y="2750685"/>
              <a:ext cx="475964" cy="475964"/>
              <a:chOff x="6574973" y="2683684"/>
              <a:chExt cx="475964" cy="475964"/>
            </a:xfrm>
          </p:grpSpPr>
          <p:sp>
            <p:nvSpPr>
              <p:cNvPr id="52" name="Google Shape;351;p18">
                <a:extLst>
                  <a:ext uri="{FF2B5EF4-FFF2-40B4-BE49-F238E27FC236}">
                    <a16:creationId xmlns:a16="http://schemas.microsoft.com/office/drawing/2014/main" id="{D1696C37-4FA0-ABBA-8CFB-86CE41D3E57E}"/>
                  </a:ext>
                </a:extLst>
              </p:cNvPr>
              <p:cNvSpPr/>
              <p:nvPr/>
            </p:nvSpPr>
            <p:spPr>
              <a:xfrm>
                <a:off x="6574973" y="2683684"/>
                <a:ext cx="475964" cy="475964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14467" extrusionOk="0">
                    <a:moveTo>
                      <a:pt x="7228" y="1"/>
                    </a:moveTo>
                    <a:cubicBezTo>
                      <a:pt x="3239" y="1"/>
                      <a:pt x="1" y="3239"/>
                      <a:pt x="1" y="7228"/>
                    </a:cubicBezTo>
                    <a:cubicBezTo>
                      <a:pt x="1" y="11228"/>
                      <a:pt x="3239" y="14467"/>
                      <a:pt x="7228" y="14467"/>
                    </a:cubicBezTo>
                    <a:cubicBezTo>
                      <a:pt x="11228" y="14467"/>
                      <a:pt x="14467" y="11228"/>
                      <a:pt x="14467" y="7228"/>
                    </a:cubicBezTo>
                    <a:cubicBezTo>
                      <a:pt x="14467" y="3239"/>
                      <a:pt x="11228" y="1"/>
                      <a:pt x="722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352;p18">
                <a:extLst>
                  <a:ext uri="{FF2B5EF4-FFF2-40B4-BE49-F238E27FC236}">
                    <a16:creationId xmlns:a16="http://schemas.microsoft.com/office/drawing/2014/main" id="{444025AC-D682-8BCF-E385-575528C8A91A}"/>
                  </a:ext>
                </a:extLst>
              </p:cNvPr>
              <p:cNvSpPr/>
              <p:nvPr/>
            </p:nvSpPr>
            <p:spPr>
              <a:xfrm>
                <a:off x="6641958" y="2718558"/>
                <a:ext cx="341996" cy="398419"/>
              </a:xfrm>
              <a:custGeom>
                <a:avLst/>
                <a:gdLst/>
                <a:ahLst/>
                <a:cxnLst/>
                <a:rect l="l" t="t" r="r" b="b"/>
                <a:pathLst>
                  <a:path w="10395" h="12110" fill="none" extrusionOk="0">
                    <a:moveTo>
                      <a:pt x="1" y="6049"/>
                    </a:moveTo>
                    <a:cubicBezTo>
                      <a:pt x="5894" y="12109"/>
                      <a:pt x="10395" y="6049"/>
                      <a:pt x="10395" y="6049"/>
                    </a:cubicBezTo>
                    <a:cubicBezTo>
                      <a:pt x="4513" y="0"/>
                      <a:pt x="1" y="6049"/>
                      <a:pt x="1" y="6049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353;p18">
                <a:extLst>
                  <a:ext uri="{FF2B5EF4-FFF2-40B4-BE49-F238E27FC236}">
                    <a16:creationId xmlns:a16="http://schemas.microsoft.com/office/drawing/2014/main" id="{B9C32F0F-2A59-A118-2C89-FC9CD3B034A8}"/>
                  </a:ext>
                </a:extLst>
              </p:cNvPr>
              <p:cNvSpPr/>
              <p:nvPr/>
            </p:nvSpPr>
            <p:spPr>
              <a:xfrm>
                <a:off x="6761055" y="2865851"/>
                <a:ext cx="103832" cy="103832"/>
              </a:xfrm>
              <a:custGeom>
                <a:avLst/>
                <a:gdLst/>
                <a:ahLst/>
                <a:cxnLst/>
                <a:rect l="l" t="t" r="r" b="b"/>
                <a:pathLst>
                  <a:path w="3156" h="3156" fill="none" extrusionOk="0">
                    <a:moveTo>
                      <a:pt x="3155" y="1572"/>
                    </a:moveTo>
                    <a:cubicBezTo>
                      <a:pt x="3155" y="2441"/>
                      <a:pt x="2441" y="3155"/>
                      <a:pt x="1572" y="3155"/>
                    </a:cubicBezTo>
                    <a:cubicBezTo>
                      <a:pt x="703" y="3155"/>
                      <a:pt x="0" y="2441"/>
                      <a:pt x="0" y="1572"/>
                    </a:cubicBezTo>
                    <a:cubicBezTo>
                      <a:pt x="0" y="703"/>
                      <a:pt x="703" y="0"/>
                      <a:pt x="1572" y="0"/>
                    </a:cubicBezTo>
                    <a:cubicBezTo>
                      <a:pt x="2441" y="0"/>
                      <a:pt x="3155" y="703"/>
                      <a:pt x="3155" y="157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354;p18">
                <a:extLst>
                  <a:ext uri="{FF2B5EF4-FFF2-40B4-BE49-F238E27FC236}">
                    <a16:creationId xmlns:a16="http://schemas.microsoft.com/office/drawing/2014/main" id="{8CB2FBF3-440D-E8A5-5E95-C45226C07267}"/>
                  </a:ext>
                </a:extLst>
              </p:cNvPr>
              <p:cNvSpPr/>
              <p:nvPr/>
            </p:nvSpPr>
            <p:spPr>
              <a:xfrm>
                <a:off x="6685451" y="2801203"/>
                <a:ext cx="240532" cy="240170"/>
              </a:xfrm>
              <a:custGeom>
                <a:avLst/>
                <a:gdLst/>
                <a:ahLst/>
                <a:cxnLst/>
                <a:rect l="l" t="t" r="r" b="b"/>
                <a:pathLst>
                  <a:path w="7311" h="7300" fill="none" extrusionOk="0">
                    <a:moveTo>
                      <a:pt x="7311" y="1"/>
                    </a:moveTo>
                    <a:lnTo>
                      <a:pt x="0" y="7299"/>
                    </a:lnTo>
                  </a:path>
                </a:pathLst>
              </a:custGeom>
              <a:solidFill>
                <a:schemeClr val="accent6"/>
              </a:solidFill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51" name="Google Shape;355;p18">
              <a:extLst>
                <a:ext uri="{FF2B5EF4-FFF2-40B4-BE49-F238E27FC236}">
                  <a16:creationId xmlns:a16="http://schemas.microsoft.com/office/drawing/2014/main" id="{E94FC978-66C0-64A5-1770-DB87267A970C}"/>
                </a:ext>
              </a:extLst>
            </p:cNvPr>
            <p:cNvCxnSpPr/>
            <p:nvPr/>
          </p:nvCxnSpPr>
          <p:spPr>
            <a:xfrm>
              <a:off x="5949922" y="2938250"/>
              <a:ext cx="784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56" name="Google Shape;142;p16">
            <a:extLst>
              <a:ext uri="{FF2B5EF4-FFF2-40B4-BE49-F238E27FC236}">
                <a16:creationId xmlns:a16="http://schemas.microsoft.com/office/drawing/2014/main" id="{2FD9A44A-B803-F730-7EFE-8C47F0B0DB36}"/>
              </a:ext>
            </a:extLst>
          </p:cNvPr>
          <p:cNvSpPr txBox="1"/>
          <p:nvPr/>
        </p:nvSpPr>
        <p:spPr>
          <a:xfrm>
            <a:off x="130629" y="1278316"/>
            <a:ext cx="1370757" cy="682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промени по ИТ инфраструктурата</a:t>
            </a:r>
            <a:endParaRPr sz="105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" name="Google Shape;142;p16">
            <a:extLst>
              <a:ext uri="{FF2B5EF4-FFF2-40B4-BE49-F238E27FC236}">
                <a16:creationId xmlns:a16="http://schemas.microsoft.com/office/drawing/2014/main" id="{08AF5899-47BE-AECC-0AED-0E5D1BD35576}"/>
              </a:ext>
            </a:extLst>
          </p:cNvPr>
          <p:cNvSpPr txBox="1"/>
          <p:nvPr/>
        </p:nvSpPr>
        <p:spPr>
          <a:xfrm>
            <a:off x="433966" y="2753937"/>
            <a:ext cx="1266710" cy="4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нови системи в експлоатация</a:t>
            </a:r>
            <a:r>
              <a:rPr lang="en-BG" dirty="0">
                <a:effectLst/>
              </a:rPr>
              <a:t> </a:t>
            </a:r>
            <a:endParaRPr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8" name="Google Shape;142;p16">
            <a:extLst>
              <a:ext uri="{FF2B5EF4-FFF2-40B4-BE49-F238E27FC236}">
                <a16:creationId xmlns:a16="http://schemas.microsoft.com/office/drawing/2014/main" id="{A214F344-DE09-BFD9-40BA-7EFBE9EE33B9}"/>
              </a:ext>
            </a:extLst>
          </p:cNvPr>
          <p:cNvSpPr txBox="1"/>
          <p:nvPr/>
        </p:nvSpPr>
        <p:spPr>
          <a:xfrm>
            <a:off x="482686" y="3865182"/>
            <a:ext cx="1266710" cy="4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неочакван инцидент</a:t>
            </a:r>
            <a:r>
              <a:rPr lang="en-BG" dirty="0">
                <a:effectLst/>
              </a:rPr>
              <a:t> </a:t>
            </a:r>
            <a:endParaRPr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9" name="Google Shape;142;p16">
            <a:extLst>
              <a:ext uri="{FF2B5EF4-FFF2-40B4-BE49-F238E27FC236}">
                <a16:creationId xmlns:a16="http://schemas.microsoft.com/office/drawing/2014/main" id="{C8644910-BBA4-276C-5EFB-D4FF887C1E12}"/>
              </a:ext>
            </a:extLst>
          </p:cNvPr>
          <p:cNvSpPr txBox="1"/>
          <p:nvPr/>
        </p:nvSpPr>
        <p:spPr>
          <a:xfrm>
            <a:off x="7597743" y="3915225"/>
            <a:ext cx="1266710" cy="4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промени по политиките за сигурност</a:t>
            </a:r>
            <a:r>
              <a:rPr lang="en-BG" dirty="0">
                <a:effectLst/>
              </a:rPr>
              <a:t> </a:t>
            </a:r>
            <a:endParaRPr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0" name="Google Shape;142;p16">
            <a:extLst>
              <a:ext uri="{FF2B5EF4-FFF2-40B4-BE49-F238E27FC236}">
                <a16:creationId xmlns:a16="http://schemas.microsoft.com/office/drawing/2014/main" id="{FC65AB69-511C-45BB-E26A-957CA507F6A2}"/>
              </a:ext>
            </a:extLst>
          </p:cNvPr>
          <p:cNvSpPr txBox="1"/>
          <p:nvPr/>
        </p:nvSpPr>
        <p:spPr>
          <a:xfrm>
            <a:off x="7302187" y="2763404"/>
            <a:ext cx="1266710" cy="4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необичайни събития </a:t>
            </a:r>
            <a:endParaRPr sz="105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1" name="Google Shape;142;p16">
            <a:extLst>
              <a:ext uri="{FF2B5EF4-FFF2-40B4-BE49-F238E27FC236}">
                <a16:creationId xmlns:a16="http://schemas.microsoft.com/office/drawing/2014/main" id="{1A2C34DC-E578-08AD-60DF-1A9872CF966C}"/>
              </a:ext>
            </a:extLst>
          </p:cNvPr>
          <p:cNvSpPr txBox="1"/>
          <p:nvPr/>
        </p:nvSpPr>
        <p:spPr>
          <a:xfrm>
            <a:off x="7643989" y="1360552"/>
            <a:ext cx="1266710" cy="4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стандарти като ISO 27001, PCI-DSS</a:t>
            </a:r>
            <a:r>
              <a:rPr lang="en-BG" dirty="0">
                <a:effectLst/>
              </a:rPr>
              <a:t> </a:t>
            </a:r>
            <a:endParaRPr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3648" name="Google Shape;355;p18">
            <a:extLst>
              <a:ext uri="{FF2B5EF4-FFF2-40B4-BE49-F238E27FC236}">
                <a16:creationId xmlns:a16="http://schemas.microsoft.com/office/drawing/2014/main" id="{A5604A84-B9BF-2449-9A03-79B26BC6C36D}"/>
              </a:ext>
            </a:extLst>
          </p:cNvPr>
          <p:cNvCxnSpPr>
            <a:cxnSpLocks/>
          </p:cNvCxnSpPr>
          <p:nvPr/>
        </p:nvCxnSpPr>
        <p:spPr>
          <a:xfrm flipH="1">
            <a:off x="4563197" y="3645131"/>
            <a:ext cx="2449" cy="28778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032" name="Group 1031">
            <a:extLst>
              <a:ext uri="{FF2B5EF4-FFF2-40B4-BE49-F238E27FC236}">
                <a16:creationId xmlns:a16="http://schemas.microsoft.com/office/drawing/2014/main" id="{C397981A-ED5E-5216-9295-0D56308BD4D3}"/>
              </a:ext>
            </a:extLst>
          </p:cNvPr>
          <p:cNvGrpSpPr/>
          <p:nvPr/>
        </p:nvGrpSpPr>
        <p:grpSpPr>
          <a:xfrm>
            <a:off x="3938644" y="4068930"/>
            <a:ext cx="1266710" cy="954387"/>
            <a:chOff x="3938644" y="4068930"/>
            <a:chExt cx="1266710" cy="954387"/>
          </a:xfrm>
        </p:grpSpPr>
        <p:grpSp>
          <p:nvGrpSpPr>
            <p:cNvPr id="1031" name="Group 1030">
              <a:extLst>
                <a:ext uri="{FF2B5EF4-FFF2-40B4-BE49-F238E27FC236}">
                  <a16:creationId xmlns:a16="http://schemas.microsoft.com/office/drawing/2014/main" id="{BA3A95AF-4B88-5FD1-8428-276B26902107}"/>
                </a:ext>
              </a:extLst>
            </p:cNvPr>
            <p:cNvGrpSpPr/>
            <p:nvPr/>
          </p:nvGrpSpPr>
          <p:grpSpPr>
            <a:xfrm>
              <a:off x="4315740" y="4068930"/>
              <a:ext cx="499812" cy="500370"/>
              <a:chOff x="4315740" y="4068930"/>
              <a:chExt cx="499812" cy="500370"/>
            </a:xfrm>
          </p:grpSpPr>
          <p:sp>
            <p:nvSpPr>
              <p:cNvPr id="1024" name="Google Shape;3748;p40">
                <a:extLst>
                  <a:ext uri="{FF2B5EF4-FFF2-40B4-BE49-F238E27FC236}">
                    <a16:creationId xmlns:a16="http://schemas.microsoft.com/office/drawing/2014/main" id="{BC03C80E-EB36-7E9C-FF50-2D76420A158F}"/>
                  </a:ext>
                </a:extLst>
              </p:cNvPr>
              <p:cNvSpPr/>
              <p:nvPr/>
            </p:nvSpPr>
            <p:spPr>
              <a:xfrm>
                <a:off x="4315740" y="4068930"/>
                <a:ext cx="499812" cy="500370"/>
              </a:xfrm>
              <a:custGeom>
                <a:avLst/>
                <a:gdLst/>
                <a:ahLst/>
                <a:cxnLst/>
                <a:rect l="l" t="t" r="r" b="b"/>
                <a:pathLst>
                  <a:path w="11633" h="11646" extrusionOk="0">
                    <a:moveTo>
                      <a:pt x="5823" y="1"/>
                    </a:moveTo>
                    <a:cubicBezTo>
                      <a:pt x="2608" y="1"/>
                      <a:pt x="1" y="2608"/>
                      <a:pt x="1" y="5823"/>
                    </a:cubicBezTo>
                    <a:cubicBezTo>
                      <a:pt x="1" y="9038"/>
                      <a:pt x="2608" y="11645"/>
                      <a:pt x="5823" y="11645"/>
                    </a:cubicBezTo>
                    <a:cubicBezTo>
                      <a:pt x="9037" y="11645"/>
                      <a:pt x="11633" y="9038"/>
                      <a:pt x="11633" y="5823"/>
                    </a:cubicBezTo>
                    <a:cubicBezTo>
                      <a:pt x="11633" y="2608"/>
                      <a:pt x="9037" y="1"/>
                      <a:pt x="58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3754;p40">
                <a:extLst>
                  <a:ext uri="{FF2B5EF4-FFF2-40B4-BE49-F238E27FC236}">
                    <a16:creationId xmlns:a16="http://schemas.microsoft.com/office/drawing/2014/main" id="{62A040F6-C98E-5A65-9B72-43F7F74D374C}"/>
                  </a:ext>
                </a:extLst>
              </p:cNvPr>
              <p:cNvSpPr/>
              <p:nvPr/>
            </p:nvSpPr>
            <p:spPr>
              <a:xfrm>
                <a:off x="4428072" y="4289196"/>
                <a:ext cx="53750" cy="161201"/>
              </a:xfrm>
              <a:custGeom>
                <a:avLst/>
                <a:gdLst/>
                <a:ahLst/>
                <a:cxnLst/>
                <a:rect l="l" t="t" r="r" b="b"/>
                <a:pathLst>
                  <a:path w="3389" h="10164" extrusionOk="0">
                    <a:moveTo>
                      <a:pt x="567" y="1"/>
                    </a:moveTo>
                    <a:cubicBezTo>
                      <a:pt x="254" y="1"/>
                      <a:pt x="1" y="251"/>
                      <a:pt x="1" y="564"/>
                    </a:cubicBezTo>
                    <a:lnTo>
                      <a:pt x="1" y="9598"/>
                    </a:lnTo>
                    <a:cubicBezTo>
                      <a:pt x="1" y="9911"/>
                      <a:pt x="254" y="10164"/>
                      <a:pt x="567" y="10164"/>
                    </a:cubicBezTo>
                    <a:lnTo>
                      <a:pt x="2825" y="10164"/>
                    </a:lnTo>
                    <a:cubicBezTo>
                      <a:pt x="3136" y="10164"/>
                      <a:pt x="3389" y="9911"/>
                      <a:pt x="3389" y="9598"/>
                    </a:cubicBezTo>
                    <a:lnTo>
                      <a:pt x="3389" y="564"/>
                    </a:lnTo>
                    <a:cubicBezTo>
                      <a:pt x="3389" y="251"/>
                      <a:pt x="3136" y="1"/>
                      <a:pt x="28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27" name="Google Shape;3755;p40">
                <a:extLst>
                  <a:ext uri="{FF2B5EF4-FFF2-40B4-BE49-F238E27FC236}">
                    <a16:creationId xmlns:a16="http://schemas.microsoft.com/office/drawing/2014/main" id="{AF48EC4F-0B98-8ECA-EC4C-F7920E8F5708}"/>
                  </a:ext>
                </a:extLst>
              </p:cNvPr>
              <p:cNvSpPr/>
              <p:nvPr/>
            </p:nvSpPr>
            <p:spPr>
              <a:xfrm>
                <a:off x="4499712" y="4199650"/>
                <a:ext cx="203515" cy="250747"/>
              </a:xfrm>
              <a:custGeom>
                <a:avLst/>
                <a:gdLst/>
                <a:ahLst/>
                <a:cxnLst/>
                <a:rect l="l" t="t" r="r" b="b"/>
                <a:pathLst>
                  <a:path w="12832" h="15810" extrusionOk="0">
                    <a:moveTo>
                      <a:pt x="3954" y="1"/>
                    </a:moveTo>
                    <a:cubicBezTo>
                      <a:pt x="3641" y="1"/>
                      <a:pt x="3388" y="254"/>
                      <a:pt x="3388" y="564"/>
                    </a:cubicBezTo>
                    <a:cubicBezTo>
                      <a:pt x="3388" y="1871"/>
                      <a:pt x="2879" y="4225"/>
                      <a:pt x="1922" y="5186"/>
                    </a:cubicBezTo>
                    <a:cubicBezTo>
                      <a:pt x="1274" y="5830"/>
                      <a:pt x="723" y="6065"/>
                      <a:pt x="1" y="6427"/>
                    </a:cubicBezTo>
                    <a:lnTo>
                      <a:pt x="1" y="14897"/>
                    </a:lnTo>
                    <a:cubicBezTo>
                      <a:pt x="1109" y="15268"/>
                      <a:pt x="2515" y="15810"/>
                      <a:pt x="4659" y="15810"/>
                    </a:cubicBezTo>
                    <a:lnTo>
                      <a:pt x="8351" y="15810"/>
                    </a:lnTo>
                    <a:cubicBezTo>
                      <a:pt x="9567" y="15810"/>
                      <a:pt x="10516" y="14680"/>
                      <a:pt x="10046" y="13491"/>
                    </a:cubicBezTo>
                    <a:cubicBezTo>
                      <a:pt x="11019" y="13226"/>
                      <a:pt x="11546" y="12172"/>
                      <a:pt x="11175" y="11233"/>
                    </a:cubicBezTo>
                    <a:cubicBezTo>
                      <a:pt x="12386" y="10901"/>
                      <a:pt x="12832" y="9408"/>
                      <a:pt x="11992" y="8468"/>
                    </a:cubicBezTo>
                    <a:cubicBezTo>
                      <a:pt x="12314" y="8107"/>
                      <a:pt x="12467" y="7625"/>
                      <a:pt x="12410" y="7143"/>
                    </a:cubicBezTo>
                    <a:cubicBezTo>
                      <a:pt x="12311" y="6267"/>
                      <a:pt x="11495" y="5647"/>
                      <a:pt x="10612" y="5647"/>
                    </a:cubicBezTo>
                    <a:lnTo>
                      <a:pt x="6213" y="5647"/>
                    </a:lnTo>
                    <a:cubicBezTo>
                      <a:pt x="6586" y="4975"/>
                      <a:pt x="6785" y="3081"/>
                      <a:pt x="6776" y="2307"/>
                    </a:cubicBezTo>
                    <a:cubicBezTo>
                      <a:pt x="6761" y="1027"/>
                      <a:pt x="5701" y="1"/>
                      <a:pt x="44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1028" name="Google Shape;142;p16">
              <a:extLst>
                <a:ext uri="{FF2B5EF4-FFF2-40B4-BE49-F238E27FC236}">
                  <a16:creationId xmlns:a16="http://schemas.microsoft.com/office/drawing/2014/main" id="{4FF05FC1-61BE-EB3F-268B-6518889A712A}"/>
                </a:ext>
              </a:extLst>
            </p:cNvPr>
            <p:cNvSpPr txBox="1"/>
            <p:nvPr/>
          </p:nvSpPr>
          <p:spPr>
            <a:xfrm>
              <a:off x="3938644" y="4581117"/>
              <a:ext cx="126671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п</a:t>
              </a:r>
              <a:r>
                <a:rPr lang="bg-BG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овече потребители</a:t>
              </a:r>
              <a:endParaRPr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05925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4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43" dur="500"/>
                                        <p:tgtEl>
                                          <p:spTgt spid="3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46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7" grpId="0"/>
      <p:bldP spid="58" grpId="0"/>
      <p:bldP spid="59" grpId="0"/>
      <p:bldP spid="60" grpId="0"/>
      <p:bldP spid="6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2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-BG" dirty="0"/>
              <a:t>Етапи на </a:t>
            </a:r>
            <a:r>
              <a:rPr lang="en-US" dirty="0"/>
              <a:t>Pen testing</a:t>
            </a:r>
            <a:endParaRPr dirty="0"/>
          </a:p>
        </p:txBody>
      </p:sp>
      <p:grpSp>
        <p:nvGrpSpPr>
          <p:cNvPr id="1070" name="Google Shape;1070;p24"/>
          <p:cNvGrpSpPr/>
          <p:nvPr/>
        </p:nvGrpSpPr>
        <p:grpSpPr>
          <a:xfrm>
            <a:off x="1341530" y="2786289"/>
            <a:ext cx="2257786" cy="351534"/>
            <a:chOff x="1341530" y="2712139"/>
            <a:chExt cx="2257786" cy="351534"/>
          </a:xfrm>
        </p:grpSpPr>
        <p:sp>
          <p:nvSpPr>
            <p:cNvPr id="1071" name="Google Shape;1071;p24"/>
            <p:cNvSpPr/>
            <p:nvPr/>
          </p:nvSpPr>
          <p:spPr>
            <a:xfrm>
              <a:off x="1370850" y="2734875"/>
              <a:ext cx="2200310" cy="294494"/>
            </a:xfrm>
            <a:custGeom>
              <a:avLst/>
              <a:gdLst/>
              <a:ahLst/>
              <a:cxnLst/>
              <a:rect l="l" t="t" r="r" b="b"/>
              <a:pathLst>
                <a:path w="47971" h="11479" fill="none" extrusionOk="0">
                  <a:moveTo>
                    <a:pt x="0" y="11478"/>
                  </a:moveTo>
                  <a:lnTo>
                    <a:pt x="0" y="4584"/>
                  </a:lnTo>
                  <a:cubicBezTo>
                    <a:pt x="0" y="3584"/>
                    <a:pt x="810" y="2775"/>
                    <a:pt x="1798" y="2775"/>
                  </a:cubicBezTo>
                  <a:lnTo>
                    <a:pt x="47078" y="2775"/>
                  </a:lnTo>
                  <a:cubicBezTo>
                    <a:pt x="47578" y="2775"/>
                    <a:pt x="47971" y="2382"/>
                    <a:pt x="47971" y="1882"/>
                  </a:cubicBezTo>
                  <a:lnTo>
                    <a:pt x="4797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3542942" y="2712139"/>
              <a:ext cx="56374" cy="45061"/>
            </a:xfrm>
            <a:custGeom>
              <a:avLst/>
              <a:gdLst/>
              <a:ahLst/>
              <a:cxnLst/>
              <a:rect l="l" t="t" r="r" b="b"/>
              <a:pathLst>
                <a:path w="1500" h="1199" extrusionOk="0">
                  <a:moveTo>
                    <a:pt x="801" y="1"/>
                  </a:moveTo>
                  <a:cubicBezTo>
                    <a:pt x="306" y="1"/>
                    <a:pt x="0" y="634"/>
                    <a:pt x="389" y="1022"/>
                  </a:cubicBezTo>
                  <a:cubicBezTo>
                    <a:pt x="512" y="1145"/>
                    <a:pt x="659" y="1198"/>
                    <a:pt x="803" y="1198"/>
                  </a:cubicBezTo>
                  <a:cubicBezTo>
                    <a:pt x="1161" y="1198"/>
                    <a:pt x="1499" y="867"/>
                    <a:pt x="1389" y="451"/>
                  </a:cubicBezTo>
                  <a:cubicBezTo>
                    <a:pt x="1341" y="236"/>
                    <a:pt x="1175" y="70"/>
                    <a:pt x="960" y="22"/>
                  </a:cubicBezTo>
                  <a:cubicBezTo>
                    <a:pt x="906" y="8"/>
                    <a:pt x="852" y="1"/>
                    <a:pt x="8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1341530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" name="Google Shape;1074;p24"/>
          <p:cNvGrpSpPr/>
          <p:nvPr/>
        </p:nvGrpSpPr>
        <p:grpSpPr>
          <a:xfrm>
            <a:off x="2942467" y="2786289"/>
            <a:ext cx="1213680" cy="351534"/>
            <a:chOff x="2984242" y="2712139"/>
            <a:chExt cx="1213680" cy="351534"/>
          </a:xfrm>
        </p:grpSpPr>
        <p:sp>
          <p:nvSpPr>
            <p:cNvPr id="1075" name="Google Shape;1075;p24"/>
            <p:cNvSpPr/>
            <p:nvPr/>
          </p:nvSpPr>
          <p:spPr>
            <a:xfrm>
              <a:off x="3013950" y="2734875"/>
              <a:ext cx="1156002" cy="294494"/>
            </a:xfrm>
            <a:custGeom>
              <a:avLst/>
              <a:gdLst/>
              <a:ahLst/>
              <a:cxnLst/>
              <a:rect l="l" t="t" r="r" b="b"/>
              <a:pathLst>
                <a:path w="24111" h="11479" fill="none" extrusionOk="0">
                  <a:moveTo>
                    <a:pt x="1" y="11478"/>
                  </a:moveTo>
                  <a:lnTo>
                    <a:pt x="1" y="7906"/>
                  </a:lnTo>
                  <a:cubicBezTo>
                    <a:pt x="1" y="6918"/>
                    <a:pt x="977" y="6108"/>
                    <a:pt x="2191" y="6108"/>
                  </a:cubicBezTo>
                  <a:lnTo>
                    <a:pt x="23004" y="6108"/>
                  </a:lnTo>
                  <a:cubicBezTo>
                    <a:pt x="23611" y="6108"/>
                    <a:pt x="24111" y="5704"/>
                    <a:pt x="24111" y="5216"/>
                  </a:cubicBezTo>
                  <a:lnTo>
                    <a:pt x="2411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2984242" y="3018498"/>
              <a:ext cx="61072" cy="45174"/>
            </a:xfrm>
            <a:custGeom>
              <a:avLst/>
              <a:gdLst/>
              <a:ahLst/>
              <a:cxnLst/>
              <a:rect l="l" t="t" r="r" b="b"/>
              <a:pathLst>
                <a:path w="1625" h="1202" extrusionOk="0">
                  <a:moveTo>
                    <a:pt x="811" y="1"/>
                  </a:moveTo>
                  <a:cubicBezTo>
                    <a:pt x="341" y="1"/>
                    <a:pt x="0" y="546"/>
                    <a:pt x="367" y="1042"/>
                  </a:cubicBezTo>
                  <a:cubicBezTo>
                    <a:pt x="515" y="1153"/>
                    <a:pt x="666" y="1202"/>
                    <a:pt x="807" y="1202"/>
                  </a:cubicBezTo>
                  <a:cubicBezTo>
                    <a:pt x="1279" y="1202"/>
                    <a:pt x="1625" y="656"/>
                    <a:pt x="1248" y="161"/>
                  </a:cubicBezTo>
                  <a:cubicBezTo>
                    <a:pt x="1101" y="49"/>
                    <a:pt x="950" y="1"/>
                    <a:pt x="8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4142000" y="2712139"/>
              <a:ext cx="55923" cy="45061"/>
            </a:xfrm>
            <a:custGeom>
              <a:avLst/>
              <a:gdLst/>
              <a:ahLst/>
              <a:cxnLst/>
              <a:rect l="l" t="t" r="r" b="b"/>
              <a:pathLst>
                <a:path w="1488" h="1199" extrusionOk="0">
                  <a:moveTo>
                    <a:pt x="790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08" y="1145"/>
                    <a:pt x="653" y="1198"/>
                    <a:pt x="795" y="1198"/>
                  </a:cubicBezTo>
                  <a:cubicBezTo>
                    <a:pt x="1149" y="1198"/>
                    <a:pt x="1487" y="867"/>
                    <a:pt x="1377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" name="Google Shape;1078;p24"/>
          <p:cNvGrpSpPr/>
          <p:nvPr/>
        </p:nvGrpSpPr>
        <p:grpSpPr>
          <a:xfrm>
            <a:off x="4541379" y="2786389"/>
            <a:ext cx="61447" cy="351534"/>
            <a:chOff x="4544192" y="2712139"/>
            <a:chExt cx="61447" cy="351534"/>
          </a:xfrm>
        </p:grpSpPr>
        <p:sp>
          <p:nvSpPr>
            <p:cNvPr id="1079" name="Google Shape;1079;p24"/>
            <p:cNvSpPr/>
            <p:nvPr/>
          </p:nvSpPr>
          <p:spPr>
            <a:xfrm>
              <a:off x="4575795" y="2734875"/>
              <a:ext cx="38" cy="294494"/>
            </a:xfrm>
            <a:custGeom>
              <a:avLst/>
              <a:gdLst/>
              <a:ahLst/>
              <a:cxnLst/>
              <a:rect l="l" t="t" r="r" b="b"/>
              <a:pathLst>
                <a:path w="1" h="11479" fill="none" extrusionOk="0">
                  <a:moveTo>
                    <a:pt x="0" y="11478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4544192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0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4545507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90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" name="Google Shape;1082;p24"/>
          <p:cNvGrpSpPr/>
          <p:nvPr/>
        </p:nvGrpSpPr>
        <p:grpSpPr>
          <a:xfrm>
            <a:off x="5018400" y="2786289"/>
            <a:ext cx="1183934" cy="351534"/>
            <a:chOff x="4977138" y="2712139"/>
            <a:chExt cx="1183934" cy="351534"/>
          </a:xfrm>
        </p:grpSpPr>
        <p:sp>
          <p:nvSpPr>
            <p:cNvPr id="1083" name="Google Shape;1083;p24"/>
            <p:cNvSpPr/>
            <p:nvPr/>
          </p:nvSpPr>
          <p:spPr>
            <a:xfrm>
              <a:off x="5005825" y="2734875"/>
              <a:ext cx="1124429" cy="294494"/>
            </a:xfrm>
            <a:custGeom>
              <a:avLst/>
              <a:gdLst/>
              <a:ahLst/>
              <a:cxnLst/>
              <a:rect l="l" t="t" r="r" b="b"/>
              <a:pathLst>
                <a:path w="23766" h="11479" fill="none" extrusionOk="0">
                  <a:moveTo>
                    <a:pt x="23765" y="11478"/>
                  </a:moveTo>
                  <a:lnTo>
                    <a:pt x="23765" y="7906"/>
                  </a:lnTo>
                  <a:cubicBezTo>
                    <a:pt x="23765" y="6918"/>
                    <a:pt x="22813" y="6108"/>
                    <a:pt x="21634" y="6108"/>
                  </a:cubicBezTo>
                  <a:lnTo>
                    <a:pt x="1060" y="6108"/>
                  </a:lnTo>
                  <a:cubicBezTo>
                    <a:pt x="465" y="6108"/>
                    <a:pt x="1" y="5704"/>
                    <a:pt x="1" y="5216"/>
                  </a:cubicBez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609962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4977138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89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" name="Google Shape;1086;p24"/>
          <p:cNvGrpSpPr/>
          <p:nvPr/>
        </p:nvGrpSpPr>
        <p:grpSpPr>
          <a:xfrm>
            <a:off x="5547759" y="2786289"/>
            <a:ext cx="2253863" cy="351534"/>
            <a:chOff x="5547759" y="2712139"/>
            <a:chExt cx="2253863" cy="351534"/>
          </a:xfrm>
        </p:grpSpPr>
        <p:sp>
          <p:nvSpPr>
            <p:cNvPr id="1087" name="Google Shape;1087;p24"/>
            <p:cNvSpPr/>
            <p:nvPr/>
          </p:nvSpPr>
          <p:spPr>
            <a:xfrm>
              <a:off x="5578625" y="2734875"/>
              <a:ext cx="2194219" cy="294494"/>
            </a:xfrm>
            <a:custGeom>
              <a:avLst/>
              <a:gdLst/>
              <a:ahLst/>
              <a:cxnLst/>
              <a:rect l="l" t="t" r="r" b="b"/>
              <a:pathLst>
                <a:path w="47376" h="11479" fill="none" extrusionOk="0">
                  <a:moveTo>
                    <a:pt x="47375" y="11478"/>
                  </a:moveTo>
                  <a:lnTo>
                    <a:pt x="47375" y="4584"/>
                  </a:lnTo>
                  <a:cubicBezTo>
                    <a:pt x="47375" y="3584"/>
                    <a:pt x="46566" y="2775"/>
                    <a:pt x="45577" y="2775"/>
                  </a:cubicBezTo>
                  <a:lnTo>
                    <a:pt x="893" y="2775"/>
                  </a:lnTo>
                  <a:cubicBezTo>
                    <a:pt x="393" y="2775"/>
                    <a:pt x="0" y="2382"/>
                    <a:pt x="0" y="1882"/>
                  </a:cubicBez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774017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0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5547759" y="2712139"/>
              <a:ext cx="56036" cy="45061"/>
            </a:xfrm>
            <a:custGeom>
              <a:avLst/>
              <a:gdLst/>
              <a:ahLst/>
              <a:cxnLst/>
              <a:rect l="l" t="t" r="r" b="b"/>
              <a:pathLst>
                <a:path w="1491" h="1199" extrusionOk="0">
                  <a:moveTo>
                    <a:pt x="789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11" y="1145"/>
                    <a:pt x="658" y="1198"/>
                    <a:pt x="800" y="1198"/>
                  </a:cubicBezTo>
                  <a:cubicBezTo>
                    <a:pt x="1156" y="1198"/>
                    <a:pt x="1491" y="867"/>
                    <a:pt x="1389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0" y="1"/>
                    <a:pt x="7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" name="Google Shape;1090;p24"/>
          <p:cNvGrpSpPr/>
          <p:nvPr/>
        </p:nvGrpSpPr>
        <p:grpSpPr>
          <a:xfrm>
            <a:off x="4331024" y="3211248"/>
            <a:ext cx="482409" cy="568323"/>
            <a:chOff x="4331024" y="3137098"/>
            <a:chExt cx="482409" cy="568323"/>
          </a:xfrm>
        </p:grpSpPr>
        <p:sp>
          <p:nvSpPr>
            <p:cNvPr id="1091" name="Google Shape;1091;p24"/>
            <p:cNvSpPr/>
            <p:nvPr/>
          </p:nvSpPr>
          <p:spPr>
            <a:xfrm>
              <a:off x="4331024" y="313709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13" y="0"/>
                  </a:moveTo>
                  <a:cubicBezTo>
                    <a:pt x="6337" y="0"/>
                    <a:pt x="6263" y="9"/>
                    <a:pt x="6192" y="27"/>
                  </a:cubicBezTo>
                  <a:lnTo>
                    <a:pt x="762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12" y="1571"/>
                    <a:pt x="0" y="1968"/>
                  </a:cubicBezTo>
                  <a:lnTo>
                    <a:pt x="0" y="5266"/>
                  </a:lnTo>
                  <a:cubicBezTo>
                    <a:pt x="0" y="6576"/>
                    <a:pt x="191" y="7873"/>
                    <a:pt x="584" y="9124"/>
                  </a:cubicBezTo>
                  <a:cubicBezTo>
                    <a:pt x="1131" y="10886"/>
                    <a:pt x="2108" y="12564"/>
                    <a:pt x="3632" y="13743"/>
                  </a:cubicBezTo>
                  <a:cubicBezTo>
                    <a:pt x="4441" y="14374"/>
                    <a:pt x="5358" y="14839"/>
                    <a:pt x="6358" y="15112"/>
                  </a:cubicBezTo>
                  <a:cubicBezTo>
                    <a:pt x="6382" y="15118"/>
                    <a:pt x="6412" y="15121"/>
                    <a:pt x="6442" y="15121"/>
                  </a:cubicBezTo>
                  <a:cubicBezTo>
                    <a:pt x="6471" y="15121"/>
                    <a:pt x="6501" y="15118"/>
                    <a:pt x="6525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12" y="1571"/>
                    <a:pt x="12479" y="1265"/>
                    <a:pt x="12095" y="1265"/>
                  </a:cubicBezTo>
                  <a:cubicBezTo>
                    <a:pt x="12088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67" y="9"/>
                    <a:pt x="6489" y="0"/>
                    <a:pt x="64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4358760" y="3172539"/>
              <a:ext cx="426486" cy="500336"/>
            </a:xfrm>
            <a:custGeom>
              <a:avLst/>
              <a:gdLst/>
              <a:ahLst/>
              <a:cxnLst/>
              <a:rect l="l" t="t" r="r" b="b"/>
              <a:pathLst>
                <a:path w="11348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8" y="977"/>
                    <a:pt x="551" y="977"/>
                  </a:cubicBezTo>
                  <a:cubicBezTo>
                    <a:pt x="262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7" y="13312"/>
                  </a:lnTo>
                  <a:cubicBezTo>
                    <a:pt x="9895" y="12169"/>
                    <a:pt x="11347" y="7847"/>
                    <a:pt x="11347" y="4502"/>
                  </a:cubicBezTo>
                  <a:lnTo>
                    <a:pt x="11347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4365036" y="3180619"/>
              <a:ext cx="413934" cy="484626"/>
            </a:xfrm>
            <a:custGeom>
              <a:avLst/>
              <a:gdLst/>
              <a:ahLst/>
              <a:cxnLst/>
              <a:rect l="l" t="t" r="r" b="b"/>
              <a:pathLst>
                <a:path w="11014" h="12895" extrusionOk="0">
                  <a:moveTo>
                    <a:pt x="10454" y="941"/>
                  </a:moveTo>
                  <a:cubicBezTo>
                    <a:pt x="10752" y="929"/>
                    <a:pt x="11002" y="1155"/>
                    <a:pt x="11014" y="1441"/>
                  </a:cubicBezTo>
                  <a:lnTo>
                    <a:pt x="11014" y="4358"/>
                  </a:lnTo>
                  <a:cubicBezTo>
                    <a:pt x="11014" y="7596"/>
                    <a:pt x="9597" y="11787"/>
                    <a:pt x="5560" y="12895"/>
                  </a:cubicBezTo>
                  <a:cubicBezTo>
                    <a:pt x="5537" y="12895"/>
                    <a:pt x="5525" y="12895"/>
                    <a:pt x="5513" y="12895"/>
                  </a:cubicBezTo>
                  <a:cubicBezTo>
                    <a:pt x="1465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12" y="1155"/>
                    <a:pt x="262" y="929"/>
                    <a:pt x="560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4507323" y="3279047"/>
              <a:ext cx="129810" cy="129810"/>
            </a:xfrm>
            <a:custGeom>
              <a:avLst/>
              <a:gdLst/>
              <a:ahLst/>
              <a:cxnLst/>
              <a:rect l="l" t="t" r="r" b="b"/>
              <a:pathLst>
                <a:path w="3454" h="3454" extrusionOk="0">
                  <a:moveTo>
                    <a:pt x="1727" y="1"/>
                  </a:moveTo>
                  <a:cubicBezTo>
                    <a:pt x="774" y="1"/>
                    <a:pt x="0" y="775"/>
                    <a:pt x="0" y="1727"/>
                  </a:cubicBezTo>
                  <a:cubicBezTo>
                    <a:pt x="0" y="2680"/>
                    <a:pt x="774" y="3453"/>
                    <a:pt x="1727" y="3453"/>
                  </a:cubicBezTo>
                  <a:cubicBezTo>
                    <a:pt x="2679" y="3453"/>
                    <a:pt x="3453" y="2680"/>
                    <a:pt x="3453" y="1727"/>
                  </a:cubicBezTo>
                  <a:cubicBezTo>
                    <a:pt x="3453" y="775"/>
                    <a:pt x="2679" y="1"/>
                    <a:pt x="1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4"/>
            <p:cNvSpPr/>
            <p:nvPr/>
          </p:nvSpPr>
          <p:spPr>
            <a:xfrm>
              <a:off x="4446477" y="3405700"/>
              <a:ext cx="251051" cy="100270"/>
            </a:xfrm>
            <a:custGeom>
              <a:avLst/>
              <a:gdLst/>
              <a:ahLst/>
              <a:cxnLst/>
              <a:rect l="l" t="t" r="r" b="b"/>
              <a:pathLst>
                <a:path w="6680" h="2668" extrusionOk="0">
                  <a:moveTo>
                    <a:pt x="2072" y="0"/>
                  </a:moveTo>
                  <a:cubicBezTo>
                    <a:pt x="1191" y="357"/>
                    <a:pt x="488" y="1048"/>
                    <a:pt x="143" y="1941"/>
                  </a:cubicBezTo>
                  <a:cubicBezTo>
                    <a:pt x="0" y="2286"/>
                    <a:pt x="262" y="2667"/>
                    <a:pt x="643" y="2667"/>
                  </a:cubicBezTo>
                  <a:lnTo>
                    <a:pt x="6049" y="2667"/>
                  </a:lnTo>
                  <a:cubicBezTo>
                    <a:pt x="6430" y="2667"/>
                    <a:pt x="6680" y="2286"/>
                    <a:pt x="6537" y="1941"/>
                  </a:cubicBezTo>
                  <a:cubicBezTo>
                    <a:pt x="6191" y="1048"/>
                    <a:pt x="5501" y="357"/>
                    <a:pt x="4620" y="0"/>
                  </a:cubicBezTo>
                  <a:cubicBezTo>
                    <a:pt x="4245" y="292"/>
                    <a:pt x="3795" y="438"/>
                    <a:pt x="3346" y="438"/>
                  </a:cubicBezTo>
                  <a:cubicBezTo>
                    <a:pt x="2896" y="438"/>
                    <a:pt x="2447" y="292"/>
                    <a:pt x="2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24"/>
          <p:cNvGrpSpPr/>
          <p:nvPr/>
        </p:nvGrpSpPr>
        <p:grpSpPr>
          <a:xfrm>
            <a:off x="2732240" y="3211248"/>
            <a:ext cx="481507" cy="566970"/>
            <a:chOff x="2774016" y="3137098"/>
            <a:chExt cx="481507" cy="566970"/>
          </a:xfrm>
        </p:grpSpPr>
        <p:sp>
          <p:nvSpPr>
            <p:cNvPr id="1097" name="Google Shape;1097;p24"/>
            <p:cNvSpPr/>
            <p:nvPr/>
          </p:nvSpPr>
          <p:spPr>
            <a:xfrm>
              <a:off x="2774016" y="3137098"/>
              <a:ext cx="481507" cy="566970"/>
            </a:xfrm>
            <a:custGeom>
              <a:avLst/>
              <a:gdLst/>
              <a:ahLst/>
              <a:cxnLst/>
              <a:rect l="l" t="t" r="r" b="b"/>
              <a:pathLst>
                <a:path w="12812" h="15086" extrusionOk="0">
                  <a:moveTo>
                    <a:pt x="6412" y="0"/>
                  </a:moveTo>
                  <a:cubicBezTo>
                    <a:pt x="6338" y="0"/>
                    <a:pt x="6263" y="9"/>
                    <a:pt x="6192" y="27"/>
                  </a:cubicBezTo>
                  <a:lnTo>
                    <a:pt x="775" y="1265"/>
                  </a:lnTo>
                  <a:cubicBezTo>
                    <a:pt x="760" y="1265"/>
                    <a:pt x="746" y="1264"/>
                    <a:pt x="731" y="1264"/>
                  </a:cubicBezTo>
                  <a:cubicBezTo>
                    <a:pt x="335" y="1264"/>
                    <a:pt x="24" y="1577"/>
                    <a:pt x="1" y="1968"/>
                  </a:cubicBezTo>
                  <a:lnTo>
                    <a:pt x="1" y="5254"/>
                  </a:lnTo>
                  <a:cubicBezTo>
                    <a:pt x="1" y="6564"/>
                    <a:pt x="203" y="7861"/>
                    <a:pt x="584" y="9112"/>
                  </a:cubicBezTo>
                  <a:cubicBezTo>
                    <a:pt x="1144" y="10862"/>
                    <a:pt x="2108" y="12529"/>
                    <a:pt x="3620" y="13707"/>
                  </a:cubicBezTo>
                  <a:cubicBezTo>
                    <a:pt x="4430" y="14338"/>
                    <a:pt x="5358" y="14803"/>
                    <a:pt x="6347" y="15077"/>
                  </a:cubicBezTo>
                  <a:cubicBezTo>
                    <a:pt x="6376" y="15083"/>
                    <a:pt x="6406" y="15086"/>
                    <a:pt x="6436" y="15086"/>
                  </a:cubicBezTo>
                  <a:cubicBezTo>
                    <a:pt x="6466" y="15086"/>
                    <a:pt x="6496" y="15083"/>
                    <a:pt x="6525" y="15077"/>
                  </a:cubicBezTo>
                  <a:cubicBezTo>
                    <a:pt x="11181" y="13767"/>
                    <a:pt x="12812" y="9028"/>
                    <a:pt x="12812" y="5254"/>
                  </a:cubicBezTo>
                  <a:lnTo>
                    <a:pt x="12812" y="1968"/>
                  </a:lnTo>
                  <a:cubicBezTo>
                    <a:pt x="12789" y="1577"/>
                    <a:pt x="12478" y="1264"/>
                    <a:pt x="12092" y="1264"/>
                  </a:cubicBezTo>
                  <a:cubicBezTo>
                    <a:pt x="12078" y="1264"/>
                    <a:pt x="12064" y="1265"/>
                    <a:pt x="12050" y="1265"/>
                  </a:cubicBezTo>
                  <a:lnTo>
                    <a:pt x="6632" y="27"/>
                  </a:lnTo>
                  <a:cubicBezTo>
                    <a:pt x="6561" y="9"/>
                    <a:pt x="6487" y="0"/>
                    <a:pt x="64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2801751" y="3172539"/>
              <a:ext cx="426035" cy="499434"/>
            </a:xfrm>
            <a:custGeom>
              <a:avLst/>
              <a:gdLst/>
              <a:ahLst/>
              <a:cxnLst/>
              <a:rect l="l" t="t" r="r" b="b"/>
              <a:pathLst>
                <a:path w="11336" h="13289" extrusionOk="0">
                  <a:moveTo>
                    <a:pt x="5668" y="1"/>
                  </a:moveTo>
                  <a:lnTo>
                    <a:pt x="572" y="977"/>
                  </a:lnTo>
                  <a:cubicBezTo>
                    <a:pt x="565" y="977"/>
                    <a:pt x="557" y="977"/>
                    <a:pt x="550" y="977"/>
                  </a:cubicBezTo>
                  <a:cubicBezTo>
                    <a:pt x="262" y="977"/>
                    <a:pt x="24" y="1199"/>
                    <a:pt x="1" y="1501"/>
                  </a:cubicBezTo>
                  <a:lnTo>
                    <a:pt x="1" y="4502"/>
                  </a:lnTo>
                  <a:cubicBezTo>
                    <a:pt x="1" y="7835"/>
                    <a:pt x="1501" y="12145"/>
                    <a:pt x="5668" y="13288"/>
                  </a:cubicBezTo>
                  <a:lnTo>
                    <a:pt x="5716" y="13288"/>
                  </a:lnTo>
                  <a:cubicBezTo>
                    <a:pt x="9883" y="12157"/>
                    <a:pt x="11336" y="7835"/>
                    <a:pt x="11336" y="4502"/>
                  </a:cubicBezTo>
                  <a:lnTo>
                    <a:pt x="11336" y="1501"/>
                  </a:lnTo>
                  <a:cubicBezTo>
                    <a:pt x="11324" y="1199"/>
                    <a:pt x="11075" y="977"/>
                    <a:pt x="10787" y="977"/>
                  </a:cubicBezTo>
                  <a:cubicBezTo>
                    <a:pt x="10779" y="977"/>
                    <a:pt x="10772" y="977"/>
                    <a:pt x="10764" y="977"/>
                  </a:cubicBezTo>
                  <a:lnTo>
                    <a:pt x="56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2808479" y="3180168"/>
              <a:ext cx="412581" cy="484175"/>
            </a:xfrm>
            <a:custGeom>
              <a:avLst/>
              <a:gdLst/>
              <a:ahLst/>
              <a:cxnLst/>
              <a:rect l="l" t="t" r="r" b="b"/>
              <a:pathLst>
                <a:path w="10978" h="12883" extrusionOk="0">
                  <a:moveTo>
                    <a:pt x="10430" y="941"/>
                  </a:moveTo>
                  <a:cubicBezTo>
                    <a:pt x="10716" y="929"/>
                    <a:pt x="10966" y="1155"/>
                    <a:pt x="10978" y="1453"/>
                  </a:cubicBezTo>
                  <a:lnTo>
                    <a:pt x="10978" y="4358"/>
                  </a:lnTo>
                  <a:cubicBezTo>
                    <a:pt x="10978" y="7597"/>
                    <a:pt x="9573" y="11776"/>
                    <a:pt x="5537" y="12871"/>
                  </a:cubicBezTo>
                  <a:cubicBezTo>
                    <a:pt x="5525" y="12883"/>
                    <a:pt x="5501" y="12883"/>
                    <a:pt x="5489" y="12871"/>
                  </a:cubicBezTo>
                  <a:cubicBezTo>
                    <a:pt x="1453" y="11776"/>
                    <a:pt x="0" y="7597"/>
                    <a:pt x="0" y="4358"/>
                  </a:cubicBezTo>
                  <a:lnTo>
                    <a:pt x="0" y="1453"/>
                  </a:lnTo>
                  <a:cubicBezTo>
                    <a:pt x="12" y="1167"/>
                    <a:pt x="262" y="941"/>
                    <a:pt x="548" y="953"/>
                  </a:cubicBezTo>
                  <a:lnTo>
                    <a:pt x="5489" y="0"/>
                  </a:ln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2913184" y="3378829"/>
              <a:ext cx="203171" cy="135635"/>
            </a:xfrm>
            <a:custGeom>
              <a:avLst/>
              <a:gdLst/>
              <a:ahLst/>
              <a:cxnLst/>
              <a:rect l="l" t="t" r="r" b="b"/>
              <a:pathLst>
                <a:path w="5406" h="360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3037"/>
                  </a:lnTo>
                  <a:cubicBezTo>
                    <a:pt x="1" y="3358"/>
                    <a:pt x="251" y="3608"/>
                    <a:pt x="572" y="3608"/>
                  </a:cubicBezTo>
                  <a:lnTo>
                    <a:pt x="4846" y="3608"/>
                  </a:lnTo>
                  <a:cubicBezTo>
                    <a:pt x="5156" y="3608"/>
                    <a:pt x="5406" y="3358"/>
                    <a:pt x="5406" y="3037"/>
                  </a:cubicBezTo>
                  <a:lnTo>
                    <a:pt x="5406" y="560"/>
                  </a:lnTo>
                  <a:cubicBezTo>
                    <a:pt x="5406" y="251"/>
                    <a:pt x="5156" y="1"/>
                    <a:pt x="48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2949000" y="3304115"/>
              <a:ext cx="131576" cy="74752"/>
            </a:xfrm>
            <a:custGeom>
              <a:avLst/>
              <a:gdLst/>
              <a:ahLst/>
              <a:cxnLst/>
              <a:rect l="l" t="t" r="r" b="b"/>
              <a:pathLst>
                <a:path w="3501" h="1989" extrusionOk="0">
                  <a:moveTo>
                    <a:pt x="1750" y="0"/>
                  </a:moveTo>
                  <a:cubicBezTo>
                    <a:pt x="786" y="0"/>
                    <a:pt x="0" y="774"/>
                    <a:pt x="0" y="1751"/>
                  </a:cubicBezTo>
                  <a:lnTo>
                    <a:pt x="0" y="1989"/>
                  </a:lnTo>
                  <a:lnTo>
                    <a:pt x="488" y="1989"/>
                  </a:lnTo>
                  <a:lnTo>
                    <a:pt x="488" y="1751"/>
                  </a:lnTo>
                  <a:cubicBezTo>
                    <a:pt x="488" y="1048"/>
                    <a:pt x="1048" y="477"/>
                    <a:pt x="1750" y="477"/>
                  </a:cubicBezTo>
                  <a:cubicBezTo>
                    <a:pt x="2453" y="477"/>
                    <a:pt x="3012" y="1048"/>
                    <a:pt x="3012" y="1751"/>
                  </a:cubicBezTo>
                  <a:lnTo>
                    <a:pt x="3012" y="1989"/>
                  </a:lnTo>
                  <a:lnTo>
                    <a:pt x="3500" y="1989"/>
                  </a:lnTo>
                  <a:lnTo>
                    <a:pt x="3500" y="1751"/>
                  </a:lnTo>
                  <a:cubicBezTo>
                    <a:pt x="3500" y="774"/>
                    <a:pt x="2715" y="0"/>
                    <a:pt x="1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3079185" y="3405249"/>
              <a:ext cx="51488" cy="109215"/>
            </a:xfrm>
            <a:custGeom>
              <a:avLst/>
              <a:gdLst/>
              <a:ahLst/>
              <a:cxnLst/>
              <a:rect l="l" t="t" r="r" b="b"/>
              <a:pathLst>
                <a:path w="1370" h="2906" extrusionOk="0">
                  <a:moveTo>
                    <a:pt x="1" y="0"/>
                  </a:moveTo>
                  <a:lnTo>
                    <a:pt x="1" y="2905"/>
                  </a:lnTo>
                  <a:lnTo>
                    <a:pt x="787" y="2905"/>
                  </a:lnTo>
                  <a:cubicBezTo>
                    <a:pt x="1108" y="2905"/>
                    <a:pt x="1370" y="2643"/>
                    <a:pt x="1370" y="2334"/>
                  </a:cubicBezTo>
                  <a:lnTo>
                    <a:pt x="13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3050999" y="3348425"/>
              <a:ext cx="107899" cy="69377"/>
            </a:xfrm>
            <a:custGeom>
              <a:avLst/>
              <a:gdLst/>
              <a:ahLst/>
              <a:cxnLst/>
              <a:rect l="l" t="t" r="r" b="b"/>
              <a:pathLst>
                <a:path w="2871" h="1846" extrusionOk="0">
                  <a:moveTo>
                    <a:pt x="1441" y="0"/>
                  </a:moveTo>
                  <a:lnTo>
                    <a:pt x="1" y="1846"/>
                  </a:lnTo>
                  <a:lnTo>
                    <a:pt x="2870" y="1846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24"/>
          <p:cNvGrpSpPr/>
          <p:nvPr/>
        </p:nvGrpSpPr>
        <p:grpSpPr>
          <a:xfrm>
            <a:off x="5930609" y="3211248"/>
            <a:ext cx="481094" cy="566970"/>
            <a:chOff x="5889348" y="3137098"/>
            <a:chExt cx="481094" cy="566970"/>
          </a:xfrm>
        </p:grpSpPr>
        <p:sp>
          <p:nvSpPr>
            <p:cNvPr id="1105" name="Google Shape;1105;p24"/>
            <p:cNvSpPr/>
            <p:nvPr/>
          </p:nvSpPr>
          <p:spPr>
            <a:xfrm>
              <a:off x="5889348" y="3137098"/>
              <a:ext cx="481094" cy="566970"/>
            </a:xfrm>
            <a:custGeom>
              <a:avLst/>
              <a:gdLst/>
              <a:ahLst/>
              <a:cxnLst/>
              <a:rect l="l" t="t" r="r" b="b"/>
              <a:pathLst>
                <a:path w="12801" h="15086" extrusionOk="0">
                  <a:moveTo>
                    <a:pt x="6399" y="0"/>
                  </a:moveTo>
                  <a:cubicBezTo>
                    <a:pt x="6323" y="0"/>
                    <a:pt x="6246" y="9"/>
                    <a:pt x="6168" y="27"/>
                  </a:cubicBezTo>
                  <a:lnTo>
                    <a:pt x="763" y="1265"/>
                  </a:lnTo>
                  <a:cubicBezTo>
                    <a:pt x="749" y="1265"/>
                    <a:pt x="735" y="1264"/>
                    <a:pt x="721" y="1264"/>
                  </a:cubicBezTo>
                  <a:cubicBezTo>
                    <a:pt x="334" y="1264"/>
                    <a:pt x="12" y="1577"/>
                    <a:pt x="1" y="1968"/>
                  </a:cubicBezTo>
                  <a:lnTo>
                    <a:pt x="1" y="5254"/>
                  </a:lnTo>
                  <a:cubicBezTo>
                    <a:pt x="1" y="6564"/>
                    <a:pt x="191" y="7861"/>
                    <a:pt x="584" y="9112"/>
                  </a:cubicBezTo>
                  <a:cubicBezTo>
                    <a:pt x="1132" y="10862"/>
                    <a:pt x="2108" y="12529"/>
                    <a:pt x="3620" y="13707"/>
                  </a:cubicBezTo>
                  <a:cubicBezTo>
                    <a:pt x="4430" y="14338"/>
                    <a:pt x="5347" y="14803"/>
                    <a:pt x="6335" y="15077"/>
                  </a:cubicBezTo>
                  <a:cubicBezTo>
                    <a:pt x="6365" y="15083"/>
                    <a:pt x="6394" y="15086"/>
                    <a:pt x="6424" y="15086"/>
                  </a:cubicBezTo>
                  <a:cubicBezTo>
                    <a:pt x="6454" y="15086"/>
                    <a:pt x="6484" y="15083"/>
                    <a:pt x="6514" y="15077"/>
                  </a:cubicBezTo>
                  <a:cubicBezTo>
                    <a:pt x="11181" y="13767"/>
                    <a:pt x="12800" y="9028"/>
                    <a:pt x="12800" y="5254"/>
                  </a:cubicBezTo>
                  <a:lnTo>
                    <a:pt x="12800" y="1968"/>
                  </a:lnTo>
                  <a:cubicBezTo>
                    <a:pt x="12789" y="1577"/>
                    <a:pt x="12467" y="1264"/>
                    <a:pt x="12080" y="1264"/>
                  </a:cubicBezTo>
                  <a:cubicBezTo>
                    <a:pt x="12066" y="1264"/>
                    <a:pt x="12052" y="1265"/>
                    <a:pt x="12038" y="1265"/>
                  </a:cubicBezTo>
                  <a:lnTo>
                    <a:pt x="6621" y="27"/>
                  </a:lnTo>
                  <a:cubicBezTo>
                    <a:pt x="6549" y="9"/>
                    <a:pt x="6475" y="0"/>
                    <a:pt x="63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4"/>
            <p:cNvSpPr/>
            <p:nvPr/>
          </p:nvSpPr>
          <p:spPr>
            <a:xfrm>
              <a:off x="5917121" y="3172539"/>
              <a:ext cx="425547" cy="499434"/>
            </a:xfrm>
            <a:custGeom>
              <a:avLst/>
              <a:gdLst/>
              <a:ahLst/>
              <a:cxnLst/>
              <a:rect l="l" t="t" r="r" b="b"/>
              <a:pathLst>
                <a:path w="11323" h="13289" extrusionOk="0">
                  <a:moveTo>
                    <a:pt x="5667" y="1"/>
                  </a:moveTo>
                  <a:lnTo>
                    <a:pt x="572" y="977"/>
                  </a:lnTo>
                  <a:cubicBezTo>
                    <a:pt x="564" y="977"/>
                    <a:pt x="556" y="977"/>
                    <a:pt x="548" y="977"/>
                  </a:cubicBezTo>
                  <a:cubicBezTo>
                    <a:pt x="249" y="977"/>
                    <a:pt x="12" y="1199"/>
                    <a:pt x="0" y="1501"/>
                  </a:cubicBezTo>
                  <a:lnTo>
                    <a:pt x="0" y="4502"/>
                  </a:lnTo>
                  <a:cubicBezTo>
                    <a:pt x="0" y="7835"/>
                    <a:pt x="1500" y="12145"/>
                    <a:pt x="5667" y="13288"/>
                  </a:cubicBezTo>
                  <a:lnTo>
                    <a:pt x="5703" y="13288"/>
                  </a:lnTo>
                  <a:cubicBezTo>
                    <a:pt x="9870" y="12157"/>
                    <a:pt x="11323" y="7835"/>
                    <a:pt x="11323" y="4502"/>
                  </a:cubicBezTo>
                  <a:lnTo>
                    <a:pt x="11323" y="1501"/>
                  </a:lnTo>
                  <a:cubicBezTo>
                    <a:pt x="11311" y="1199"/>
                    <a:pt x="11073" y="977"/>
                    <a:pt x="10786" y="977"/>
                  </a:cubicBezTo>
                  <a:cubicBezTo>
                    <a:pt x="10778" y="977"/>
                    <a:pt x="10771" y="977"/>
                    <a:pt x="10763" y="977"/>
                  </a:cubicBezTo>
                  <a:lnTo>
                    <a:pt x="56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5923360" y="3180168"/>
              <a:ext cx="413069" cy="484175"/>
            </a:xfrm>
            <a:custGeom>
              <a:avLst/>
              <a:gdLst/>
              <a:ahLst/>
              <a:cxnLst/>
              <a:rect l="l" t="t" r="r" b="b"/>
              <a:pathLst>
                <a:path w="10991" h="12883" extrusionOk="0">
                  <a:moveTo>
                    <a:pt x="10431" y="941"/>
                  </a:moveTo>
                  <a:cubicBezTo>
                    <a:pt x="10728" y="929"/>
                    <a:pt x="10978" y="1155"/>
                    <a:pt x="10990" y="1453"/>
                  </a:cubicBezTo>
                  <a:lnTo>
                    <a:pt x="10990" y="4358"/>
                  </a:lnTo>
                  <a:cubicBezTo>
                    <a:pt x="10990" y="7597"/>
                    <a:pt x="9585" y="11776"/>
                    <a:pt x="5537" y="12871"/>
                  </a:cubicBezTo>
                  <a:cubicBezTo>
                    <a:pt x="5525" y="12883"/>
                    <a:pt x="5513" y="12883"/>
                    <a:pt x="5501" y="12871"/>
                  </a:cubicBezTo>
                  <a:cubicBezTo>
                    <a:pt x="1453" y="11776"/>
                    <a:pt x="1" y="7597"/>
                    <a:pt x="1" y="4358"/>
                  </a:cubicBezTo>
                  <a:lnTo>
                    <a:pt x="1" y="1453"/>
                  </a:lnTo>
                  <a:cubicBezTo>
                    <a:pt x="13" y="1155"/>
                    <a:pt x="263" y="941"/>
                    <a:pt x="560" y="953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4"/>
            <p:cNvSpPr/>
            <p:nvPr/>
          </p:nvSpPr>
          <p:spPr>
            <a:xfrm>
              <a:off x="5983792" y="3305017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2" y="0"/>
                  </a:moveTo>
                  <a:cubicBezTo>
                    <a:pt x="95" y="0"/>
                    <a:pt x="0" y="95"/>
                    <a:pt x="0" y="203"/>
                  </a:cubicBezTo>
                  <a:lnTo>
                    <a:pt x="0" y="1262"/>
                  </a:lnTo>
                  <a:cubicBezTo>
                    <a:pt x="0" y="1369"/>
                    <a:pt x="95" y="1465"/>
                    <a:pt x="202" y="1465"/>
                  </a:cubicBezTo>
                  <a:lnTo>
                    <a:pt x="3536" y="1465"/>
                  </a:lnTo>
                  <a:cubicBezTo>
                    <a:pt x="3655" y="1465"/>
                    <a:pt x="3739" y="1369"/>
                    <a:pt x="3739" y="1262"/>
                  </a:cubicBezTo>
                  <a:lnTo>
                    <a:pt x="3739" y="203"/>
                  </a:lnTo>
                  <a:cubicBezTo>
                    <a:pt x="3739" y="95"/>
                    <a:pt x="3655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4"/>
            <p:cNvSpPr/>
            <p:nvPr/>
          </p:nvSpPr>
          <p:spPr>
            <a:xfrm>
              <a:off x="5983792" y="3366765"/>
              <a:ext cx="70279" cy="55058"/>
            </a:xfrm>
            <a:custGeom>
              <a:avLst/>
              <a:gdLst/>
              <a:ahLst/>
              <a:cxnLst/>
              <a:rect l="l" t="t" r="r" b="b"/>
              <a:pathLst>
                <a:path w="1870" h="1465" extrusionOk="0">
                  <a:moveTo>
                    <a:pt x="202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69"/>
                    <a:pt x="95" y="1465"/>
                    <a:pt x="202" y="1465"/>
                  </a:cubicBezTo>
                  <a:lnTo>
                    <a:pt x="1667" y="1465"/>
                  </a:lnTo>
                  <a:cubicBezTo>
                    <a:pt x="1786" y="1465"/>
                    <a:pt x="1869" y="1369"/>
                    <a:pt x="1869" y="1262"/>
                  </a:cubicBezTo>
                  <a:lnTo>
                    <a:pt x="1869" y="215"/>
                  </a:lnTo>
                  <a:cubicBezTo>
                    <a:pt x="1869" y="96"/>
                    <a:pt x="1786" y="0"/>
                    <a:pt x="1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4"/>
            <p:cNvSpPr/>
            <p:nvPr/>
          </p:nvSpPr>
          <p:spPr>
            <a:xfrm>
              <a:off x="6205717" y="3366765"/>
              <a:ext cx="70279" cy="55058"/>
            </a:xfrm>
            <a:custGeom>
              <a:avLst/>
              <a:gdLst/>
              <a:ahLst/>
              <a:cxnLst/>
              <a:rect l="l" t="t" r="r" b="b"/>
              <a:pathLst>
                <a:path w="1870" h="1465" extrusionOk="0">
                  <a:moveTo>
                    <a:pt x="203" y="0"/>
                  </a:moveTo>
                  <a:cubicBezTo>
                    <a:pt x="84" y="0"/>
                    <a:pt x="1" y="96"/>
                    <a:pt x="1" y="215"/>
                  </a:cubicBezTo>
                  <a:lnTo>
                    <a:pt x="1" y="1262"/>
                  </a:lnTo>
                  <a:cubicBezTo>
                    <a:pt x="1" y="1369"/>
                    <a:pt x="84" y="1465"/>
                    <a:pt x="203" y="1465"/>
                  </a:cubicBezTo>
                  <a:lnTo>
                    <a:pt x="1667" y="1465"/>
                  </a:lnTo>
                  <a:cubicBezTo>
                    <a:pt x="1775" y="1465"/>
                    <a:pt x="1870" y="1369"/>
                    <a:pt x="1870" y="1262"/>
                  </a:cubicBezTo>
                  <a:lnTo>
                    <a:pt x="1870" y="215"/>
                  </a:lnTo>
                  <a:cubicBezTo>
                    <a:pt x="1870" y="96"/>
                    <a:pt x="1775" y="0"/>
                    <a:pt x="1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4"/>
            <p:cNvSpPr/>
            <p:nvPr/>
          </p:nvSpPr>
          <p:spPr>
            <a:xfrm>
              <a:off x="6062077" y="3366765"/>
              <a:ext cx="135184" cy="55058"/>
            </a:xfrm>
            <a:custGeom>
              <a:avLst/>
              <a:gdLst/>
              <a:ahLst/>
              <a:cxnLst/>
              <a:rect l="l" t="t" r="r" b="b"/>
              <a:pathLst>
                <a:path w="3597" h="1465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1262"/>
                  </a:lnTo>
                  <a:cubicBezTo>
                    <a:pt x="1" y="1369"/>
                    <a:pt x="96" y="1465"/>
                    <a:pt x="215" y="1465"/>
                  </a:cubicBezTo>
                  <a:lnTo>
                    <a:pt x="3394" y="1465"/>
                  </a:lnTo>
                  <a:cubicBezTo>
                    <a:pt x="3513" y="1465"/>
                    <a:pt x="3596" y="1369"/>
                    <a:pt x="3596" y="1262"/>
                  </a:cubicBezTo>
                  <a:lnTo>
                    <a:pt x="3596" y="215"/>
                  </a:lnTo>
                  <a:cubicBezTo>
                    <a:pt x="3596" y="96"/>
                    <a:pt x="3513" y="0"/>
                    <a:pt x="3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4"/>
            <p:cNvSpPr/>
            <p:nvPr/>
          </p:nvSpPr>
          <p:spPr>
            <a:xfrm>
              <a:off x="6135475" y="3305017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3" y="0"/>
                  </a:moveTo>
                  <a:cubicBezTo>
                    <a:pt x="84" y="0"/>
                    <a:pt x="0" y="95"/>
                    <a:pt x="0" y="203"/>
                  </a:cubicBezTo>
                  <a:lnTo>
                    <a:pt x="0" y="1262"/>
                  </a:lnTo>
                  <a:cubicBezTo>
                    <a:pt x="0" y="1369"/>
                    <a:pt x="84" y="1465"/>
                    <a:pt x="203" y="1465"/>
                  </a:cubicBezTo>
                  <a:lnTo>
                    <a:pt x="3536" y="1465"/>
                  </a:lnTo>
                  <a:cubicBezTo>
                    <a:pt x="3644" y="1465"/>
                    <a:pt x="3739" y="1369"/>
                    <a:pt x="3739" y="1262"/>
                  </a:cubicBezTo>
                  <a:lnTo>
                    <a:pt x="3739" y="203"/>
                  </a:lnTo>
                  <a:cubicBezTo>
                    <a:pt x="3739" y="95"/>
                    <a:pt x="3644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4"/>
            <p:cNvSpPr/>
            <p:nvPr/>
          </p:nvSpPr>
          <p:spPr>
            <a:xfrm>
              <a:off x="5983792" y="3428513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2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70"/>
                    <a:pt x="95" y="1465"/>
                    <a:pt x="202" y="1465"/>
                  </a:cubicBezTo>
                  <a:lnTo>
                    <a:pt x="3536" y="1465"/>
                  </a:lnTo>
                  <a:cubicBezTo>
                    <a:pt x="3655" y="1465"/>
                    <a:pt x="3739" y="1370"/>
                    <a:pt x="3739" y="1262"/>
                  </a:cubicBezTo>
                  <a:lnTo>
                    <a:pt x="3739" y="215"/>
                  </a:lnTo>
                  <a:cubicBezTo>
                    <a:pt x="3739" y="96"/>
                    <a:pt x="3655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4"/>
            <p:cNvSpPr/>
            <p:nvPr/>
          </p:nvSpPr>
          <p:spPr>
            <a:xfrm>
              <a:off x="6135475" y="3428513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3" y="0"/>
                  </a:moveTo>
                  <a:cubicBezTo>
                    <a:pt x="84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70"/>
                    <a:pt x="84" y="1465"/>
                    <a:pt x="203" y="1465"/>
                  </a:cubicBezTo>
                  <a:lnTo>
                    <a:pt x="3536" y="1465"/>
                  </a:lnTo>
                  <a:cubicBezTo>
                    <a:pt x="3644" y="1465"/>
                    <a:pt x="3739" y="1370"/>
                    <a:pt x="3739" y="1262"/>
                  </a:cubicBezTo>
                  <a:lnTo>
                    <a:pt x="3739" y="215"/>
                  </a:lnTo>
                  <a:cubicBezTo>
                    <a:pt x="3739" y="96"/>
                    <a:pt x="3644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4"/>
            <p:cNvSpPr/>
            <p:nvPr/>
          </p:nvSpPr>
          <p:spPr>
            <a:xfrm>
              <a:off x="6218683" y="3366765"/>
              <a:ext cx="88657" cy="123985"/>
            </a:xfrm>
            <a:custGeom>
              <a:avLst/>
              <a:gdLst/>
              <a:ahLst/>
              <a:cxnLst/>
              <a:rect l="l" t="t" r="r" b="b"/>
              <a:pathLst>
                <a:path w="2359" h="3299" extrusionOk="0">
                  <a:moveTo>
                    <a:pt x="2358" y="2131"/>
                  </a:moveTo>
                  <a:cubicBezTo>
                    <a:pt x="2346" y="2774"/>
                    <a:pt x="1822" y="3298"/>
                    <a:pt x="1180" y="3298"/>
                  </a:cubicBezTo>
                  <a:cubicBezTo>
                    <a:pt x="525" y="3298"/>
                    <a:pt x="1" y="2774"/>
                    <a:pt x="1" y="2131"/>
                  </a:cubicBezTo>
                  <a:cubicBezTo>
                    <a:pt x="1" y="1477"/>
                    <a:pt x="1180" y="0"/>
                    <a:pt x="1180" y="0"/>
                  </a:cubicBezTo>
                  <a:cubicBezTo>
                    <a:pt x="1180" y="0"/>
                    <a:pt x="2358" y="1477"/>
                    <a:pt x="2358" y="213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4"/>
            <p:cNvSpPr/>
            <p:nvPr/>
          </p:nvSpPr>
          <p:spPr>
            <a:xfrm>
              <a:off x="6236610" y="3415547"/>
              <a:ext cx="52803" cy="81441"/>
            </a:xfrm>
            <a:custGeom>
              <a:avLst/>
              <a:gdLst/>
              <a:ahLst/>
              <a:cxnLst/>
              <a:rect l="l" t="t" r="r" b="b"/>
              <a:pathLst>
                <a:path w="1405" h="2167" extrusionOk="0">
                  <a:moveTo>
                    <a:pt x="1405" y="1274"/>
                  </a:moveTo>
                  <a:cubicBezTo>
                    <a:pt x="1369" y="2167"/>
                    <a:pt x="36" y="2167"/>
                    <a:pt x="0" y="1274"/>
                  </a:cubicBezTo>
                  <a:cubicBezTo>
                    <a:pt x="0" y="881"/>
                    <a:pt x="703" y="0"/>
                    <a:pt x="703" y="0"/>
                  </a:cubicBezTo>
                  <a:cubicBezTo>
                    <a:pt x="703" y="0"/>
                    <a:pt x="1405" y="881"/>
                    <a:pt x="1405" y="12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4"/>
            <p:cNvSpPr/>
            <p:nvPr/>
          </p:nvSpPr>
          <p:spPr>
            <a:xfrm>
              <a:off x="6183806" y="3415547"/>
              <a:ext cx="52841" cy="74301"/>
            </a:xfrm>
            <a:custGeom>
              <a:avLst/>
              <a:gdLst/>
              <a:ahLst/>
              <a:cxnLst/>
              <a:rect l="l" t="t" r="r" b="b"/>
              <a:pathLst>
                <a:path w="1406" h="1977" extrusionOk="0">
                  <a:moveTo>
                    <a:pt x="1405" y="1274"/>
                  </a:moveTo>
                  <a:cubicBezTo>
                    <a:pt x="1405" y="1655"/>
                    <a:pt x="1084" y="1976"/>
                    <a:pt x="703" y="1976"/>
                  </a:cubicBezTo>
                  <a:cubicBezTo>
                    <a:pt x="310" y="1976"/>
                    <a:pt x="0" y="1655"/>
                    <a:pt x="0" y="1274"/>
                  </a:cubicBezTo>
                  <a:cubicBezTo>
                    <a:pt x="0" y="881"/>
                    <a:pt x="703" y="0"/>
                    <a:pt x="703" y="0"/>
                  </a:cubicBezTo>
                  <a:cubicBezTo>
                    <a:pt x="703" y="0"/>
                    <a:pt x="1405" y="881"/>
                    <a:pt x="1405" y="127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6196772" y="3452678"/>
              <a:ext cx="26420" cy="41641"/>
            </a:xfrm>
            <a:custGeom>
              <a:avLst/>
              <a:gdLst/>
              <a:ahLst/>
              <a:cxnLst/>
              <a:rect l="l" t="t" r="r" b="b"/>
              <a:pathLst>
                <a:path w="703" h="1108" extrusionOk="0">
                  <a:moveTo>
                    <a:pt x="703" y="631"/>
                  </a:moveTo>
                  <a:cubicBezTo>
                    <a:pt x="703" y="1108"/>
                    <a:pt x="0" y="1108"/>
                    <a:pt x="0" y="631"/>
                  </a:cubicBezTo>
                  <a:cubicBezTo>
                    <a:pt x="0" y="441"/>
                    <a:pt x="346" y="0"/>
                    <a:pt x="346" y="0"/>
                  </a:cubicBezTo>
                  <a:cubicBezTo>
                    <a:pt x="346" y="0"/>
                    <a:pt x="703" y="441"/>
                    <a:pt x="703" y="6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5953802" y="3394501"/>
              <a:ext cx="42092" cy="89071"/>
            </a:xfrm>
            <a:custGeom>
              <a:avLst/>
              <a:gdLst/>
              <a:ahLst/>
              <a:cxnLst/>
              <a:rect l="l" t="t" r="r" b="b"/>
              <a:pathLst>
                <a:path w="1120" h="2370" extrusionOk="0">
                  <a:moveTo>
                    <a:pt x="0" y="0"/>
                  </a:moveTo>
                  <a:lnTo>
                    <a:pt x="0" y="1251"/>
                  </a:lnTo>
                  <a:cubicBezTo>
                    <a:pt x="0" y="1870"/>
                    <a:pt x="500" y="2370"/>
                    <a:pt x="1120" y="2370"/>
                  </a:cubicBezTo>
                  <a:lnTo>
                    <a:pt x="11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5930989" y="3347974"/>
              <a:ext cx="88169" cy="56411"/>
            </a:xfrm>
            <a:custGeom>
              <a:avLst/>
              <a:gdLst/>
              <a:ahLst/>
              <a:cxnLst/>
              <a:rect l="l" t="t" r="r" b="b"/>
              <a:pathLst>
                <a:path w="2346" h="1501" extrusionOk="0">
                  <a:moveTo>
                    <a:pt x="1167" y="0"/>
                  </a:moveTo>
                  <a:lnTo>
                    <a:pt x="0" y="1500"/>
                  </a:lnTo>
                  <a:lnTo>
                    <a:pt x="2346" y="1500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" name="Google Shape;1121;p24"/>
          <p:cNvGrpSpPr/>
          <p:nvPr/>
        </p:nvGrpSpPr>
        <p:grpSpPr>
          <a:xfrm>
            <a:off x="7530045" y="3211248"/>
            <a:ext cx="482409" cy="568323"/>
            <a:chOff x="7447258" y="3137098"/>
            <a:chExt cx="482409" cy="568323"/>
          </a:xfrm>
        </p:grpSpPr>
        <p:sp>
          <p:nvSpPr>
            <p:cNvPr id="1122" name="Google Shape;1122;p24"/>
            <p:cNvSpPr/>
            <p:nvPr/>
          </p:nvSpPr>
          <p:spPr>
            <a:xfrm>
              <a:off x="7447258" y="313709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22" y="0"/>
                  </a:moveTo>
                  <a:cubicBezTo>
                    <a:pt x="6346" y="0"/>
                    <a:pt x="6269" y="9"/>
                    <a:pt x="6192" y="27"/>
                  </a:cubicBezTo>
                  <a:lnTo>
                    <a:pt x="762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24" y="1571"/>
                    <a:pt x="0" y="1968"/>
                  </a:cubicBezTo>
                  <a:lnTo>
                    <a:pt x="0" y="5266"/>
                  </a:lnTo>
                  <a:cubicBezTo>
                    <a:pt x="0" y="6576"/>
                    <a:pt x="203" y="7873"/>
                    <a:pt x="584" y="9124"/>
                  </a:cubicBezTo>
                  <a:cubicBezTo>
                    <a:pt x="1143" y="10886"/>
                    <a:pt x="2120" y="12564"/>
                    <a:pt x="3632" y="13743"/>
                  </a:cubicBezTo>
                  <a:cubicBezTo>
                    <a:pt x="4441" y="14374"/>
                    <a:pt x="5370" y="14839"/>
                    <a:pt x="6358" y="15112"/>
                  </a:cubicBezTo>
                  <a:cubicBezTo>
                    <a:pt x="6388" y="15118"/>
                    <a:pt x="6418" y="15121"/>
                    <a:pt x="6448" y="15121"/>
                  </a:cubicBezTo>
                  <a:cubicBezTo>
                    <a:pt x="6477" y="15121"/>
                    <a:pt x="6507" y="15118"/>
                    <a:pt x="6537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24" y="1571"/>
                    <a:pt x="12491" y="1265"/>
                    <a:pt x="12096" y="1265"/>
                  </a:cubicBezTo>
                  <a:cubicBezTo>
                    <a:pt x="12088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73" y="9"/>
                    <a:pt x="6498" y="0"/>
                    <a:pt x="64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7474994" y="3172539"/>
              <a:ext cx="426486" cy="500336"/>
            </a:xfrm>
            <a:custGeom>
              <a:avLst/>
              <a:gdLst/>
              <a:ahLst/>
              <a:cxnLst/>
              <a:rect l="l" t="t" r="r" b="b"/>
              <a:pathLst>
                <a:path w="11348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7" y="977"/>
                    <a:pt x="550" y="977"/>
                  </a:cubicBezTo>
                  <a:cubicBezTo>
                    <a:pt x="251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7" y="13312"/>
                  </a:lnTo>
                  <a:cubicBezTo>
                    <a:pt x="9895" y="12169"/>
                    <a:pt x="11347" y="7847"/>
                    <a:pt x="11347" y="4502"/>
                  </a:cubicBezTo>
                  <a:lnTo>
                    <a:pt x="11347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7481721" y="3180619"/>
              <a:ext cx="413483" cy="484626"/>
            </a:xfrm>
            <a:custGeom>
              <a:avLst/>
              <a:gdLst/>
              <a:ahLst/>
              <a:cxnLst/>
              <a:rect l="l" t="t" r="r" b="b"/>
              <a:pathLst>
                <a:path w="11002" h="12895" extrusionOk="0">
                  <a:moveTo>
                    <a:pt x="10454" y="941"/>
                  </a:moveTo>
                  <a:cubicBezTo>
                    <a:pt x="10751" y="929"/>
                    <a:pt x="10990" y="1155"/>
                    <a:pt x="11002" y="1441"/>
                  </a:cubicBezTo>
                  <a:lnTo>
                    <a:pt x="11002" y="4358"/>
                  </a:lnTo>
                  <a:cubicBezTo>
                    <a:pt x="11002" y="7596"/>
                    <a:pt x="9597" y="11787"/>
                    <a:pt x="5548" y="12895"/>
                  </a:cubicBezTo>
                  <a:cubicBezTo>
                    <a:pt x="5537" y="12895"/>
                    <a:pt x="5525" y="12895"/>
                    <a:pt x="5501" y="12895"/>
                  </a:cubicBezTo>
                  <a:cubicBezTo>
                    <a:pt x="1453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12" y="1155"/>
                    <a:pt x="262" y="929"/>
                    <a:pt x="548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7659336" y="3449973"/>
              <a:ext cx="58666" cy="58215"/>
            </a:xfrm>
            <a:custGeom>
              <a:avLst/>
              <a:gdLst/>
              <a:ahLst/>
              <a:cxnLst/>
              <a:rect l="l" t="t" r="r" b="b"/>
              <a:pathLst>
                <a:path w="1561" h="1549" extrusionOk="0">
                  <a:moveTo>
                    <a:pt x="787" y="1"/>
                  </a:moveTo>
                  <a:cubicBezTo>
                    <a:pt x="358" y="1"/>
                    <a:pt x="1" y="346"/>
                    <a:pt x="1" y="775"/>
                  </a:cubicBezTo>
                  <a:cubicBezTo>
                    <a:pt x="1" y="1203"/>
                    <a:pt x="358" y="1549"/>
                    <a:pt x="787" y="1549"/>
                  </a:cubicBezTo>
                  <a:cubicBezTo>
                    <a:pt x="1215" y="1549"/>
                    <a:pt x="1561" y="1203"/>
                    <a:pt x="1561" y="775"/>
                  </a:cubicBezTo>
                  <a:cubicBezTo>
                    <a:pt x="1561" y="346"/>
                    <a:pt x="1215" y="1"/>
                    <a:pt x="7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4"/>
            <p:cNvSpPr/>
            <p:nvPr/>
          </p:nvSpPr>
          <p:spPr>
            <a:xfrm>
              <a:off x="7611907" y="3397056"/>
              <a:ext cx="153525" cy="51187"/>
            </a:xfrm>
            <a:custGeom>
              <a:avLst/>
              <a:gdLst/>
              <a:ahLst/>
              <a:cxnLst/>
              <a:rect l="l" t="t" r="r" b="b"/>
              <a:pathLst>
                <a:path w="4085" h="1362" extrusionOk="0">
                  <a:moveTo>
                    <a:pt x="2047" y="1"/>
                  </a:moveTo>
                  <a:cubicBezTo>
                    <a:pt x="1308" y="1"/>
                    <a:pt x="566" y="284"/>
                    <a:pt x="1" y="849"/>
                  </a:cubicBezTo>
                  <a:lnTo>
                    <a:pt x="525" y="1361"/>
                  </a:lnTo>
                  <a:cubicBezTo>
                    <a:pt x="941" y="944"/>
                    <a:pt x="1492" y="736"/>
                    <a:pt x="2044" y="736"/>
                  </a:cubicBezTo>
                  <a:cubicBezTo>
                    <a:pt x="2596" y="736"/>
                    <a:pt x="3150" y="944"/>
                    <a:pt x="3573" y="1361"/>
                  </a:cubicBezTo>
                  <a:lnTo>
                    <a:pt x="4085" y="849"/>
                  </a:lnTo>
                  <a:cubicBezTo>
                    <a:pt x="3525" y="284"/>
                    <a:pt x="2787" y="1"/>
                    <a:pt x="20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4"/>
            <p:cNvSpPr/>
            <p:nvPr/>
          </p:nvSpPr>
          <p:spPr>
            <a:xfrm>
              <a:off x="7579699" y="3345493"/>
              <a:ext cx="217941" cy="64266"/>
            </a:xfrm>
            <a:custGeom>
              <a:avLst/>
              <a:gdLst/>
              <a:ahLst/>
              <a:cxnLst/>
              <a:rect l="l" t="t" r="r" b="b"/>
              <a:pathLst>
                <a:path w="5799" h="1710" extrusionOk="0">
                  <a:moveTo>
                    <a:pt x="2900" y="1"/>
                  </a:moveTo>
                  <a:cubicBezTo>
                    <a:pt x="1852" y="1"/>
                    <a:pt x="804" y="400"/>
                    <a:pt x="1" y="1197"/>
                  </a:cubicBezTo>
                  <a:lnTo>
                    <a:pt x="524" y="1709"/>
                  </a:lnTo>
                  <a:cubicBezTo>
                    <a:pt x="1179" y="1054"/>
                    <a:pt x="2040" y="727"/>
                    <a:pt x="2901" y="727"/>
                  </a:cubicBezTo>
                  <a:cubicBezTo>
                    <a:pt x="3763" y="727"/>
                    <a:pt x="4626" y="1054"/>
                    <a:pt x="5287" y="1709"/>
                  </a:cubicBezTo>
                  <a:lnTo>
                    <a:pt x="5799" y="1197"/>
                  </a:lnTo>
                  <a:cubicBezTo>
                    <a:pt x="4995" y="400"/>
                    <a:pt x="3948" y="1"/>
                    <a:pt x="29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7547941" y="3292126"/>
              <a:ext cx="281493" cy="77796"/>
            </a:xfrm>
            <a:custGeom>
              <a:avLst/>
              <a:gdLst/>
              <a:ahLst/>
              <a:cxnLst/>
              <a:rect l="l" t="t" r="r" b="b"/>
              <a:pathLst>
                <a:path w="7490" h="2070" extrusionOk="0">
                  <a:moveTo>
                    <a:pt x="3745" y="1"/>
                  </a:moveTo>
                  <a:cubicBezTo>
                    <a:pt x="2390" y="1"/>
                    <a:pt x="1036" y="516"/>
                    <a:pt x="0" y="1546"/>
                  </a:cubicBezTo>
                  <a:lnTo>
                    <a:pt x="512" y="2070"/>
                  </a:lnTo>
                  <a:cubicBezTo>
                    <a:pt x="1405" y="1177"/>
                    <a:pt x="2575" y="730"/>
                    <a:pt x="3745" y="730"/>
                  </a:cubicBezTo>
                  <a:cubicBezTo>
                    <a:pt x="4915" y="730"/>
                    <a:pt x="6084" y="1177"/>
                    <a:pt x="6977" y="2070"/>
                  </a:cubicBezTo>
                  <a:lnTo>
                    <a:pt x="7489" y="1546"/>
                  </a:lnTo>
                  <a:cubicBezTo>
                    <a:pt x="6453" y="516"/>
                    <a:pt x="5099" y="1"/>
                    <a:pt x="37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7709020" y="3439675"/>
              <a:ext cx="103389" cy="68964"/>
            </a:xfrm>
            <a:custGeom>
              <a:avLst/>
              <a:gdLst/>
              <a:ahLst/>
              <a:cxnLst/>
              <a:rect l="l" t="t" r="r" b="b"/>
              <a:pathLst>
                <a:path w="2751" h="1835" extrusionOk="0">
                  <a:moveTo>
                    <a:pt x="298" y="1"/>
                  </a:moveTo>
                  <a:cubicBezTo>
                    <a:pt x="131" y="1"/>
                    <a:pt x="1" y="120"/>
                    <a:pt x="1" y="287"/>
                  </a:cubicBezTo>
                  <a:lnTo>
                    <a:pt x="1" y="1537"/>
                  </a:lnTo>
                  <a:cubicBezTo>
                    <a:pt x="1" y="1704"/>
                    <a:pt x="131" y="1835"/>
                    <a:pt x="298" y="1835"/>
                  </a:cubicBezTo>
                  <a:lnTo>
                    <a:pt x="2465" y="1835"/>
                  </a:lnTo>
                  <a:cubicBezTo>
                    <a:pt x="2632" y="1835"/>
                    <a:pt x="2751" y="1704"/>
                    <a:pt x="2751" y="1537"/>
                  </a:cubicBezTo>
                  <a:lnTo>
                    <a:pt x="2751" y="287"/>
                  </a:lnTo>
                  <a:cubicBezTo>
                    <a:pt x="2751" y="120"/>
                    <a:pt x="2632" y="1"/>
                    <a:pt x="2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4"/>
            <p:cNvSpPr/>
            <p:nvPr/>
          </p:nvSpPr>
          <p:spPr>
            <a:xfrm>
              <a:off x="7727360" y="3401228"/>
              <a:ext cx="67160" cy="38484"/>
            </a:xfrm>
            <a:custGeom>
              <a:avLst/>
              <a:gdLst/>
              <a:ahLst/>
              <a:cxnLst/>
              <a:rect l="l" t="t" r="r" b="b"/>
              <a:pathLst>
                <a:path w="1787" h="1024" extrusionOk="0"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lnTo>
                    <a:pt x="1" y="1024"/>
                  </a:lnTo>
                  <a:lnTo>
                    <a:pt x="251" y="1024"/>
                  </a:lnTo>
                  <a:lnTo>
                    <a:pt x="251" y="893"/>
                  </a:lnTo>
                  <a:cubicBezTo>
                    <a:pt x="251" y="464"/>
                    <a:pt x="572" y="250"/>
                    <a:pt x="894" y="250"/>
                  </a:cubicBezTo>
                  <a:cubicBezTo>
                    <a:pt x="1215" y="250"/>
                    <a:pt x="1537" y="464"/>
                    <a:pt x="1537" y="893"/>
                  </a:cubicBezTo>
                  <a:lnTo>
                    <a:pt x="1537" y="1024"/>
                  </a:lnTo>
                  <a:lnTo>
                    <a:pt x="1787" y="1024"/>
                  </a:lnTo>
                  <a:lnTo>
                    <a:pt x="1787" y="893"/>
                  </a:ln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1131;p24"/>
          <p:cNvGrpSpPr/>
          <p:nvPr/>
        </p:nvGrpSpPr>
        <p:grpSpPr>
          <a:xfrm>
            <a:off x="2478056" y="1138634"/>
            <a:ext cx="4344950" cy="1560801"/>
            <a:chOff x="2478056" y="1138634"/>
            <a:chExt cx="4344950" cy="1560801"/>
          </a:xfrm>
        </p:grpSpPr>
        <p:sp>
          <p:nvSpPr>
            <p:cNvPr id="1132" name="Google Shape;1132;p24"/>
            <p:cNvSpPr/>
            <p:nvPr/>
          </p:nvSpPr>
          <p:spPr>
            <a:xfrm>
              <a:off x="3635672" y="1406673"/>
              <a:ext cx="1881605" cy="1219815"/>
            </a:xfrm>
            <a:custGeom>
              <a:avLst/>
              <a:gdLst/>
              <a:ahLst/>
              <a:cxnLst/>
              <a:rect l="l" t="t" r="r" b="b"/>
              <a:pathLst>
                <a:path w="50066" h="32457" extrusionOk="0">
                  <a:moveTo>
                    <a:pt x="2024" y="0"/>
                  </a:moveTo>
                  <a:cubicBezTo>
                    <a:pt x="905" y="0"/>
                    <a:pt x="0" y="905"/>
                    <a:pt x="0" y="2025"/>
                  </a:cubicBezTo>
                  <a:lnTo>
                    <a:pt x="0" y="30433"/>
                  </a:lnTo>
                  <a:cubicBezTo>
                    <a:pt x="0" y="31552"/>
                    <a:pt x="905" y="32457"/>
                    <a:pt x="2024" y="32457"/>
                  </a:cubicBezTo>
                  <a:lnTo>
                    <a:pt x="48042" y="32457"/>
                  </a:lnTo>
                  <a:cubicBezTo>
                    <a:pt x="49161" y="32457"/>
                    <a:pt x="50066" y="31552"/>
                    <a:pt x="50066" y="30433"/>
                  </a:cubicBezTo>
                  <a:lnTo>
                    <a:pt x="50066" y="2025"/>
                  </a:lnTo>
                  <a:cubicBezTo>
                    <a:pt x="50066" y="905"/>
                    <a:pt x="49161" y="0"/>
                    <a:pt x="480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3636086" y="1476463"/>
              <a:ext cx="1881192" cy="1150025"/>
            </a:xfrm>
            <a:custGeom>
              <a:avLst/>
              <a:gdLst/>
              <a:ahLst/>
              <a:cxnLst/>
              <a:rect l="l" t="t" r="r" b="b"/>
              <a:pathLst>
                <a:path w="50055" h="30600" extrusionOk="0">
                  <a:moveTo>
                    <a:pt x="50055" y="1299"/>
                  </a:moveTo>
                  <a:lnTo>
                    <a:pt x="50055" y="29874"/>
                  </a:lnTo>
                  <a:cubicBezTo>
                    <a:pt x="50055" y="30278"/>
                    <a:pt x="49721" y="30600"/>
                    <a:pt x="49329" y="30600"/>
                  </a:cubicBezTo>
                  <a:lnTo>
                    <a:pt x="715" y="30600"/>
                  </a:lnTo>
                  <a:cubicBezTo>
                    <a:pt x="322" y="30600"/>
                    <a:pt x="1" y="30278"/>
                    <a:pt x="1" y="29874"/>
                  </a:cubicBezTo>
                  <a:lnTo>
                    <a:pt x="1" y="27326"/>
                  </a:lnTo>
                  <a:lnTo>
                    <a:pt x="47138" y="27326"/>
                  </a:lnTo>
                  <a:cubicBezTo>
                    <a:pt x="48436" y="27326"/>
                    <a:pt x="49483" y="26278"/>
                    <a:pt x="49483" y="24992"/>
                  </a:cubicBezTo>
                  <a:lnTo>
                    <a:pt x="49483" y="1"/>
                  </a:lnTo>
                  <a:cubicBezTo>
                    <a:pt x="49841" y="334"/>
                    <a:pt x="50055" y="799"/>
                    <a:pt x="50055" y="1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3704110" y="1507807"/>
              <a:ext cx="1744730" cy="944185"/>
            </a:xfrm>
            <a:custGeom>
              <a:avLst/>
              <a:gdLst/>
              <a:ahLst/>
              <a:cxnLst/>
              <a:rect l="l" t="t" r="r" b="b"/>
              <a:pathLst>
                <a:path w="46424" h="25123" extrusionOk="0">
                  <a:moveTo>
                    <a:pt x="1" y="0"/>
                  </a:moveTo>
                  <a:lnTo>
                    <a:pt x="46423" y="0"/>
                  </a:lnTo>
                  <a:lnTo>
                    <a:pt x="46423" y="25122"/>
                  </a:lnTo>
                  <a:lnTo>
                    <a:pt x="1" y="25122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4"/>
            <p:cNvSpPr/>
            <p:nvPr/>
          </p:nvSpPr>
          <p:spPr>
            <a:xfrm>
              <a:off x="4420057" y="1911857"/>
              <a:ext cx="265859" cy="177239"/>
            </a:xfrm>
            <a:custGeom>
              <a:avLst/>
              <a:gdLst/>
              <a:ahLst/>
              <a:cxnLst/>
              <a:rect l="l" t="t" r="r" b="b"/>
              <a:pathLst>
                <a:path w="7074" h="4716" extrusionOk="0">
                  <a:moveTo>
                    <a:pt x="3531" y="1388"/>
                  </a:moveTo>
                  <a:cubicBezTo>
                    <a:pt x="3793" y="1388"/>
                    <a:pt x="4055" y="1560"/>
                    <a:pt x="4073" y="1906"/>
                  </a:cubicBezTo>
                  <a:cubicBezTo>
                    <a:pt x="4073" y="2096"/>
                    <a:pt x="3977" y="2263"/>
                    <a:pt x="3835" y="2358"/>
                  </a:cubicBezTo>
                  <a:lnTo>
                    <a:pt x="3835" y="2775"/>
                  </a:lnTo>
                  <a:cubicBezTo>
                    <a:pt x="3835" y="2971"/>
                    <a:pt x="3686" y="3069"/>
                    <a:pt x="3537" y="3069"/>
                  </a:cubicBezTo>
                  <a:cubicBezTo>
                    <a:pt x="3388" y="3069"/>
                    <a:pt x="3239" y="2971"/>
                    <a:pt x="3239" y="2775"/>
                  </a:cubicBezTo>
                  <a:lnTo>
                    <a:pt x="3239" y="2358"/>
                  </a:lnTo>
                  <a:cubicBezTo>
                    <a:pt x="3073" y="2263"/>
                    <a:pt x="2989" y="2096"/>
                    <a:pt x="2989" y="1906"/>
                  </a:cubicBezTo>
                  <a:cubicBezTo>
                    <a:pt x="3007" y="1560"/>
                    <a:pt x="3269" y="1388"/>
                    <a:pt x="3531" y="1388"/>
                  </a:cubicBezTo>
                  <a:close/>
                  <a:moveTo>
                    <a:pt x="739" y="1"/>
                  </a:moveTo>
                  <a:cubicBezTo>
                    <a:pt x="334" y="1"/>
                    <a:pt x="1" y="334"/>
                    <a:pt x="1" y="751"/>
                  </a:cubicBezTo>
                  <a:lnTo>
                    <a:pt x="1" y="3977"/>
                  </a:lnTo>
                  <a:cubicBezTo>
                    <a:pt x="1" y="4382"/>
                    <a:pt x="334" y="4715"/>
                    <a:pt x="739" y="4715"/>
                  </a:cubicBezTo>
                  <a:lnTo>
                    <a:pt x="6323" y="4715"/>
                  </a:lnTo>
                  <a:cubicBezTo>
                    <a:pt x="6740" y="4715"/>
                    <a:pt x="7073" y="4382"/>
                    <a:pt x="7073" y="3977"/>
                  </a:cubicBezTo>
                  <a:lnTo>
                    <a:pt x="7073" y="751"/>
                  </a:lnTo>
                  <a:cubicBezTo>
                    <a:pt x="7073" y="334"/>
                    <a:pt x="6740" y="1"/>
                    <a:pt x="6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4467035" y="1814330"/>
              <a:ext cx="171865" cy="97564"/>
            </a:xfrm>
            <a:custGeom>
              <a:avLst/>
              <a:gdLst/>
              <a:ahLst/>
              <a:cxnLst/>
              <a:rect l="l" t="t" r="r" b="b"/>
              <a:pathLst>
                <a:path w="4573" h="2596" extrusionOk="0">
                  <a:moveTo>
                    <a:pt x="2287" y="0"/>
                  </a:moveTo>
                  <a:cubicBezTo>
                    <a:pt x="1025" y="0"/>
                    <a:pt x="1" y="1024"/>
                    <a:pt x="1" y="2286"/>
                  </a:cubicBezTo>
                  <a:lnTo>
                    <a:pt x="1" y="2596"/>
                  </a:lnTo>
                  <a:lnTo>
                    <a:pt x="644" y="2596"/>
                  </a:lnTo>
                  <a:lnTo>
                    <a:pt x="644" y="2286"/>
                  </a:lnTo>
                  <a:cubicBezTo>
                    <a:pt x="608" y="1357"/>
                    <a:pt x="1358" y="583"/>
                    <a:pt x="2287" y="583"/>
                  </a:cubicBezTo>
                  <a:cubicBezTo>
                    <a:pt x="3216" y="583"/>
                    <a:pt x="3966" y="1357"/>
                    <a:pt x="3942" y="2286"/>
                  </a:cubicBezTo>
                  <a:lnTo>
                    <a:pt x="3942" y="2596"/>
                  </a:lnTo>
                  <a:lnTo>
                    <a:pt x="4573" y="2596"/>
                  </a:lnTo>
                  <a:lnTo>
                    <a:pt x="4573" y="2286"/>
                  </a:lnTo>
                  <a:cubicBezTo>
                    <a:pt x="4573" y="1024"/>
                    <a:pt x="3549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4286263" y="1645622"/>
              <a:ext cx="532544" cy="665173"/>
            </a:xfrm>
            <a:custGeom>
              <a:avLst/>
              <a:gdLst/>
              <a:ahLst/>
              <a:cxnLst/>
              <a:rect l="l" t="t" r="r" b="b"/>
              <a:pathLst>
                <a:path w="14170" h="17699" extrusionOk="0">
                  <a:moveTo>
                    <a:pt x="7085" y="1548"/>
                  </a:moveTo>
                  <a:cubicBezTo>
                    <a:pt x="7213" y="1548"/>
                    <a:pt x="7341" y="1572"/>
                    <a:pt x="7466" y="1620"/>
                  </a:cubicBezTo>
                  <a:lnTo>
                    <a:pt x="12217" y="3358"/>
                  </a:lnTo>
                  <a:cubicBezTo>
                    <a:pt x="12645" y="3513"/>
                    <a:pt x="12931" y="3929"/>
                    <a:pt x="12931" y="4406"/>
                  </a:cubicBezTo>
                  <a:lnTo>
                    <a:pt x="12931" y="8442"/>
                  </a:lnTo>
                  <a:cubicBezTo>
                    <a:pt x="12931" y="11907"/>
                    <a:pt x="10728" y="15050"/>
                    <a:pt x="7430" y="16098"/>
                  </a:cubicBezTo>
                  <a:cubicBezTo>
                    <a:pt x="7323" y="16133"/>
                    <a:pt x="7210" y="16151"/>
                    <a:pt x="7097" y="16151"/>
                  </a:cubicBezTo>
                  <a:cubicBezTo>
                    <a:pt x="6984" y="16151"/>
                    <a:pt x="6871" y="16133"/>
                    <a:pt x="6764" y="16098"/>
                  </a:cubicBezTo>
                  <a:cubicBezTo>
                    <a:pt x="3465" y="15050"/>
                    <a:pt x="1263" y="11907"/>
                    <a:pt x="1263" y="8442"/>
                  </a:cubicBezTo>
                  <a:lnTo>
                    <a:pt x="1263" y="4394"/>
                  </a:lnTo>
                  <a:cubicBezTo>
                    <a:pt x="1251" y="3929"/>
                    <a:pt x="1549" y="3513"/>
                    <a:pt x="1977" y="3358"/>
                  </a:cubicBezTo>
                  <a:lnTo>
                    <a:pt x="6704" y="1620"/>
                  </a:lnTo>
                  <a:cubicBezTo>
                    <a:pt x="6829" y="1572"/>
                    <a:pt x="6957" y="1548"/>
                    <a:pt x="7085" y="1548"/>
                  </a:cubicBezTo>
                  <a:close/>
                  <a:moveTo>
                    <a:pt x="7091" y="0"/>
                  </a:moveTo>
                  <a:cubicBezTo>
                    <a:pt x="6960" y="0"/>
                    <a:pt x="6829" y="24"/>
                    <a:pt x="6704" y="72"/>
                  </a:cubicBezTo>
                  <a:lnTo>
                    <a:pt x="727" y="2263"/>
                  </a:lnTo>
                  <a:cubicBezTo>
                    <a:pt x="298" y="2417"/>
                    <a:pt x="1" y="2834"/>
                    <a:pt x="1" y="3298"/>
                  </a:cubicBezTo>
                  <a:lnTo>
                    <a:pt x="1" y="8359"/>
                  </a:lnTo>
                  <a:cubicBezTo>
                    <a:pt x="13" y="12561"/>
                    <a:pt x="2692" y="16348"/>
                    <a:pt x="6692" y="17634"/>
                  </a:cubicBezTo>
                  <a:lnTo>
                    <a:pt x="6752" y="17645"/>
                  </a:lnTo>
                  <a:cubicBezTo>
                    <a:pt x="6859" y="17681"/>
                    <a:pt x="6972" y="17699"/>
                    <a:pt x="7086" y="17699"/>
                  </a:cubicBezTo>
                  <a:cubicBezTo>
                    <a:pt x="7201" y="17699"/>
                    <a:pt x="7317" y="17681"/>
                    <a:pt x="7430" y="17645"/>
                  </a:cubicBezTo>
                  <a:lnTo>
                    <a:pt x="7502" y="17634"/>
                  </a:lnTo>
                  <a:cubicBezTo>
                    <a:pt x="11502" y="16348"/>
                    <a:pt x="14169" y="12561"/>
                    <a:pt x="14169" y="8359"/>
                  </a:cubicBezTo>
                  <a:lnTo>
                    <a:pt x="14169" y="3298"/>
                  </a:lnTo>
                  <a:cubicBezTo>
                    <a:pt x="14169" y="2822"/>
                    <a:pt x="13883" y="2405"/>
                    <a:pt x="13443" y="2251"/>
                  </a:cubicBezTo>
                  <a:lnTo>
                    <a:pt x="7478" y="72"/>
                  </a:lnTo>
                  <a:cubicBezTo>
                    <a:pt x="7353" y="24"/>
                    <a:pt x="7222" y="0"/>
                    <a:pt x="70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4"/>
            <p:cNvSpPr/>
            <p:nvPr/>
          </p:nvSpPr>
          <p:spPr>
            <a:xfrm>
              <a:off x="3394017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1" y="1"/>
                  </a:moveTo>
                  <a:cubicBezTo>
                    <a:pt x="1" y="2608"/>
                    <a:pt x="2120" y="4716"/>
                    <a:pt x="4716" y="4716"/>
                  </a:cubicBezTo>
                  <a:lnTo>
                    <a:pt x="57210" y="4716"/>
                  </a:lnTo>
                  <a:cubicBezTo>
                    <a:pt x="59818" y="4716"/>
                    <a:pt x="61925" y="2608"/>
                    <a:pt x="619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3412808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61925" y="1"/>
                  </a:moveTo>
                  <a:cubicBezTo>
                    <a:pt x="61925" y="2608"/>
                    <a:pt x="59818" y="4716"/>
                    <a:pt x="57210" y="4716"/>
                  </a:cubicBezTo>
                  <a:lnTo>
                    <a:pt x="4716" y="4716"/>
                  </a:lnTo>
                  <a:cubicBezTo>
                    <a:pt x="2120" y="4716"/>
                    <a:pt x="1" y="260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4"/>
            <p:cNvSpPr/>
            <p:nvPr/>
          </p:nvSpPr>
          <p:spPr>
            <a:xfrm>
              <a:off x="3412808" y="2522196"/>
              <a:ext cx="2102703" cy="137853"/>
            </a:xfrm>
            <a:custGeom>
              <a:avLst/>
              <a:gdLst/>
              <a:ahLst/>
              <a:cxnLst/>
              <a:rect l="l" t="t" r="r" b="b"/>
              <a:pathLst>
                <a:path w="55949" h="3668" extrusionOk="0">
                  <a:moveTo>
                    <a:pt x="1" y="1"/>
                  </a:moveTo>
                  <a:cubicBezTo>
                    <a:pt x="1" y="1418"/>
                    <a:pt x="644" y="2775"/>
                    <a:pt x="1751" y="3668"/>
                  </a:cubicBezTo>
                  <a:lnTo>
                    <a:pt x="53341" y="3668"/>
                  </a:lnTo>
                  <a:cubicBezTo>
                    <a:pt x="53436" y="3668"/>
                    <a:pt x="53531" y="3656"/>
                    <a:pt x="53615" y="3656"/>
                  </a:cubicBezTo>
                  <a:cubicBezTo>
                    <a:pt x="55948" y="3525"/>
                    <a:pt x="55793" y="1"/>
                    <a:pt x="534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4"/>
            <p:cNvSpPr/>
            <p:nvPr/>
          </p:nvSpPr>
          <p:spPr>
            <a:xfrm>
              <a:off x="4986575" y="1260364"/>
              <a:ext cx="673892" cy="673892"/>
            </a:xfrm>
            <a:custGeom>
              <a:avLst/>
              <a:gdLst/>
              <a:ahLst/>
              <a:cxnLst/>
              <a:rect l="l" t="t" r="r" b="b"/>
              <a:pathLst>
                <a:path w="17931" h="17931" extrusionOk="0">
                  <a:moveTo>
                    <a:pt x="8965" y="0"/>
                  </a:moveTo>
                  <a:cubicBezTo>
                    <a:pt x="4012" y="0"/>
                    <a:pt x="0" y="4013"/>
                    <a:pt x="0" y="8966"/>
                  </a:cubicBezTo>
                  <a:cubicBezTo>
                    <a:pt x="0" y="13919"/>
                    <a:pt x="4012" y="17931"/>
                    <a:pt x="8965" y="17931"/>
                  </a:cubicBezTo>
                  <a:cubicBezTo>
                    <a:pt x="13918" y="17931"/>
                    <a:pt x="17931" y="13919"/>
                    <a:pt x="17931" y="8966"/>
                  </a:cubicBezTo>
                  <a:cubicBezTo>
                    <a:pt x="17931" y="4013"/>
                    <a:pt x="13918" y="0"/>
                    <a:pt x="89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4"/>
            <p:cNvSpPr/>
            <p:nvPr/>
          </p:nvSpPr>
          <p:spPr>
            <a:xfrm>
              <a:off x="5020550" y="1315385"/>
              <a:ext cx="584896" cy="584896"/>
            </a:xfrm>
            <a:custGeom>
              <a:avLst/>
              <a:gdLst/>
              <a:ahLst/>
              <a:cxnLst/>
              <a:rect l="l" t="t" r="r" b="b"/>
              <a:pathLst>
                <a:path w="15563" h="15563" extrusionOk="0">
                  <a:moveTo>
                    <a:pt x="15527" y="7502"/>
                  </a:moveTo>
                  <a:cubicBezTo>
                    <a:pt x="15527" y="10526"/>
                    <a:pt x="13705" y="13252"/>
                    <a:pt x="10919" y="14407"/>
                  </a:cubicBezTo>
                  <a:cubicBezTo>
                    <a:pt x="8121" y="15562"/>
                    <a:pt x="4906" y="14919"/>
                    <a:pt x="2775" y="12788"/>
                  </a:cubicBezTo>
                  <a:cubicBezTo>
                    <a:pt x="632" y="10645"/>
                    <a:pt x="1" y="7430"/>
                    <a:pt x="1156" y="4644"/>
                  </a:cubicBezTo>
                  <a:cubicBezTo>
                    <a:pt x="2311" y="1846"/>
                    <a:pt x="5037" y="24"/>
                    <a:pt x="8061" y="24"/>
                  </a:cubicBezTo>
                  <a:cubicBezTo>
                    <a:pt x="12193" y="1"/>
                    <a:pt x="15562" y="3358"/>
                    <a:pt x="15527" y="750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4"/>
            <p:cNvSpPr/>
            <p:nvPr/>
          </p:nvSpPr>
          <p:spPr>
            <a:xfrm>
              <a:off x="5159267" y="1417872"/>
              <a:ext cx="287318" cy="245639"/>
            </a:xfrm>
            <a:custGeom>
              <a:avLst/>
              <a:gdLst/>
              <a:ahLst/>
              <a:cxnLst/>
              <a:rect l="l" t="t" r="r" b="b"/>
              <a:pathLst>
                <a:path w="7645" h="6536" extrusionOk="0">
                  <a:moveTo>
                    <a:pt x="4392" y="0"/>
                  </a:moveTo>
                  <a:cubicBezTo>
                    <a:pt x="4385" y="0"/>
                    <a:pt x="4378" y="0"/>
                    <a:pt x="4370" y="0"/>
                  </a:cubicBezTo>
                  <a:cubicBezTo>
                    <a:pt x="1453" y="0"/>
                    <a:pt x="1" y="3512"/>
                    <a:pt x="2061" y="5572"/>
                  </a:cubicBezTo>
                  <a:cubicBezTo>
                    <a:pt x="2722" y="6238"/>
                    <a:pt x="3538" y="6535"/>
                    <a:pt x="4339" y="6535"/>
                  </a:cubicBezTo>
                  <a:cubicBezTo>
                    <a:pt x="6018" y="6535"/>
                    <a:pt x="7633" y="5229"/>
                    <a:pt x="7633" y="3262"/>
                  </a:cubicBezTo>
                  <a:cubicBezTo>
                    <a:pt x="7645" y="1460"/>
                    <a:pt x="6192" y="0"/>
                    <a:pt x="4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4"/>
            <p:cNvSpPr/>
            <p:nvPr/>
          </p:nvSpPr>
          <p:spPr>
            <a:xfrm>
              <a:off x="5100676" y="1668886"/>
              <a:ext cx="445240" cy="209222"/>
            </a:xfrm>
            <a:custGeom>
              <a:avLst/>
              <a:gdLst/>
              <a:ahLst/>
              <a:cxnLst/>
              <a:rect l="l" t="t" r="r" b="b"/>
              <a:pathLst>
                <a:path w="11847" h="5567" extrusionOk="0">
                  <a:moveTo>
                    <a:pt x="3977" y="1"/>
                  </a:moveTo>
                  <a:cubicBezTo>
                    <a:pt x="2393" y="429"/>
                    <a:pt x="1000" y="1358"/>
                    <a:pt x="0" y="2656"/>
                  </a:cubicBezTo>
                  <a:cubicBezTo>
                    <a:pt x="1500" y="4596"/>
                    <a:pt x="3715" y="5567"/>
                    <a:pt x="5928" y="5567"/>
                  </a:cubicBezTo>
                  <a:cubicBezTo>
                    <a:pt x="8141" y="5567"/>
                    <a:pt x="10353" y="4596"/>
                    <a:pt x="11847" y="2656"/>
                  </a:cubicBezTo>
                  <a:cubicBezTo>
                    <a:pt x="10847" y="1358"/>
                    <a:pt x="9454" y="429"/>
                    <a:pt x="7870" y="1"/>
                  </a:cubicBezTo>
                  <a:cubicBezTo>
                    <a:pt x="7251" y="274"/>
                    <a:pt x="6587" y="411"/>
                    <a:pt x="5923" y="411"/>
                  </a:cubicBezTo>
                  <a:cubicBezTo>
                    <a:pt x="5260" y="411"/>
                    <a:pt x="4596" y="274"/>
                    <a:pt x="3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4"/>
            <p:cNvSpPr/>
            <p:nvPr/>
          </p:nvSpPr>
          <p:spPr>
            <a:xfrm>
              <a:off x="5198653" y="1498411"/>
              <a:ext cx="248383" cy="84824"/>
            </a:xfrm>
            <a:custGeom>
              <a:avLst/>
              <a:gdLst/>
              <a:ahLst/>
              <a:cxnLst/>
              <a:rect l="l" t="t" r="r" b="b"/>
              <a:pathLst>
                <a:path w="6609" h="2257" extrusionOk="0">
                  <a:moveTo>
                    <a:pt x="1203" y="905"/>
                  </a:moveTo>
                  <a:cubicBezTo>
                    <a:pt x="1207" y="905"/>
                    <a:pt x="1211" y="905"/>
                    <a:pt x="1215" y="905"/>
                  </a:cubicBezTo>
                  <a:lnTo>
                    <a:pt x="2751" y="905"/>
                  </a:lnTo>
                  <a:lnTo>
                    <a:pt x="2751" y="1310"/>
                  </a:lnTo>
                  <a:cubicBezTo>
                    <a:pt x="2751" y="1334"/>
                    <a:pt x="2739" y="1358"/>
                    <a:pt x="2715" y="1381"/>
                  </a:cubicBezTo>
                  <a:lnTo>
                    <a:pt x="2668" y="1429"/>
                  </a:lnTo>
                  <a:cubicBezTo>
                    <a:pt x="2587" y="1510"/>
                    <a:pt x="2473" y="1558"/>
                    <a:pt x="2360" y="1558"/>
                  </a:cubicBezTo>
                  <a:cubicBezTo>
                    <a:pt x="2306" y="1558"/>
                    <a:pt x="2253" y="1547"/>
                    <a:pt x="2203" y="1524"/>
                  </a:cubicBezTo>
                  <a:lnTo>
                    <a:pt x="1167" y="1108"/>
                  </a:lnTo>
                  <a:cubicBezTo>
                    <a:pt x="1052" y="1073"/>
                    <a:pt x="1082" y="905"/>
                    <a:pt x="1203" y="905"/>
                  </a:cubicBezTo>
                  <a:close/>
                  <a:moveTo>
                    <a:pt x="5406" y="905"/>
                  </a:moveTo>
                  <a:cubicBezTo>
                    <a:pt x="5525" y="905"/>
                    <a:pt x="5549" y="1072"/>
                    <a:pt x="5442" y="1108"/>
                  </a:cubicBezTo>
                  <a:lnTo>
                    <a:pt x="4418" y="1524"/>
                  </a:lnTo>
                  <a:cubicBezTo>
                    <a:pt x="4364" y="1547"/>
                    <a:pt x="4309" y="1558"/>
                    <a:pt x="4253" y="1558"/>
                  </a:cubicBezTo>
                  <a:cubicBezTo>
                    <a:pt x="4136" y="1558"/>
                    <a:pt x="4022" y="1510"/>
                    <a:pt x="3942" y="1429"/>
                  </a:cubicBezTo>
                  <a:lnTo>
                    <a:pt x="3894" y="1381"/>
                  </a:lnTo>
                  <a:cubicBezTo>
                    <a:pt x="3870" y="1358"/>
                    <a:pt x="3858" y="1334"/>
                    <a:pt x="3858" y="1310"/>
                  </a:cubicBezTo>
                  <a:lnTo>
                    <a:pt x="3858" y="905"/>
                  </a:lnTo>
                  <a:close/>
                  <a:moveTo>
                    <a:pt x="36" y="0"/>
                  </a:moveTo>
                  <a:cubicBezTo>
                    <a:pt x="13" y="143"/>
                    <a:pt x="1" y="274"/>
                    <a:pt x="1" y="417"/>
                  </a:cubicBezTo>
                  <a:lnTo>
                    <a:pt x="1" y="1179"/>
                  </a:lnTo>
                  <a:lnTo>
                    <a:pt x="2132" y="2179"/>
                  </a:lnTo>
                  <a:cubicBezTo>
                    <a:pt x="2249" y="2231"/>
                    <a:pt x="2373" y="2256"/>
                    <a:pt x="2496" y="2256"/>
                  </a:cubicBezTo>
                  <a:cubicBezTo>
                    <a:pt x="2686" y="2256"/>
                    <a:pt x="2873" y="2195"/>
                    <a:pt x="3025" y="2072"/>
                  </a:cubicBezTo>
                  <a:lnTo>
                    <a:pt x="3299" y="1846"/>
                  </a:lnTo>
                  <a:lnTo>
                    <a:pt x="3584" y="2072"/>
                  </a:lnTo>
                  <a:cubicBezTo>
                    <a:pt x="3736" y="2195"/>
                    <a:pt x="3923" y="2256"/>
                    <a:pt x="4110" y="2256"/>
                  </a:cubicBezTo>
                  <a:cubicBezTo>
                    <a:pt x="4232" y="2256"/>
                    <a:pt x="4353" y="2231"/>
                    <a:pt x="4465" y="2179"/>
                  </a:cubicBezTo>
                  <a:lnTo>
                    <a:pt x="6609" y="1179"/>
                  </a:lnTo>
                  <a:lnTo>
                    <a:pt x="6609" y="417"/>
                  </a:lnTo>
                  <a:cubicBezTo>
                    <a:pt x="6609" y="286"/>
                    <a:pt x="6597" y="143"/>
                    <a:pt x="65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4"/>
            <p:cNvSpPr/>
            <p:nvPr/>
          </p:nvSpPr>
          <p:spPr>
            <a:xfrm>
              <a:off x="5031750" y="1438881"/>
              <a:ext cx="448848" cy="449299"/>
            </a:xfrm>
            <a:custGeom>
              <a:avLst/>
              <a:gdLst/>
              <a:ahLst/>
              <a:cxnLst/>
              <a:rect l="l" t="t" r="r" b="b"/>
              <a:pathLst>
                <a:path w="11943" h="11955" extrusionOk="0">
                  <a:moveTo>
                    <a:pt x="1036" y="1"/>
                  </a:moveTo>
                  <a:lnTo>
                    <a:pt x="1" y="1037"/>
                  </a:lnTo>
                  <a:lnTo>
                    <a:pt x="10907" y="11955"/>
                  </a:lnTo>
                  <a:lnTo>
                    <a:pt x="11943" y="10919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4"/>
            <p:cNvSpPr/>
            <p:nvPr/>
          </p:nvSpPr>
          <p:spPr>
            <a:xfrm>
              <a:off x="413957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12" y="0"/>
                  </a:moveTo>
                  <a:cubicBezTo>
                    <a:pt x="31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2" y="447"/>
                  </a:cubicBezTo>
                  <a:cubicBezTo>
                    <a:pt x="1344" y="233"/>
                    <a:pt x="1177" y="66"/>
                    <a:pt x="963" y="19"/>
                  </a:cubicBezTo>
                  <a:cubicBezTo>
                    <a:pt x="911" y="6"/>
                    <a:pt x="861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4"/>
            <p:cNvSpPr/>
            <p:nvPr/>
          </p:nvSpPr>
          <p:spPr>
            <a:xfrm>
              <a:off x="4342261" y="1290543"/>
              <a:ext cx="56036" cy="44911"/>
            </a:xfrm>
            <a:custGeom>
              <a:avLst/>
              <a:gdLst/>
              <a:ahLst/>
              <a:cxnLst/>
              <a:rect l="l" t="t" r="r" b="b"/>
              <a:pathLst>
                <a:path w="1491" h="1195" extrusionOk="0">
                  <a:moveTo>
                    <a:pt x="801" y="0"/>
                  </a:moveTo>
                  <a:cubicBezTo>
                    <a:pt x="303" y="0"/>
                    <a:pt x="0" y="628"/>
                    <a:pt x="380" y="1019"/>
                  </a:cubicBezTo>
                  <a:cubicBezTo>
                    <a:pt x="503" y="1142"/>
                    <a:pt x="650" y="1195"/>
                    <a:pt x="794" y="1195"/>
                  </a:cubicBezTo>
                  <a:cubicBezTo>
                    <a:pt x="1152" y="1195"/>
                    <a:pt x="1491" y="864"/>
                    <a:pt x="1380" y="447"/>
                  </a:cubicBezTo>
                  <a:cubicBezTo>
                    <a:pt x="1333" y="233"/>
                    <a:pt x="1166" y="66"/>
                    <a:pt x="952" y="19"/>
                  </a:cubicBezTo>
                  <a:cubicBezTo>
                    <a:pt x="900" y="6"/>
                    <a:pt x="850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4"/>
            <p:cNvSpPr/>
            <p:nvPr/>
          </p:nvSpPr>
          <p:spPr>
            <a:xfrm>
              <a:off x="4544530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1" y="0"/>
                  </a:moveTo>
                  <a:cubicBezTo>
                    <a:pt x="303" y="0"/>
                    <a:pt x="1" y="628"/>
                    <a:pt x="392" y="1019"/>
                  </a:cubicBezTo>
                  <a:cubicBezTo>
                    <a:pt x="514" y="1142"/>
                    <a:pt x="661" y="1195"/>
                    <a:pt x="803" y="1195"/>
                  </a:cubicBezTo>
                  <a:cubicBezTo>
                    <a:pt x="1159" y="1195"/>
                    <a:pt x="1494" y="864"/>
                    <a:pt x="1392" y="447"/>
                  </a:cubicBezTo>
                  <a:cubicBezTo>
                    <a:pt x="1332" y="233"/>
                    <a:pt x="1165" y="66"/>
                    <a:pt x="951" y="19"/>
                  </a:cubicBezTo>
                  <a:cubicBezTo>
                    <a:pt x="899" y="6"/>
                    <a:pt x="849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4"/>
            <p:cNvSpPr/>
            <p:nvPr/>
          </p:nvSpPr>
          <p:spPr>
            <a:xfrm>
              <a:off x="474679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9" y="0"/>
                  </a:moveTo>
                  <a:cubicBezTo>
                    <a:pt x="30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1" y="447"/>
                  </a:cubicBezTo>
                  <a:cubicBezTo>
                    <a:pt x="1332" y="233"/>
                    <a:pt x="1165" y="66"/>
                    <a:pt x="963" y="19"/>
                  </a:cubicBezTo>
                  <a:cubicBezTo>
                    <a:pt x="910" y="6"/>
                    <a:pt x="859" y="0"/>
                    <a:pt x="8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4"/>
            <p:cNvSpPr/>
            <p:nvPr/>
          </p:nvSpPr>
          <p:spPr>
            <a:xfrm>
              <a:off x="4169945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4"/>
            <p:cNvSpPr/>
            <p:nvPr/>
          </p:nvSpPr>
          <p:spPr>
            <a:xfrm>
              <a:off x="437262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4"/>
            <p:cNvSpPr/>
            <p:nvPr/>
          </p:nvSpPr>
          <p:spPr>
            <a:xfrm>
              <a:off x="4574897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4"/>
            <p:cNvSpPr/>
            <p:nvPr/>
          </p:nvSpPr>
          <p:spPr>
            <a:xfrm>
              <a:off x="4777579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4"/>
            <p:cNvSpPr/>
            <p:nvPr/>
          </p:nvSpPr>
          <p:spPr>
            <a:xfrm>
              <a:off x="497984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4"/>
            <p:cNvSpPr/>
            <p:nvPr/>
          </p:nvSpPr>
          <p:spPr>
            <a:xfrm>
              <a:off x="4949068" y="1290543"/>
              <a:ext cx="56111" cy="44911"/>
            </a:xfrm>
            <a:custGeom>
              <a:avLst/>
              <a:gdLst/>
              <a:ahLst/>
              <a:cxnLst/>
              <a:rect l="l" t="t" r="r" b="b"/>
              <a:pathLst>
                <a:path w="1493" h="1195" extrusionOk="0">
                  <a:moveTo>
                    <a:pt x="812" y="0"/>
                  </a:moveTo>
                  <a:cubicBezTo>
                    <a:pt x="312" y="0"/>
                    <a:pt x="0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8" y="1195"/>
                    <a:pt x="1493" y="864"/>
                    <a:pt x="1391" y="447"/>
                  </a:cubicBezTo>
                  <a:cubicBezTo>
                    <a:pt x="1343" y="233"/>
                    <a:pt x="1177" y="66"/>
                    <a:pt x="962" y="19"/>
                  </a:cubicBezTo>
                  <a:cubicBezTo>
                    <a:pt x="911" y="6"/>
                    <a:pt x="860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4"/>
            <p:cNvSpPr/>
            <p:nvPr/>
          </p:nvSpPr>
          <p:spPr>
            <a:xfrm>
              <a:off x="3304533" y="2202707"/>
              <a:ext cx="75203" cy="75203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001" y="1"/>
                  </a:moveTo>
                  <a:cubicBezTo>
                    <a:pt x="453" y="1"/>
                    <a:pt x="0" y="453"/>
                    <a:pt x="0" y="1001"/>
                  </a:cubicBezTo>
                  <a:cubicBezTo>
                    <a:pt x="0" y="1548"/>
                    <a:pt x="453" y="2001"/>
                    <a:pt x="1001" y="2001"/>
                  </a:cubicBezTo>
                  <a:cubicBezTo>
                    <a:pt x="1548" y="2001"/>
                    <a:pt x="2001" y="1548"/>
                    <a:pt x="2001" y="1001"/>
                  </a:cubicBezTo>
                  <a:cubicBezTo>
                    <a:pt x="2001" y="453"/>
                    <a:pt x="1548" y="1"/>
                    <a:pt x="1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4"/>
            <p:cNvSpPr/>
            <p:nvPr/>
          </p:nvSpPr>
          <p:spPr>
            <a:xfrm>
              <a:off x="3243687" y="2135247"/>
              <a:ext cx="196895" cy="65732"/>
            </a:xfrm>
            <a:custGeom>
              <a:avLst/>
              <a:gdLst/>
              <a:ahLst/>
              <a:cxnLst/>
              <a:rect l="l" t="t" r="r" b="b"/>
              <a:pathLst>
                <a:path w="5239" h="1749" extrusionOk="0">
                  <a:moveTo>
                    <a:pt x="661" y="1742"/>
                  </a:moveTo>
                  <a:lnTo>
                    <a:pt x="661" y="1742"/>
                  </a:lnTo>
                  <a:cubicBezTo>
                    <a:pt x="659" y="1744"/>
                    <a:pt x="657" y="1746"/>
                    <a:pt x="655" y="1748"/>
                  </a:cubicBezTo>
                  <a:lnTo>
                    <a:pt x="667" y="1748"/>
                  </a:lnTo>
                  <a:lnTo>
                    <a:pt x="661" y="1742"/>
                  </a:lnTo>
                  <a:close/>
                  <a:moveTo>
                    <a:pt x="2620" y="1"/>
                  </a:moveTo>
                  <a:cubicBezTo>
                    <a:pt x="1670" y="1"/>
                    <a:pt x="721" y="361"/>
                    <a:pt x="0" y="1081"/>
                  </a:cubicBezTo>
                  <a:lnTo>
                    <a:pt x="661" y="1742"/>
                  </a:lnTo>
                  <a:lnTo>
                    <a:pt x="661" y="1742"/>
                  </a:lnTo>
                  <a:cubicBezTo>
                    <a:pt x="1202" y="1204"/>
                    <a:pt x="1911" y="935"/>
                    <a:pt x="2620" y="935"/>
                  </a:cubicBezTo>
                  <a:cubicBezTo>
                    <a:pt x="3331" y="935"/>
                    <a:pt x="4042" y="1206"/>
                    <a:pt x="4584" y="1748"/>
                  </a:cubicBezTo>
                  <a:lnTo>
                    <a:pt x="5239" y="1081"/>
                  </a:lnTo>
                  <a:cubicBezTo>
                    <a:pt x="4519" y="361"/>
                    <a:pt x="3569" y="1"/>
                    <a:pt x="2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4"/>
            <p:cNvSpPr/>
            <p:nvPr/>
          </p:nvSpPr>
          <p:spPr>
            <a:xfrm>
              <a:off x="3202497" y="2068576"/>
              <a:ext cx="279727" cy="83170"/>
            </a:xfrm>
            <a:custGeom>
              <a:avLst/>
              <a:gdLst/>
              <a:ahLst/>
              <a:cxnLst/>
              <a:rect l="l" t="t" r="r" b="b"/>
              <a:pathLst>
                <a:path w="7443" h="2213" extrusionOk="0">
                  <a:moveTo>
                    <a:pt x="3717" y="1"/>
                  </a:moveTo>
                  <a:cubicBezTo>
                    <a:pt x="2370" y="1"/>
                    <a:pt x="1025" y="516"/>
                    <a:pt x="1" y="1546"/>
                  </a:cubicBezTo>
                  <a:lnTo>
                    <a:pt x="656" y="2212"/>
                  </a:lnTo>
                  <a:cubicBezTo>
                    <a:pt x="1501" y="1367"/>
                    <a:pt x="2608" y="944"/>
                    <a:pt x="3716" y="944"/>
                  </a:cubicBezTo>
                  <a:cubicBezTo>
                    <a:pt x="4823" y="944"/>
                    <a:pt x="5930" y="1367"/>
                    <a:pt x="6775" y="2212"/>
                  </a:cubicBezTo>
                  <a:lnTo>
                    <a:pt x="7442" y="1546"/>
                  </a:lnTo>
                  <a:cubicBezTo>
                    <a:pt x="6412" y="516"/>
                    <a:pt x="5064" y="1"/>
                    <a:pt x="3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4"/>
            <p:cNvSpPr/>
            <p:nvPr/>
          </p:nvSpPr>
          <p:spPr>
            <a:xfrm>
              <a:off x="3161344" y="1999912"/>
              <a:ext cx="361581" cy="99932"/>
            </a:xfrm>
            <a:custGeom>
              <a:avLst/>
              <a:gdLst/>
              <a:ahLst/>
              <a:cxnLst/>
              <a:rect l="l" t="t" r="r" b="b"/>
              <a:pathLst>
                <a:path w="9621" h="2659" extrusionOk="0">
                  <a:moveTo>
                    <a:pt x="661" y="2652"/>
                  </a:moveTo>
                  <a:lnTo>
                    <a:pt x="661" y="2652"/>
                  </a:lnTo>
                  <a:cubicBezTo>
                    <a:pt x="659" y="2654"/>
                    <a:pt x="657" y="2656"/>
                    <a:pt x="655" y="2658"/>
                  </a:cubicBezTo>
                  <a:lnTo>
                    <a:pt x="667" y="2658"/>
                  </a:lnTo>
                  <a:lnTo>
                    <a:pt x="661" y="2652"/>
                  </a:lnTo>
                  <a:close/>
                  <a:moveTo>
                    <a:pt x="4811" y="0"/>
                  </a:moveTo>
                  <a:cubicBezTo>
                    <a:pt x="3069" y="0"/>
                    <a:pt x="1328" y="664"/>
                    <a:pt x="0" y="1991"/>
                  </a:cubicBezTo>
                  <a:lnTo>
                    <a:pt x="661" y="2652"/>
                  </a:lnTo>
                  <a:lnTo>
                    <a:pt x="661" y="2652"/>
                  </a:lnTo>
                  <a:cubicBezTo>
                    <a:pt x="1809" y="1507"/>
                    <a:pt x="3310" y="935"/>
                    <a:pt x="4809" y="935"/>
                  </a:cubicBezTo>
                  <a:cubicBezTo>
                    <a:pt x="6311" y="935"/>
                    <a:pt x="7811" y="1509"/>
                    <a:pt x="8954" y="2658"/>
                  </a:cubicBezTo>
                  <a:lnTo>
                    <a:pt x="9621" y="1991"/>
                  </a:lnTo>
                  <a:cubicBezTo>
                    <a:pt x="8293" y="664"/>
                    <a:pt x="6552" y="0"/>
                    <a:pt x="48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4"/>
            <p:cNvSpPr/>
            <p:nvPr/>
          </p:nvSpPr>
          <p:spPr>
            <a:xfrm>
              <a:off x="6208157" y="2302940"/>
              <a:ext cx="44310" cy="44347"/>
            </a:xfrm>
            <a:custGeom>
              <a:avLst/>
              <a:gdLst/>
              <a:ahLst/>
              <a:cxnLst/>
              <a:rect l="l" t="t" r="r" b="b"/>
              <a:pathLst>
                <a:path w="1179" h="1180" extrusionOk="0"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17"/>
                    <a:pt x="274" y="1179"/>
                    <a:pt x="595" y="1179"/>
                  </a:cubicBezTo>
                  <a:cubicBezTo>
                    <a:pt x="917" y="1179"/>
                    <a:pt x="1179" y="917"/>
                    <a:pt x="1179" y="596"/>
                  </a:cubicBezTo>
                  <a:cubicBezTo>
                    <a:pt x="1179" y="274"/>
                    <a:pt x="917" y="1"/>
                    <a:pt x="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4"/>
            <p:cNvSpPr/>
            <p:nvPr/>
          </p:nvSpPr>
          <p:spPr>
            <a:xfrm>
              <a:off x="6172341" y="2263103"/>
              <a:ext cx="116393" cy="38973"/>
            </a:xfrm>
            <a:custGeom>
              <a:avLst/>
              <a:gdLst/>
              <a:ahLst/>
              <a:cxnLst/>
              <a:rect l="l" t="t" r="r" b="b"/>
              <a:pathLst>
                <a:path w="3097" h="1037" extrusionOk="0">
                  <a:moveTo>
                    <a:pt x="388" y="1031"/>
                  </a:moveTo>
                  <a:lnTo>
                    <a:pt x="388" y="1031"/>
                  </a:lnTo>
                  <a:cubicBezTo>
                    <a:pt x="386" y="1033"/>
                    <a:pt x="384" y="1035"/>
                    <a:pt x="382" y="1037"/>
                  </a:cubicBezTo>
                  <a:lnTo>
                    <a:pt x="394" y="1037"/>
                  </a:lnTo>
                  <a:lnTo>
                    <a:pt x="388" y="1031"/>
                  </a:lnTo>
                  <a:close/>
                  <a:moveTo>
                    <a:pt x="1548" y="1"/>
                  </a:moveTo>
                  <a:cubicBezTo>
                    <a:pt x="989" y="1"/>
                    <a:pt x="429" y="215"/>
                    <a:pt x="1" y="644"/>
                  </a:cubicBezTo>
                  <a:lnTo>
                    <a:pt x="388" y="1031"/>
                  </a:lnTo>
                  <a:lnTo>
                    <a:pt x="388" y="1031"/>
                  </a:lnTo>
                  <a:cubicBezTo>
                    <a:pt x="708" y="713"/>
                    <a:pt x="1125" y="555"/>
                    <a:pt x="1542" y="555"/>
                  </a:cubicBezTo>
                  <a:cubicBezTo>
                    <a:pt x="1962" y="555"/>
                    <a:pt x="2382" y="715"/>
                    <a:pt x="2703" y="1037"/>
                  </a:cubicBezTo>
                  <a:lnTo>
                    <a:pt x="3096" y="644"/>
                  </a:lnTo>
                  <a:cubicBezTo>
                    <a:pt x="2668" y="215"/>
                    <a:pt x="2108" y="1"/>
                    <a:pt x="1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4"/>
            <p:cNvSpPr/>
            <p:nvPr/>
          </p:nvSpPr>
          <p:spPr>
            <a:xfrm>
              <a:off x="6147724" y="2223979"/>
              <a:ext cx="165175" cy="49008"/>
            </a:xfrm>
            <a:custGeom>
              <a:avLst/>
              <a:gdLst/>
              <a:ahLst/>
              <a:cxnLst/>
              <a:rect l="l" t="t" r="r" b="b"/>
              <a:pathLst>
                <a:path w="4395" h="1304" extrusionOk="0">
                  <a:moveTo>
                    <a:pt x="2197" y="0"/>
                  </a:moveTo>
                  <a:cubicBezTo>
                    <a:pt x="1403" y="0"/>
                    <a:pt x="608" y="304"/>
                    <a:pt x="1" y="911"/>
                  </a:cubicBezTo>
                  <a:lnTo>
                    <a:pt x="394" y="1304"/>
                  </a:lnTo>
                  <a:cubicBezTo>
                    <a:pt x="894" y="804"/>
                    <a:pt x="1549" y="554"/>
                    <a:pt x="2203" y="554"/>
                  </a:cubicBezTo>
                  <a:cubicBezTo>
                    <a:pt x="2858" y="554"/>
                    <a:pt x="3513" y="804"/>
                    <a:pt x="4013" y="1304"/>
                  </a:cubicBezTo>
                  <a:lnTo>
                    <a:pt x="4394" y="911"/>
                  </a:lnTo>
                  <a:cubicBezTo>
                    <a:pt x="3787" y="304"/>
                    <a:pt x="2992" y="0"/>
                    <a:pt x="2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4"/>
            <p:cNvSpPr/>
            <p:nvPr/>
          </p:nvSpPr>
          <p:spPr>
            <a:xfrm>
              <a:off x="6123559" y="2183014"/>
              <a:ext cx="213920" cy="59117"/>
            </a:xfrm>
            <a:custGeom>
              <a:avLst/>
              <a:gdLst/>
              <a:ahLst/>
              <a:cxnLst/>
              <a:rect l="l" t="t" r="r" b="b"/>
              <a:pathLst>
                <a:path w="5692" h="1573" extrusionOk="0">
                  <a:moveTo>
                    <a:pt x="2846" y="1"/>
                  </a:moveTo>
                  <a:cubicBezTo>
                    <a:pt x="1817" y="1"/>
                    <a:pt x="787" y="394"/>
                    <a:pt x="1" y="1179"/>
                  </a:cubicBezTo>
                  <a:lnTo>
                    <a:pt x="394" y="1572"/>
                  </a:lnTo>
                  <a:cubicBezTo>
                    <a:pt x="1072" y="894"/>
                    <a:pt x="1959" y="554"/>
                    <a:pt x="2846" y="554"/>
                  </a:cubicBezTo>
                  <a:cubicBezTo>
                    <a:pt x="3733" y="554"/>
                    <a:pt x="4620" y="894"/>
                    <a:pt x="5299" y="1572"/>
                  </a:cubicBezTo>
                  <a:lnTo>
                    <a:pt x="5692" y="1179"/>
                  </a:lnTo>
                  <a:cubicBezTo>
                    <a:pt x="4906" y="394"/>
                    <a:pt x="3876" y="1"/>
                    <a:pt x="2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4"/>
            <p:cNvSpPr/>
            <p:nvPr/>
          </p:nvSpPr>
          <p:spPr>
            <a:xfrm>
              <a:off x="3003835" y="1748974"/>
              <a:ext cx="168745" cy="172316"/>
            </a:xfrm>
            <a:custGeom>
              <a:avLst/>
              <a:gdLst/>
              <a:ahLst/>
              <a:cxnLst/>
              <a:rect l="l" t="t" r="r" b="b"/>
              <a:pathLst>
                <a:path w="4490" h="4585" extrusionOk="0">
                  <a:moveTo>
                    <a:pt x="2239" y="394"/>
                  </a:moveTo>
                  <a:cubicBezTo>
                    <a:pt x="2822" y="394"/>
                    <a:pt x="3287" y="870"/>
                    <a:pt x="3287" y="1441"/>
                  </a:cubicBezTo>
                  <a:lnTo>
                    <a:pt x="3287" y="1596"/>
                  </a:lnTo>
                  <a:lnTo>
                    <a:pt x="1203" y="1596"/>
                  </a:lnTo>
                  <a:lnTo>
                    <a:pt x="1191" y="1441"/>
                  </a:lnTo>
                  <a:cubicBezTo>
                    <a:pt x="1191" y="870"/>
                    <a:pt x="1655" y="394"/>
                    <a:pt x="2239" y="394"/>
                  </a:cubicBezTo>
                  <a:close/>
                  <a:moveTo>
                    <a:pt x="2239" y="2462"/>
                  </a:moveTo>
                  <a:cubicBezTo>
                    <a:pt x="2411" y="2462"/>
                    <a:pt x="2584" y="2578"/>
                    <a:pt x="2584" y="2811"/>
                  </a:cubicBezTo>
                  <a:cubicBezTo>
                    <a:pt x="2584" y="2918"/>
                    <a:pt x="2525" y="3025"/>
                    <a:pt x="2429" y="3096"/>
                  </a:cubicBezTo>
                  <a:lnTo>
                    <a:pt x="2429" y="3358"/>
                  </a:lnTo>
                  <a:cubicBezTo>
                    <a:pt x="2441" y="3495"/>
                    <a:pt x="2340" y="3564"/>
                    <a:pt x="2239" y="3564"/>
                  </a:cubicBezTo>
                  <a:cubicBezTo>
                    <a:pt x="2138" y="3564"/>
                    <a:pt x="2036" y="3495"/>
                    <a:pt x="2048" y="3358"/>
                  </a:cubicBezTo>
                  <a:lnTo>
                    <a:pt x="2048" y="3096"/>
                  </a:lnTo>
                  <a:cubicBezTo>
                    <a:pt x="1953" y="3037"/>
                    <a:pt x="1894" y="2930"/>
                    <a:pt x="1894" y="2811"/>
                  </a:cubicBezTo>
                  <a:cubicBezTo>
                    <a:pt x="1894" y="2578"/>
                    <a:pt x="2066" y="2462"/>
                    <a:pt x="2239" y="2462"/>
                  </a:cubicBezTo>
                  <a:close/>
                  <a:moveTo>
                    <a:pt x="2239" y="1"/>
                  </a:moveTo>
                  <a:cubicBezTo>
                    <a:pt x="1441" y="1"/>
                    <a:pt x="798" y="644"/>
                    <a:pt x="798" y="1441"/>
                  </a:cubicBezTo>
                  <a:lnTo>
                    <a:pt x="798" y="1596"/>
                  </a:lnTo>
                  <a:lnTo>
                    <a:pt x="477" y="1596"/>
                  </a:lnTo>
                  <a:cubicBezTo>
                    <a:pt x="215" y="1596"/>
                    <a:pt x="0" y="1810"/>
                    <a:pt x="0" y="2072"/>
                  </a:cubicBezTo>
                  <a:lnTo>
                    <a:pt x="0" y="4120"/>
                  </a:lnTo>
                  <a:cubicBezTo>
                    <a:pt x="0" y="4370"/>
                    <a:pt x="215" y="4585"/>
                    <a:pt x="477" y="4585"/>
                  </a:cubicBezTo>
                  <a:lnTo>
                    <a:pt x="4013" y="4585"/>
                  </a:lnTo>
                  <a:cubicBezTo>
                    <a:pt x="4275" y="4585"/>
                    <a:pt x="4489" y="4370"/>
                    <a:pt x="4489" y="4120"/>
                  </a:cubicBezTo>
                  <a:lnTo>
                    <a:pt x="4489" y="2072"/>
                  </a:lnTo>
                  <a:cubicBezTo>
                    <a:pt x="4489" y="1810"/>
                    <a:pt x="4275" y="1596"/>
                    <a:pt x="4013" y="1596"/>
                  </a:cubicBezTo>
                  <a:lnTo>
                    <a:pt x="3691" y="1596"/>
                  </a:lnTo>
                  <a:lnTo>
                    <a:pt x="3691" y="1441"/>
                  </a:lnTo>
                  <a:cubicBezTo>
                    <a:pt x="3691" y="644"/>
                    <a:pt x="3048" y="1"/>
                    <a:pt x="2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4"/>
            <p:cNvSpPr/>
            <p:nvPr/>
          </p:nvSpPr>
          <p:spPr>
            <a:xfrm>
              <a:off x="6058691" y="1739578"/>
              <a:ext cx="134282" cy="134282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1"/>
                  </a:moveTo>
                  <a:cubicBezTo>
                    <a:pt x="798" y="1"/>
                    <a:pt x="0" y="798"/>
                    <a:pt x="0" y="1787"/>
                  </a:cubicBezTo>
                  <a:cubicBezTo>
                    <a:pt x="0" y="2775"/>
                    <a:pt x="798" y="3573"/>
                    <a:pt x="1786" y="3573"/>
                  </a:cubicBezTo>
                  <a:cubicBezTo>
                    <a:pt x="2775" y="3573"/>
                    <a:pt x="3572" y="2775"/>
                    <a:pt x="3572" y="1787"/>
                  </a:cubicBezTo>
                  <a:cubicBezTo>
                    <a:pt x="3572" y="798"/>
                    <a:pt x="2775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4"/>
            <p:cNvSpPr/>
            <p:nvPr/>
          </p:nvSpPr>
          <p:spPr>
            <a:xfrm>
              <a:off x="5995590" y="1870253"/>
              <a:ext cx="260484" cy="104291"/>
            </a:xfrm>
            <a:custGeom>
              <a:avLst/>
              <a:gdLst/>
              <a:ahLst/>
              <a:cxnLst/>
              <a:rect l="l" t="t" r="r" b="b"/>
              <a:pathLst>
                <a:path w="6931" h="2775" extrusionOk="0">
                  <a:moveTo>
                    <a:pt x="2156" y="0"/>
                  </a:moveTo>
                  <a:cubicBezTo>
                    <a:pt x="1239" y="369"/>
                    <a:pt x="513" y="1096"/>
                    <a:pt x="155" y="2012"/>
                  </a:cubicBezTo>
                  <a:cubicBezTo>
                    <a:pt x="1" y="2370"/>
                    <a:pt x="274" y="2763"/>
                    <a:pt x="667" y="2774"/>
                  </a:cubicBezTo>
                  <a:lnTo>
                    <a:pt x="6275" y="2774"/>
                  </a:lnTo>
                  <a:cubicBezTo>
                    <a:pt x="6668" y="2774"/>
                    <a:pt x="6930" y="2370"/>
                    <a:pt x="6787" y="2012"/>
                  </a:cubicBezTo>
                  <a:cubicBezTo>
                    <a:pt x="6430" y="1096"/>
                    <a:pt x="5704" y="369"/>
                    <a:pt x="4799" y="0"/>
                  </a:cubicBezTo>
                  <a:cubicBezTo>
                    <a:pt x="4406" y="304"/>
                    <a:pt x="3939" y="456"/>
                    <a:pt x="3473" y="456"/>
                  </a:cubicBezTo>
                  <a:cubicBezTo>
                    <a:pt x="3007" y="456"/>
                    <a:pt x="2543" y="304"/>
                    <a:pt x="2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4"/>
            <p:cNvSpPr/>
            <p:nvPr/>
          </p:nvSpPr>
          <p:spPr>
            <a:xfrm>
              <a:off x="5632694" y="2076092"/>
              <a:ext cx="298969" cy="292392"/>
            </a:xfrm>
            <a:custGeom>
              <a:avLst/>
              <a:gdLst/>
              <a:ahLst/>
              <a:cxnLst/>
              <a:rect l="l" t="t" r="r" b="b"/>
              <a:pathLst>
                <a:path w="7955" h="7780" extrusionOk="0">
                  <a:moveTo>
                    <a:pt x="3983" y="2527"/>
                  </a:moveTo>
                  <a:cubicBezTo>
                    <a:pt x="5168" y="2527"/>
                    <a:pt x="5882" y="3916"/>
                    <a:pt x="5120" y="4882"/>
                  </a:cubicBezTo>
                  <a:cubicBezTo>
                    <a:pt x="4832" y="5245"/>
                    <a:pt x="4406" y="5435"/>
                    <a:pt x="3976" y="5435"/>
                  </a:cubicBezTo>
                  <a:cubicBezTo>
                    <a:pt x="3659" y="5435"/>
                    <a:pt x="3340" y="5332"/>
                    <a:pt x="3072" y="5120"/>
                  </a:cubicBezTo>
                  <a:cubicBezTo>
                    <a:pt x="2060" y="4310"/>
                    <a:pt x="2525" y="2691"/>
                    <a:pt x="3811" y="2536"/>
                  </a:cubicBezTo>
                  <a:cubicBezTo>
                    <a:pt x="3869" y="2530"/>
                    <a:pt x="3927" y="2527"/>
                    <a:pt x="3983" y="2527"/>
                  </a:cubicBezTo>
                  <a:close/>
                  <a:moveTo>
                    <a:pt x="3955" y="0"/>
                  </a:moveTo>
                  <a:cubicBezTo>
                    <a:pt x="3778" y="0"/>
                    <a:pt x="3602" y="12"/>
                    <a:pt x="3430" y="36"/>
                  </a:cubicBezTo>
                  <a:cubicBezTo>
                    <a:pt x="3227" y="60"/>
                    <a:pt x="3108" y="250"/>
                    <a:pt x="3144" y="441"/>
                  </a:cubicBezTo>
                  <a:lnTo>
                    <a:pt x="3299" y="1048"/>
                  </a:lnTo>
                  <a:cubicBezTo>
                    <a:pt x="2858" y="1155"/>
                    <a:pt x="2441" y="1357"/>
                    <a:pt x="2096" y="1643"/>
                  </a:cubicBezTo>
                  <a:lnTo>
                    <a:pt x="1703" y="1155"/>
                  </a:lnTo>
                  <a:cubicBezTo>
                    <a:pt x="1639" y="1071"/>
                    <a:pt x="1543" y="1029"/>
                    <a:pt x="1446" y="1029"/>
                  </a:cubicBezTo>
                  <a:cubicBezTo>
                    <a:pt x="1364" y="1029"/>
                    <a:pt x="1281" y="1059"/>
                    <a:pt x="1215" y="1119"/>
                  </a:cubicBezTo>
                  <a:cubicBezTo>
                    <a:pt x="1084" y="1238"/>
                    <a:pt x="977" y="1369"/>
                    <a:pt x="870" y="1500"/>
                  </a:cubicBezTo>
                  <a:cubicBezTo>
                    <a:pt x="751" y="1643"/>
                    <a:pt x="656" y="1798"/>
                    <a:pt x="560" y="1953"/>
                  </a:cubicBezTo>
                  <a:cubicBezTo>
                    <a:pt x="453" y="2119"/>
                    <a:pt x="525" y="2334"/>
                    <a:pt x="703" y="2417"/>
                  </a:cubicBezTo>
                  <a:lnTo>
                    <a:pt x="1275" y="2691"/>
                  </a:lnTo>
                  <a:cubicBezTo>
                    <a:pt x="1072" y="3096"/>
                    <a:pt x="977" y="3548"/>
                    <a:pt x="977" y="3989"/>
                  </a:cubicBezTo>
                  <a:lnTo>
                    <a:pt x="346" y="3989"/>
                  </a:lnTo>
                  <a:cubicBezTo>
                    <a:pt x="155" y="4001"/>
                    <a:pt x="1" y="4167"/>
                    <a:pt x="24" y="4358"/>
                  </a:cubicBezTo>
                  <a:cubicBezTo>
                    <a:pt x="60" y="4715"/>
                    <a:pt x="132" y="5060"/>
                    <a:pt x="263" y="5382"/>
                  </a:cubicBezTo>
                  <a:cubicBezTo>
                    <a:pt x="317" y="5517"/>
                    <a:pt x="446" y="5598"/>
                    <a:pt x="578" y="5598"/>
                  </a:cubicBezTo>
                  <a:cubicBezTo>
                    <a:pt x="620" y="5598"/>
                    <a:pt x="663" y="5590"/>
                    <a:pt x="703" y="5572"/>
                  </a:cubicBezTo>
                  <a:lnTo>
                    <a:pt x="1275" y="5298"/>
                  </a:lnTo>
                  <a:cubicBezTo>
                    <a:pt x="1465" y="5703"/>
                    <a:pt x="1751" y="6060"/>
                    <a:pt x="2108" y="6334"/>
                  </a:cubicBezTo>
                  <a:lnTo>
                    <a:pt x="1715" y="6822"/>
                  </a:lnTo>
                  <a:cubicBezTo>
                    <a:pt x="1596" y="6977"/>
                    <a:pt x="1632" y="7203"/>
                    <a:pt x="1799" y="7311"/>
                  </a:cubicBezTo>
                  <a:cubicBezTo>
                    <a:pt x="2096" y="7501"/>
                    <a:pt x="2418" y="7656"/>
                    <a:pt x="2751" y="7763"/>
                  </a:cubicBezTo>
                  <a:cubicBezTo>
                    <a:pt x="2787" y="7774"/>
                    <a:pt x="2822" y="7779"/>
                    <a:pt x="2857" y="7779"/>
                  </a:cubicBezTo>
                  <a:cubicBezTo>
                    <a:pt x="3008" y="7779"/>
                    <a:pt x="3141" y="7680"/>
                    <a:pt x="3180" y="7525"/>
                  </a:cubicBezTo>
                  <a:lnTo>
                    <a:pt x="3311" y="6918"/>
                  </a:lnTo>
                  <a:cubicBezTo>
                    <a:pt x="3531" y="6965"/>
                    <a:pt x="3757" y="6989"/>
                    <a:pt x="3983" y="6989"/>
                  </a:cubicBezTo>
                  <a:cubicBezTo>
                    <a:pt x="4210" y="6989"/>
                    <a:pt x="4436" y="6965"/>
                    <a:pt x="4656" y="6918"/>
                  </a:cubicBezTo>
                  <a:lnTo>
                    <a:pt x="4799" y="7525"/>
                  </a:lnTo>
                  <a:cubicBezTo>
                    <a:pt x="4838" y="7680"/>
                    <a:pt x="4971" y="7779"/>
                    <a:pt x="5121" y="7779"/>
                  </a:cubicBezTo>
                  <a:cubicBezTo>
                    <a:pt x="5156" y="7779"/>
                    <a:pt x="5192" y="7774"/>
                    <a:pt x="5228" y="7763"/>
                  </a:cubicBezTo>
                  <a:cubicBezTo>
                    <a:pt x="5561" y="7656"/>
                    <a:pt x="5882" y="7501"/>
                    <a:pt x="6180" y="7299"/>
                  </a:cubicBezTo>
                  <a:cubicBezTo>
                    <a:pt x="6347" y="7192"/>
                    <a:pt x="6382" y="6965"/>
                    <a:pt x="6263" y="6822"/>
                  </a:cubicBezTo>
                  <a:lnTo>
                    <a:pt x="5870" y="6322"/>
                  </a:lnTo>
                  <a:cubicBezTo>
                    <a:pt x="6216" y="6049"/>
                    <a:pt x="6501" y="5691"/>
                    <a:pt x="6692" y="5287"/>
                  </a:cubicBezTo>
                  <a:lnTo>
                    <a:pt x="7263" y="5560"/>
                  </a:lnTo>
                  <a:cubicBezTo>
                    <a:pt x="7304" y="5578"/>
                    <a:pt x="7347" y="5586"/>
                    <a:pt x="7390" y="5586"/>
                  </a:cubicBezTo>
                  <a:cubicBezTo>
                    <a:pt x="7525" y="5586"/>
                    <a:pt x="7659" y="5505"/>
                    <a:pt x="7704" y="5370"/>
                  </a:cubicBezTo>
                  <a:cubicBezTo>
                    <a:pt x="7835" y="5037"/>
                    <a:pt x="7906" y="4691"/>
                    <a:pt x="7942" y="4334"/>
                  </a:cubicBezTo>
                  <a:cubicBezTo>
                    <a:pt x="7954" y="4144"/>
                    <a:pt x="7799" y="3977"/>
                    <a:pt x="7609" y="3977"/>
                  </a:cubicBezTo>
                  <a:lnTo>
                    <a:pt x="6978" y="3977"/>
                  </a:lnTo>
                  <a:cubicBezTo>
                    <a:pt x="6978" y="3524"/>
                    <a:pt x="6882" y="3072"/>
                    <a:pt x="6680" y="2667"/>
                  </a:cubicBezTo>
                  <a:lnTo>
                    <a:pt x="7252" y="2393"/>
                  </a:lnTo>
                  <a:cubicBezTo>
                    <a:pt x="7430" y="2310"/>
                    <a:pt x="7490" y="2096"/>
                    <a:pt x="7394" y="1929"/>
                  </a:cubicBezTo>
                  <a:cubicBezTo>
                    <a:pt x="7180" y="1619"/>
                    <a:pt x="6954" y="1322"/>
                    <a:pt x="6680" y="1048"/>
                  </a:cubicBezTo>
                  <a:cubicBezTo>
                    <a:pt x="6630" y="993"/>
                    <a:pt x="6563" y="966"/>
                    <a:pt x="6494" y="966"/>
                  </a:cubicBezTo>
                  <a:cubicBezTo>
                    <a:pt x="6414" y="966"/>
                    <a:pt x="6333" y="1002"/>
                    <a:pt x="6275" y="1072"/>
                  </a:cubicBezTo>
                  <a:lnTo>
                    <a:pt x="5835" y="1619"/>
                  </a:lnTo>
                  <a:cubicBezTo>
                    <a:pt x="5489" y="1346"/>
                    <a:pt x="5073" y="1143"/>
                    <a:pt x="4632" y="1048"/>
                  </a:cubicBezTo>
                  <a:lnTo>
                    <a:pt x="4763" y="441"/>
                  </a:lnTo>
                  <a:cubicBezTo>
                    <a:pt x="4811" y="250"/>
                    <a:pt x="4680" y="60"/>
                    <a:pt x="4489" y="36"/>
                  </a:cubicBezTo>
                  <a:cubicBezTo>
                    <a:pt x="4311" y="12"/>
                    <a:pt x="4132" y="0"/>
                    <a:pt x="3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4"/>
            <p:cNvSpPr/>
            <p:nvPr/>
          </p:nvSpPr>
          <p:spPr>
            <a:xfrm>
              <a:off x="2861999" y="2126979"/>
              <a:ext cx="174984" cy="171000"/>
            </a:xfrm>
            <a:custGeom>
              <a:avLst/>
              <a:gdLst/>
              <a:ahLst/>
              <a:cxnLst/>
              <a:rect l="l" t="t" r="r" b="b"/>
              <a:pathLst>
                <a:path w="4656" h="4550" extrusionOk="0">
                  <a:moveTo>
                    <a:pt x="2339" y="1485"/>
                  </a:moveTo>
                  <a:cubicBezTo>
                    <a:pt x="3023" y="1485"/>
                    <a:pt x="3429" y="2296"/>
                    <a:pt x="2989" y="2861"/>
                  </a:cubicBezTo>
                  <a:cubicBezTo>
                    <a:pt x="2817" y="3074"/>
                    <a:pt x="2566" y="3184"/>
                    <a:pt x="2316" y="3184"/>
                  </a:cubicBezTo>
                  <a:cubicBezTo>
                    <a:pt x="2132" y="3184"/>
                    <a:pt x="1949" y="3125"/>
                    <a:pt x="1798" y="3004"/>
                  </a:cubicBezTo>
                  <a:cubicBezTo>
                    <a:pt x="1203" y="2528"/>
                    <a:pt x="1465" y="1575"/>
                    <a:pt x="2227" y="1492"/>
                  </a:cubicBezTo>
                  <a:cubicBezTo>
                    <a:pt x="2265" y="1487"/>
                    <a:pt x="2303" y="1485"/>
                    <a:pt x="2339" y="1485"/>
                  </a:cubicBezTo>
                  <a:close/>
                  <a:moveTo>
                    <a:pt x="2310" y="1"/>
                  </a:moveTo>
                  <a:cubicBezTo>
                    <a:pt x="2206" y="1"/>
                    <a:pt x="2102" y="9"/>
                    <a:pt x="2000" y="27"/>
                  </a:cubicBezTo>
                  <a:cubicBezTo>
                    <a:pt x="1881" y="39"/>
                    <a:pt x="1810" y="146"/>
                    <a:pt x="1834" y="254"/>
                  </a:cubicBezTo>
                  <a:lnTo>
                    <a:pt x="1917" y="611"/>
                  </a:lnTo>
                  <a:cubicBezTo>
                    <a:pt x="1667" y="682"/>
                    <a:pt x="1417" y="789"/>
                    <a:pt x="1215" y="956"/>
                  </a:cubicBezTo>
                  <a:lnTo>
                    <a:pt x="1000" y="682"/>
                  </a:lnTo>
                  <a:cubicBezTo>
                    <a:pt x="962" y="631"/>
                    <a:pt x="903" y="607"/>
                    <a:pt x="846" y="607"/>
                  </a:cubicBezTo>
                  <a:cubicBezTo>
                    <a:pt x="796" y="607"/>
                    <a:pt x="748" y="625"/>
                    <a:pt x="715" y="658"/>
                  </a:cubicBezTo>
                  <a:cubicBezTo>
                    <a:pt x="643" y="730"/>
                    <a:pt x="572" y="801"/>
                    <a:pt x="512" y="885"/>
                  </a:cubicBezTo>
                  <a:cubicBezTo>
                    <a:pt x="441" y="968"/>
                    <a:pt x="381" y="1051"/>
                    <a:pt x="322" y="1146"/>
                  </a:cubicBezTo>
                  <a:cubicBezTo>
                    <a:pt x="274" y="1242"/>
                    <a:pt x="310" y="1373"/>
                    <a:pt x="405" y="1420"/>
                  </a:cubicBezTo>
                  <a:lnTo>
                    <a:pt x="738" y="1575"/>
                  </a:lnTo>
                  <a:cubicBezTo>
                    <a:pt x="631" y="1813"/>
                    <a:pt x="572" y="2075"/>
                    <a:pt x="572" y="2337"/>
                  </a:cubicBezTo>
                  <a:lnTo>
                    <a:pt x="203" y="2337"/>
                  </a:lnTo>
                  <a:cubicBezTo>
                    <a:pt x="95" y="2337"/>
                    <a:pt x="0" y="2444"/>
                    <a:pt x="12" y="2551"/>
                  </a:cubicBezTo>
                  <a:cubicBezTo>
                    <a:pt x="36" y="2754"/>
                    <a:pt x="84" y="2956"/>
                    <a:pt x="155" y="3159"/>
                  </a:cubicBezTo>
                  <a:cubicBezTo>
                    <a:pt x="181" y="3238"/>
                    <a:pt x="259" y="3284"/>
                    <a:pt x="337" y="3284"/>
                  </a:cubicBezTo>
                  <a:cubicBezTo>
                    <a:pt x="364" y="3284"/>
                    <a:pt x="392" y="3278"/>
                    <a:pt x="417" y="3266"/>
                  </a:cubicBezTo>
                  <a:lnTo>
                    <a:pt x="750" y="3099"/>
                  </a:lnTo>
                  <a:cubicBezTo>
                    <a:pt x="869" y="3337"/>
                    <a:pt x="1036" y="3540"/>
                    <a:pt x="1238" y="3706"/>
                  </a:cubicBezTo>
                  <a:lnTo>
                    <a:pt x="1012" y="3992"/>
                  </a:lnTo>
                  <a:cubicBezTo>
                    <a:pt x="941" y="4087"/>
                    <a:pt x="965" y="4218"/>
                    <a:pt x="1060" y="4278"/>
                  </a:cubicBezTo>
                  <a:cubicBezTo>
                    <a:pt x="1227" y="4385"/>
                    <a:pt x="1417" y="4480"/>
                    <a:pt x="1619" y="4540"/>
                  </a:cubicBezTo>
                  <a:cubicBezTo>
                    <a:pt x="1638" y="4546"/>
                    <a:pt x="1658" y="4549"/>
                    <a:pt x="1677" y="4549"/>
                  </a:cubicBezTo>
                  <a:cubicBezTo>
                    <a:pt x="1765" y="4549"/>
                    <a:pt x="1848" y="4485"/>
                    <a:pt x="1858" y="4397"/>
                  </a:cubicBezTo>
                  <a:lnTo>
                    <a:pt x="1941" y="4040"/>
                  </a:lnTo>
                  <a:cubicBezTo>
                    <a:pt x="2072" y="4069"/>
                    <a:pt x="2203" y="4084"/>
                    <a:pt x="2334" y="4084"/>
                  </a:cubicBezTo>
                  <a:cubicBezTo>
                    <a:pt x="2465" y="4084"/>
                    <a:pt x="2596" y="4069"/>
                    <a:pt x="2727" y="4040"/>
                  </a:cubicBezTo>
                  <a:lnTo>
                    <a:pt x="2810" y="4397"/>
                  </a:lnTo>
                  <a:cubicBezTo>
                    <a:pt x="2829" y="4483"/>
                    <a:pt x="2910" y="4538"/>
                    <a:pt x="2996" y="4538"/>
                  </a:cubicBezTo>
                  <a:cubicBezTo>
                    <a:pt x="3017" y="4538"/>
                    <a:pt x="3039" y="4535"/>
                    <a:pt x="3060" y="4528"/>
                  </a:cubicBezTo>
                  <a:cubicBezTo>
                    <a:pt x="3251" y="4468"/>
                    <a:pt x="3441" y="4373"/>
                    <a:pt x="3620" y="4266"/>
                  </a:cubicBezTo>
                  <a:cubicBezTo>
                    <a:pt x="3715" y="4194"/>
                    <a:pt x="3727" y="4075"/>
                    <a:pt x="3655" y="3980"/>
                  </a:cubicBezTo>
                  <a:lnTo>
                    <a:pt x="3429" y="3694"/>
                  </a:lnTo>
                  <a:cubicBezTo>
                    <a:pt x="3632" y="3528"/>
                    <a:pt x="3798" y="3325"/>
                    <a:pt x="3917" y="3087"/>
                  </a:cubicBezTo>
                  <a:lnTo>
                    <a:pt x="4251" y="3242"/>
                  </a:lnTo>
                  <a:cubicBezTo>
                    <a:pt x="4276" y="3255"/>
                    <a:pt x="4303" y="3260"/>
                    <a:pt x="4331" y="3260"/>
                  </a:cubicBezTo>
                  <a:cubicBezTo>
                    <a:pt x="4408" y="3260"/>
                    <a:pt x="4486" y="3214"/>
                    <a:pt x="4513" y="3135"/>
                  </a:cubicBezTo>
                  <a:cubicBezTo>
                    <a:pt x="4584" y="2944"/>
                    <a:pt x="4632" y="2742"/>
                    <a:pt x="4644" y="2528"/>
                  </a:cubicBezTo>
                  <a:cubicBezTo>
                    <a:pt x="4656" y="2420"/>
                    <a:pt x="4572" y="2325"/>
                    <a:pt x="4453" y="2313"/>
                  </a:cubicBezTo>
                  <a:lnTo>
                    <a:pt x="4084" y="2313"/>
                  </a:lnTo>
                  <a:cubicBezTo>
                    <a:pt x="4084" y="2051"/>
                    <a:pt x="4024" y="1789"/>
                    <a:pt x="3917" y="1551"/>
                  </a:cubicBezTo>
                  <a:lnTo>
                    <a:pt x="4239" y="1397"/>
                  </a:lnTo>
                  <a:cubicBezTo>
                    <a:pt x="4346" y="1349"/>
                    <a:pt x="4382" y="1218"/>
                    <a:pt x="4322" y="1123"/>
                  </a:cubicBezTo>
                  <a:cubicBezTo>
                    <a:pt x="4203" y="932"/>
                    <a:pt x="4072" y="765"/>
                    <a:pt x="3917" y="611"/>
                  </a:cubicBezTo>
                  <a:cubicBezTo>
                    <a:pt x="3885" y="578"/>
                    <a:pt x="3844" y="563"/>
                    <a:pt x="3805" y="563"/>
                  </a:cubicBezTo>
                  <a:cubicBezTo>
                    <a:pt x="3758" y="563"/>
                    <a:pt x="3711" y="584"/>
                    <a:pt x="3679" y="623"/>
                  </a:cubicBezTo>
                  <a:lnTo>
                    <a:pt x="3405" y="956"/>
                  </a:lnTo>
                  <a:cubicBezTo>
                    <a:pt x="3203" y="789"/>
                    <a:pt x="2965" y="670"/>
                    <a:pt x="2703" y="623"/>
                  </a:cubicBezTo>
                  <a:lnTo>
                    <a:pt x="2786" y="254"/>
                  </a:lnTo>
                  <a:cubicBezTo>
                    <a:pt x="2810" y="146"/>
                    <a:pt x="2727" y="39"/>
                    <a:pt x="2620" y="27"/>
                  </a:cubicBezTo>
                  <a:cubicBezTo>
                    <a:pt x="2518" y="9"/>
                    <a:pt x="2414" y="1"/>
                    <a:pt x="2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4"/>
            <p:cNvSpPr/>
            <p:nvPr/>
          </p:nvSpPr>
          <p:spPr>
            <a:xfrm>
              <a:off x="5964735" y="2430194"/>
              <a:ext cx="361581" cy="214220"/>
            </a:xfrm>
            <a:custGeom>
              <a:avLst/>
              <a:gdLst/>
              <a:ahLst/>
              <a:cxnLst/>
              <a:rect l="l" t="t" r="r" b="b"/>
              <a:pathLst>
                <a:path w="9621" h="5700" extrusionOk="0">
                  <a:moveTo>
                    <a:pt x="3769" y="0"/>
                  </a:moveTo>
                  <a:cubicBezTo>
                    <a:pt x="2881" y="0"/>
                    <a:pt x="1993" y="518"/>
                    <a:pt x="1679" y="1544"/>
                  </a:cubicBezTo>
                  <a:cubicBezTo>
                    <a:pt x="667" y="1806"/>
                    <a:pt x="0" y="2782"/>
                    <a:pt x="119" y="3818"/>
                  </a:cubicBezTo>
                  <a:cubicBezTo>
                    <a:pt x="238" y="4854"/>
                    <a:pt x="1095" y="5651"/>
                    <a:pt x="2143" y="5687"/>
                  </a:cubicBezTo>
                  <a:lnTo>
                    <a:pt x="8025" y="5687"/>
                  </a:lnTo>
                  <a:cubicBezTo>
                    <a:pt x="8073" y="5687"/>
                    <a:pt x="8132" y="5699"/>
                    <a:pt x="8180" y="5699"/>
                  </a:cubicBezTo>
                  <a:cubicBezTo>
                    <a:pt x="8977" y="5699"/>
                    <a:pt x="9620" y="5056"/>
                    <a:pt x="9620" y="4258"/>
                  </a:cubicBezTo>
                  <a:cubicBezTo>
                    <a:pt x="9620" y="3461"/>
                    <a:pt x="8977" y="2818"/>
                    <a:pt x="8180" y="2818"/>
                  </a:cubicBezTo>
                  <a:cubicBezTo>
                    <a:pt x="8025" y="2818"/>
                    <a:pt x="7882" y="2842"/>
                    <a:pt x="7739" y="2889"/>
                  </a:cubicBezTo>
                  <a:cubicBezTo>
                    <a:pt x="7453" y="2080"/>
                    <a:pt x="6691" y="1520"/>
                    <a:pt x="5834" y="1484"/>
                  </a:cubicBezTo>
                  <a:cubicBezTo>
                    <a:pt x="5499" y="492"/>
                    <a:pt x="4634" y="0"/>
                    <a:pt x="3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4"/>
            <p:cNvSpPr/>
            <p:nvPr/>
          </p:nvSpPr>
          <p:spPr>
            <a:xfrm>
              <a:off x="3196709" y="1544525"/>
              <a:ext cx="255974" cy="153938"/>
            </a:xfrm>
            <a:custGeom>
              <a:avLst/>
              <a:gdLst/>
              <a:ahLst/>
              <a:cxnLst/>
              <a:rect l="l" t="t" r="r" b="b"/>
              <a:pathLst>
                <a:path w="6811" h="4096" extrusionOk="0">
                  <a:moveTo>
                    <a:pt x="2694" y="1"/>
                  </a:moveTo>
                  <a:cubicBezTo>
                    <a:pt x="2054" y="1"/>
                    <a:pt x="1414" y="376"/>
                    <a:pt x="1191" y="1119"/>
                  </a:cubicBezTo>
                  <a:cubicBezTo>
                    <a:pt x="464" y="1321"/>
                    <a:pt x="0" y="2012"/>
                    <a:pt x="83" y="2750"/>
                  </a:cubicBezTo>
                  <a:cubicBezTo>
                    <a:pt x="167" y="3488"/>
                    <a:pt x="786" y="4060"/>
                    <a:pt x="1524" y="4095"/>
                  </a:cubicBezTo>
                  <a:lnTo>
                    <a:pt x="5870" y="4095"/>
                  </a:lnTo>
                  <a:cubicBezTo>
                    <a:pt x="6406" y="4036"/>
                    <a:pt x="6810" y="3595"/>
                    <a:pt x="6810" y="3059"/>
                  </a:cubicBezTo>
                  <a:cubicBezTo>
                    <a:pt x="6810" y="2524"/>
                    <a:pt x="6406" y="2071"/>
                    <a:pt x="5870" y="2024"/>
                  </a:cubicBezTo>
                  <a:lnTo>
                    <a:pt x="5870" y="2036"/>
                  </a:lnTo>
                  <a:cubicBezTo>
                    <a:pt x="5763" y="2036"/>
                    <a:pt x="5656" y="2047"/>
                    <a:pt x="5548" y="2083"/>
                  </a:cubicBezTo>
                  <a:cubicBezTo>
                    <a:pt x="5346" y="1500"/>
                    <a:pt x="4798" y="1095"/>
                    <a:pt x="4179" y="1071"/>
                  </a:cubicBezTo>
                  <a:cubicBezTo>
                    <a:pt x="3939" y="355"/>
                    <a:pt x="3316" y="1"/>
                    <a:pt x="2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4"/>
            <p:cNvSpPr/>
            <p:nvPr/>
          </p:nvSpPr>
          <p:spPr>
            <a:xfrm>
              <a:off x="2917471" y="2500286"/>
              <a:ext cx="170963" cy="146008"/>
            </a:xfrm>
            <a:custGeom>
              <a:avLst/>
              <a:gdLst/>
              <a:ahLst/>
              <a:cxnLst/>
              <a:rect l="l" t="t" r="r" b="b"/>
              <a:pathLst>
                <a:path w="4549" h="3885" extrusionOk="0">
                  <a:moveTo>
                    <a:pt x="2588" y="896"/>
                  </a:moveTo>
                  <a:cubicBezTo>
                    <a:pt x="3126" y="896"/>
                    <a:pt x="3644" y="1312"/>
                    <a:pt x="3644" y="1941"/>
                  </a:cubicBezTo>
                  <a:cubicBezTo>
                    <a:pt x="3644" y="2512"/>
                    <a:pt x="3168" y="2977"/>
                    <a:pt x="2596" y="2977"/>
                  </a:cubicBezTo>
                  <a:cubicBezTo>
                    <a:pt x="1667" y="2977"/>
                    <a:pt x="1203" y="1858"/>
                    <a:pt x="1858" y="1203"/>
                  </a:cubicBezTo>
                  <a:cubicBezTo>
                    <a:pt x="2069" y="991"/>
                    <a:pt x="2331" y="896"/>
                    <a:pt x="2588" y="896"/>
                  </a:cubicBezTo>
                  <a:close/>
                  <a:moveTo>
                    <a:pt x="2618" y="0"/>
                  </a:moveTo>
                  <a:cubicBezTo>
                    <a:pt x="2610" y="0"/>
                    <a:pt x="2603" y="0"/>
                    <a:pt x="2596" y="0"/>
                  </a:cubicBezTo>
                  <a:cubicBezTo>
                    <a:pt x="870" y="0"/>
                    <a:pt x="1" y="2084"/>
                    <a:pt x="1227" y="3310"/>
                  </a:cubicBezTo>
                  <a:cubicBezTo>
                    <a:pt x="1620" y="3707"/>
                    <a:pt x="2105" y="3884"/>
                    <a:pt x="2582" y="3884"/>
                  </a:cubicBezTo>
                  <a:cubicBezTo>
                    <a:pt x="3578" y="3884"/>
                    <a:pt x="4537" y="3109"/>
                    <a:pt x="4537" y="1941"/>
                  </a:cubicBezTo>
                  <a:cubicBezTo>
                    <a:pt x="4549" y="877"/>
                    <a:pt x="3679" y="0"/>
                    <a:pt x="2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4"/>
            <p:cNvSpPr/>
            <p:nvPr/>
          </p:nvSpPr>
          <p:spPr>
            <a:xfrm>
              <a:off x="3058443" y="2550195"/>
              <a:ext cx="327118" cy="87943"/>
            </a:xfrm>
            <a:custGeom>
              <a:avLst/>
              <a:gdLst/>
              <a:ahLst/>
              <a:cxnLst/>
              <a:rect l="l" t="t" r="r" b="b"/>
              <a:pathLst>
                <a:path w="8704" h="2340" extrusionOk="0">
                  <a:moveTo>
                    <a:pt x="8117" y="0"/>
                  </a:moveTo>
                  <a:cubicBezTo>
                    <a:pt x="8091" y="0"/>
                    <a:pt x="8064" y="2"/>
                    <a:pt x="8037" y="6"/>
                  </a:cubicBezTo>
                  <a:lnTo>
                    <a:pt x="702" y="6"/>
                  </a:lnTo>
                  <a:cubicBezTo>
                    <a:pt x="0" y="89"/>
                    <a:pt x="0" y="1101"/>
                    <a:pt x="702" y="1184"/>
                  </a:cubicBezTo>
                  <a:lnTo>
                    <a:pt x="5227" y="1184"/>
                  </a:lnTo>
                  <a:lnTo>
                    <a:pt x="5227" y="1708"/>
                  </a:lnTo>
                  <a:cubicBezTo>
                    <a:pt x="5227" y="1863"/>
                    <a:pt x="5346" y="1982"/>
                    <a:pt x="5501" y="1982"/>
                  </a:cubicBezTo>
                  <a:lnTo>
                    <a:pt x="5810" y="1982"/>
                  </a:lnTo>
                  <a:cubicBezTo>
                    <a:pt x="5953" y="1982"/>
                    <a:pt x="6084" y="1863"/>
                    <a:pt x="6084" y="1708"/>
                  </a:cubicBezTo>
                  <a:lnTo>
                    <a:pt x="6084" y="1184"/>
                  </a:lnTo>
                  <a:lnTo>
                    <a:pt x="6715" y="1184"/>
                  </a:lnTo>
                  <a:lnTo>
                    <a:pt x="6715" y="2066"/>
                  </a:lnTo>
                  <a:cubicBezTo>
                    <a:pt x="6715" y="2220"/>
                    <a:pt x="6834" y="2339"/>
                    <a:pt x="6989" y="2339"/>
                  </a:cubicBezTo>
                  <a:lnTo>
                    <a:pt x="7299" y="2339"/>
                  </a:lnTo>
                  <a:cubicBezTo>
                    <a:pt x="7453" y="2339"/>
                    <a:pt x="7572" y="2220"/>
                    <a:pt x="7572" y="2066"/>
                  </a:cubicBezTo>
                  <a:lnTo>
                    <a:pt x="7572" y="1184"/>
                  </a:lnTo>
                  <a:lnTo>
                    <a:pt x="8037" y="1184"/>
                  </a:lnTo>
                  <a:cubicBezTo>
                    <a:pt x="8064" y="1188"/>
                    <a:pt x="8091" y="1190"/>
                    <a:pt x="8117" y="1190"/>
                  </a:cubicBezTo>
                  <a:cubicBezTo>
                    <a:pt x="8439" y="1190"/>
                    <a:pt x="8703" y="931"/>
                    <a:pt x="8703" y="601"/>
                  </a:cubicBezTo>
                  <a:cubicBezTo>
                    <a:pt x="8703" y="260"/>
                    <a:pt x="8439" y="0"/>
                    <a:pt x="8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4"/>
            <p:cNvSpPr/>
            <p:nvPr/>
          </p:nvSpPr>
          <p:spPr>
            <a:xfrm>
              <a:off x="6476158" y="2493709"/>
              <a:ext cx="346849" cy="113274"/>
            </a:xfrm>
            <a:custGeom>
              <a:avLst/>
              <a:gdLst/>
              <a:ahLst/>
              <a:cxnLst/>
              <a:rect l="l" t="t" r="r" b="b"/>
              <a:pathLst>
                <a:path w="9229" h="3014" extrusionOk="0">
                  <a:moveTo>
                    <a:pt x="1498" y="699"/>
                  </a:moveTo>
                  <a:cubicBezTo>
                    <a:pt x="1911" y="699"/>
                    <a:pt x="2311" y="1024"/>
                    <a:pt x="2311" y="1509"/>
                  </a:cubicBezTo>
                  <a:cubicBezTo>
                    <a:pt x="2311" y="1949"/>
                    <a:pt x="1954" y="2318"/>
                    <a:pt x="1513" y="2318"/>
                  </a:cubicBezTo>
                  <a:cubicBezTo>
                    <a:pt x="787" y="2318"/>
                    <a:pt x="430" y="1449"/>
                    <a:pt x="942" y="937"/>
                  </a:cubicBezTo>
                  <a:cubicBezTo>
                    <a:pt x="1103" y="772"/>
                    <a:pt x="1302" y="699"/>
                    <a:pt x="1498" y="699"/>
                  </a:cubicBezTo>
                  <a:close/>
                  <a:moveTo>
                    <a:pt x="1505" y="1"/>
                  </a:moveTo>
                  <a:cubicBezTo>
                    <a:pt x="1425" y="1"/>
                    <a:pt x="1344" y="7"/>
                    <a:pt x="1263" y="21"/>
                  </a:cubicBezTo>
                  <a:cubicBezTo>
                    <a:pt x="525" y="151"/>
                    <a:pt x="1" y="783"/>
                    <a:pt x="1" y="1521"/>
                  </a:cubicBezTo>
                  <a:cubicBezTo>
                    <a:pt x="13" y="2271"/>
                    <a:pt x="561" y="2890"/>
                    <a:pt x="1287" y="2997"/>
                  </a:cubicBezTo>
                  <a:cubicBezTo>
                    <a:pt x="1361" y="3008"/>
                    <a:pt x="1435" y="3013"/>
                    <a:pt x="1508" y="3013"/>
                  </a:cubicBezTo>
                  <a:cubicBezTo>
                    <a:pt x="2161" y="3013"/>
                    <a:pt x="2749" y="2592"/>
                    <a:pt x="2942" y="1949"/>
                  </a:cubicBezTo>
                  <a:lnTo>
                    <a:pt x="6442" y="1949"/>
                  </a:lnTo>
                  <a:lnTo>
                    <a:pt x="6442" y="2354"/>
                  </a:lnTo>
                  <a:cubicBezTo>
                    <a:pt x="6442" y="2473"/>
                    <a:pt x="6537" y="2568"/>
                    <a:pt x="6657" y="2568"/>
                  </a:cubicBezTo>
                  <a:lnTo>
                    <a:pt x="6895" y="2568"/>
                  </a:lnTo>
                  <a:cubicBezTo>
                    <a:pt x="7014" y="2568"/>
                    <a:pt x="7097" y="2473"/>
                    <a:pt x="7097" y="2354"/>
                  </a:cubicBezTo>
                  <a:lnTo>
                    <a:pt x="7097" y="1949"/>
                  </a:lnTo>
                  <a:lnTo>
                    <a:pt x="7597" y="1949"/>
                  </a:lnTo>
                  <a:lnTo>
                    <a:pt x="7597" y="2628"/>
                  </a:lnTo>
                  <a:cubicBezTo>
                    <a:pt x="7597" y="2747"/>
                    <a:pt x="7692" y="2842"/>
                    <a:pt x="7800" y="2842"/>
                  </a:cubicBezTo>
                  <a:lnTo>
                    <a:pt x="8050" y="2842"/>
                  </a:lnTo>
                  <a:cubicBezTo>
                    <a:pt x="8169" y="2842"/>
                    <a:pt x="8252" y="2747"/>
                    <a:pt x="8252" y="2628"/>
                  </a:cubicBezTo>
                  <a:lnTo>
                    <a:pt x="8252" y="1949"/>
                  </a:lnTo>
                  <a:lnTo>
                    <a:pt x="8621" y="1949"/>
                  </a:lnTo>
                  <a:cubicBezTo>
                    <a:pt x="9224" y="1949"/>
                    <a:pt x="9228" y="1044"/>
                    <a:pt x="8633" y="1044"/>
                  </a:cubicBezTo>
                  <a:cubicBezTo>
                    <a:pt x="8629" y="1044"/>
                    <a:pt x="8625" y="1044"/>
                    <a:pt x="8621" y="1044"/>
                  </a:cubicBezTo>
                  <a:lnTo>
                    <a:pt x="2930" y="1044"/>
                  </a:lnTo>
                  <a:cubicBezTo>
                    <a:pt x="2729" y="410"/>
                    <a:pt x="2143" y="1"/>
                    <a:pt x="15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4"/>
            <p:cNvSpPr/>
            <p:nvPr/>
          </p:nvSpPr>
          <p:spPr>
            <a:xfrm>
              <a:off x="2478056" y="2335599"/>
              <a:ext cx="234515" cy="294496"/>
            </a:xfrm>
            <a:custGeom>
              <a:avLst/>
              <a:gdLst/>
              <a:ahLst/>
              <a:cxnLst/>
              <a:rect l="l" t="t" r="r" b="b"/>
              <a:pathLst>
                <a:path w="6240" h="7836" extrusionOk="0">
                  <a:moveTo>
                    <a:pt x="3120" y="679"/>
                  </a:moveTo>
                  <a:lnTo>
                    <a:pt x="5680" y="1620"/>
                  </a:lnTo>
                  <a:lnTo>
                    <a:pt x="5692" y="3739"/>
                  </a:lnTo>
                  <a:cubicBezTo>
                    <a:pt x="5704" y="5275"/>
                    <a:pt x="4715" y="6633"/>
                    <a:pt x="3263" y="7109"/>
                  </a:cubicBezTo>
                  <a:lnTo>
                    <a:pt x="3120" y="7156"/>
                  </a:lnTo>
                  <a:lnTo>
                    <a:pt x="2965" y="7109"/>
                  </a:lnTo>
                  <a:cubicBezTo>
                    <a:pt x="1513" y="6633"/>
                    <a:pt x="536" y="5275"/>
                    <a:pt x="548" y="3739"/>
                  </a:cubicBezTo>
                  <a:lnTo>
                    <a:pt x="548" y="1620"/>
                  </a:lnTo>
                  <a:lnTo>
                    <a:pt x="3120" y="679"/>
                  </a:lnTo>
                  <a:close/>
                  <a:moveTo>
                    <a:pt x="3120" y="1"/>
                  </a:moveTo>
                  <a:lnTo>
                    <a:pt x="13" y="1144"/>
                  </a:lnTo>
                  <a:lnTo>
                    <a:pt x="13" y="3704"/>
                  </a:lnTo>
                  <a:cubicBezTo>
                    <a:pt x="1" y="5561"/>
                    <a:pt x="1179" y="7204"/>
                    <a:pt x="2941" y="7787"/>
                  </a:cubicBezTo>
                  <a:lnTo>
                    <a:pt x="3120" y="7835"/>
                  </a:lnTo>
                  <a:lnTo>
                    <a:pt x="3299" y="7787"/>
                  </a:lnTo>
                  <a:cubicBezTo>
                    <a:pt x="5061" y="7204"/>
                    <a:pt x="6239" y="5561"/>
                    <a:pt x="6228" y="3704"/>
                  </a:cubicBezTo>
                  <a:lnTo>
                    <a:pt x="6228" y="1144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4"/>
            <p:cNvSpPr/>
            <p:nvPr/>
          </p:nvSpPr>
          <p:spPr>
            <a:xfrm>
              <a:off x="2523268" y="2406104"/>
              <a:ext cx="144542" cy="142024"/>
            </a:xfrm>
            <a:custGeom>
              <a:avLst/>
              <a:gdLst/>
              <a:ahLst/>
              <a:cxnLst/>
              <a:rect l="l" t="t" r="r" b="b"/>
              <a:pathLst>
                <a:path w="3846" h="3779" extrusionOk="0">
                  <a:moveTo>
                    <a:pt x="1919" y="1227"/>
                  </a:moveTo>
                  <a:cubicBezTo>
                    <a:pt x="2489" y="1227"/>
                    <a:pt x="2839" y="1899"/>
                    <a:pt x="2465" y="2375"/>
                  </a:cubicBezTo>
                  <a:cubicBezTo>
                    <a:pt x="2329" y="2546"/>
                    <a:pt x="2126" y="2634"/>
                    <a:pt x="1920" y="2634"/>
                  </a:cubicBezTo>
                  <a:cubicBezTo>
                    <a:pt x="1766" y="2634"/>
                    <a:pt x="1609" y="2584"/>
                    <a:pt x="1477" y="2482"/>
                  </a:cubicBezTo>
                  <a:cubicBezTo>
                    <a:pt x="988" y="2090"/>
                    <a:pt x="1215" y="1304"/>
                    <a:pt x="1834" y="1232"/>
                  </a:cubicBezTo>
                  <a:cubicBezTo>
                    <a:pt x="1863" y="1229"/>
                    <a:pt x="1891" y="1227"/>
                    <a:pt x="1919" y="1227"/>
                  </a:cubicBezTo>
                  <a:close/>
                  <a:moveTo>
                    <a:pt x="1907" y="0"/>
                  </a:moveTo>
                  <a:cubicBezTo>
                    <a:pt x="1822" y="0"/>
                    <a:pt x="1738" y="6"/>
                    <a:pt x="1655" y="18"/>
                  </a:cubicBezTo>
                  <a:cubicBezTo>
                    <a:pt x="1560" y="30"/>
                    <a:pt x="1500" y="125"/>
                    <a:pt x="1512" y="208"/>
                  </a:cubicBezTo>
                  <a:lnTo>
                    <a:pt x="1584" y="506"/>
                  </a:lnTo>
                  <a:cubicBezTo>
                    <a:pt x="1369" y="566"/>
                    <a:pt x="1167" y="661"/>
                    <a:pt x="1000" y="804"/>
                  </a:cubicBezTo>
                  <a:lnTo>
                    <a:pt x="810" y="566"/>
                  </a:lnTo>
                  <a:cubicBezTo>
                    <a:pt x="778" y="527"/>
                    <a:pt x="731" y="506"/>
                    <a:pt x="686" y="506"/>
                  </a:cubicBezTo>
                  <a:cubicBezTo>
                    <a:pt x="648" y="506"/>
                    <a:pt x="611" y="521"/>
                    <a:pt x="584" y="554"/>
                  </a:cubicBezTo>
                  <a:cubicBezTo>
                    <a:pt x="512" y="613"/>
                    <a:pt x="464" y="673"/>
                    <a:pt x="405" y="744"/>
                  </a:cubicBezTo>
                  <a:cubicBezTo>
                    <a:pt x="357" y="804"/>
                    <a:pt x="310" y="875"/>
                    <a:pt x="262" y="958"/>
                  </a:cubicBezTo>
                  <a:cubicBezTo>
                    <a:pt x="214" y="1030"/>
                    <a:pt x="238" y="1137"/>
                    <a:pt x="334" y="1185"/>
                  </a:cubicBezTo>
                  <a:lnTo>
                    <a:pt x="607" y="1316"/>
                  </a:lnTo>
                  <a:cubicBezTo>
                    <a:pt x="512" y="1506"/>
                    <a:pt x="464" y="1720"/>
                    <a:pt x="464" y="1947"/>
                  </a:cubicBezTo>
                  <a:lnTo>
                    <a:pt x="167" y="1947"/>
                  </a:lnTo>
                  <a:cubicBezTo>
                    <a:pt x="72" y="1947"/>
                    <a:pt x="0" y="2030"/>
                    <a:pt x="12" y="2125"/>
                  </a:cubicBezTo>
                  <a:cubicBezTo>
                    <a:pt x="24" y="2292"/>
                    <a:pt x="60" y="2459"/>
                    <a:pt x="119" y="2625"/>
                  </a:cubicBezTo>
                  <a:cubicBezTo>
                    <a:pt x="146" y="2687"/>
                    <a:pt x="211" y="2722"/>
                    <a:pt x="277" y="2722"/>
                  </a:cubicBezTo>
                  <a:cubicBezTo>
                    <a:pt x="300" y="2722"/>
                    <a:pt x="324" y="2718"/>
                    <a:pt x="345" y="2709"/>
                  </a:cubicBezTo>
                  <a:lnTo>
                    <a:pt x="619" y="2578"/>
                  </a:lnTo>
                  <a:cubicBezTo>
                    <a:pt x="715" y="2768"/>
                    <a:pt x="845" y="2947"/>
                    <a:pt x="1024" y="3078"/>
                  </a:cubicBezTo>
                  <a:lnTo>
                    <a:pt x="834" y="3316"/>
                  </a:lnTo>
                  <a:cubicBezTo>
                    <a:pt x="774" y="3387"/>
                    <a:pt x="786" y="3495"/>
                    <a:pt x="869" y="3554"/>
                  </a:cubicBezTo>
                  <a:cubicBezTo>
                    <a:pt x="1012" y="3649"/>
                    <a:pt x="1167" y="3721"/>
                    <a:pt x="1334" y="3768"/>
                  </a:cubicBezTo>
                  <a:cubicBezTo>
                    <a:pt x="1350" y="3775"/>
                    <a:pt x="1367" y="3779"/>
                    <a:pt x="1384" y="3779"/>
                  </a:cubicBezTo>
                  <a:cubicBezTo>
                    <a:pt x="1452" y="3779"/>
                    <a:pt x="1517" y="3725"/>
                    <a:pt x="1536" y="3649"/>
                  </a:cubicBezTo>
                  <a:lnTo>
                    <a:pt x="1607" y="3352"/>
                  </a:lnTo>
                  <a:cubicBezTo>
                    <a:pt x="1709" y="3375"/>
                    <a:pt x="1816" y="3387"/>
                    <a:pt x="1924" y="3387"/>
                  </a:cubicBezTo>
                  <a:cubicBezTo>
                    <a:pt x="2033" y="3387"/>
                    <a:pt x="2143" y="3375"/>
                    <a:pt x="2250" y="3352"/>
                  </a:cubicBezTo>
                  <a:lnTo>
                    <a:pt x="2322" y="3649"/>
                  </a:lnTo>
                  <a:cubicBezTo>
                    <a:pt x="2331" y="3725"/>
                    <a:pt x="2394" y="3779"/>
                    <a:pt x="2468" y="3779"/>
                  </a:cubicBezTo>
                  <a:cubicBezTo>
                    <a:pt x="2486" y="3779"/>
                    <a:pt x="2505" y="3775"/>
                    <a:pt x="2524" y="3768"/>
                  </a:cubicBezTo>
                  <a:cubicBezTo>
                    <a:pt x="2691" y="3721"/>
                    <a:pt x="2846" y="3637"/>
                    <a:pt x="2989" y="3542"/>
                  </a:cubicBezTo>
                  <a:cubicBezTo>
                    <a:pt x="3060" y="3495"/>
                    <a:pt x="3084" y="3387"/>
                    <a:pt x="3024" y="3316"/>
                  </a:cubicBezTo>
                  <a:lnTo>
                    <a:pt x="2834" y="3078"/>
                  </a:lnTo>
                  <a:cubicBezTo>
                    <a:pt x="2917" y="3006"/>
                    <a:pt x="2989" y="2935"/>
                    <a:pt x="3060" y="2840"/>
                  </a:cubicBezTo>
                  <a:cubicBezTo>
                    <a:pt x="3131" y="2756"/>
                    <a:pt x="3191" y="2661"/>
                    <a:pt x="3239" y="2566"/>
                  </a:cubicBezTo>
                  <a:lnTo>
                    <a:pt x="3512" y="2697"/>
                  </a:lnTo>
                  <a:cubicBezTo>
                    <a:pt x="3535" y="2710"/>
                    <a:pt x="3559" y="2716"/>
                    <a:pt x="3582" y="2716"/>
                  </a:cubicBezTo>
                  <a:cubicBezTo>
                    <a:pt x="3643" y="2716"/>
                    <a:pt x="3701" y="2674"/>
                    <a:pt x="3727" y="2613"/>
                  </a:cubicBezTo>
                  <a:cubicBezTo>
                    <a:pt x="3786" y="2447"/>
                    <a:pt x="3822" y="2280"/>
                    <a:pt x="3846" y="2101"/>
                  </a:cubicBezTo>
                  <a:cubicBezTo>
                    <a:pt x="3846" y="2018"/>
                    <a:pt x="3774" y="1935"/>
                    <a:pt x="3679" y="1935"/>
                  </a:cubicBezTo>
                  <a:lnTo>
                    <a:pt x="3382" y="1935"/>
                  </a:lnTo>
                  <a:cubicBezTo>
                    <a:pt x="3382" y="1709"/>
                    <a:pt x="3334" y="1494"/>
                    <a:pt x="3239" y="1304"/>
                  </a:cubicBezTo>
                  <a:lnTo>
                    <a:pt x="3512" y="1173"/>
                  </a:lnTo>
                  <a:cubicBezTo>
                    <a:pt x="3596" y="1125"/>
                    <a:pt x="3620" y="1030"/>
                    <a:pt x="3572" y="947"/>
                  </a:cubicBezTo>
                  <a:cubicBezTo>
                    <a:pt x="3477" y="792"/>
                    <a:pt x="3358" y="649"/>
                    <a:pt x="3239" y="518"/>
                  </a:cubicBezTo>
                  <a:cubicBezTo>
                    <a:pt x="3212" y="491"/>
                    <a:pt x="3178" y="479"/>
                    <a:pt x="3144" y="479"/>
                  </a:cubicBezTo>
                  <a:cubicBezTo>
                    <a:pt x="3103" y="479"/>
                    <a:pt x="3062" y="497"/>
                    <a:pt x="3036" y="530"/>
                  </a:cubicBezTo>
                  <a:lnTo>
                    <a:pt x="2822" y="792"/>
                  </a:lnTo>
                  <a:cubicBezTo>
                    <a:pt x="2643" y="649"/>
                    <a:pt x="2441" y="554"/>
                    <a:pt x="2239" y="506"/>
                  </a:cubicBezTo>
                  <a:lnTo>
                    <a:pt x="2298" y="208"/>
                  </a:lnTo>
                  <a:cubicBezTo>
                    <a:pt x="2322" y="125"/>
                    <a:pt x="2250" y="30"/>
                    <a:pt x="2167" y="18"/>
                  </a:cubicBezTo>
                  <a:cubicBezTo>
                    <a:pt x="2078" y="6"/>
                    <a:pt x="1991" y="0"/>
                    <a:pt x="19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4"/>
            <p:cNvSpPr/>
            <p:nvPr/>
          </p:nvSpPr>
          <p:spPr>
            <a:xfrm>
              <a:off x="5762917" y="1450982"/>
              <a:ext cx="219745" cy="276119"/>
            </a:xfrm>
            <a:custGeom>
              <a:avLst/>
              <a:gdLst/>
              <a:ahLst/>
              <a:cxnLst/>
              <a:rect l="l" t="t" r="r" b="b"/>
              <a:pathLst>
                <a:path w="5847" h="7347" extrusionOk="0">
                  <a:moveTo>
                    <a:pt x="2929" y="643"/>
                  </a:moveTo>
                  <a:lnTo>
                    <a:pt x="5334" y="1524"/>
                  </a:lnTo>
                  <a:lnTo>
                    <a:pt x="5334" y="3513"/>
                  </a:lnTo>
                  <a:cubicBezTo>
                    <a:pt x="5346" y="4941"/>
                    <a:pt x="4430" y="6215"/>
                    <a:pt x="3060" y="6668"/>
                  </a:cubicBezTo>
                  <a:lnTo>
                    <a:pt x="2929" y="6715"/>
                  </a:lnTo>
                  <a:lnTo>
                    <a:pt x="2786" y="6668"/>
                  </a:lnTo>
                  <a:cubicBezTo>
                    <a:pt x="1429" y="6215"/>
                    <a:pt x="512" y="4941"/>
                    <a:pt x="512" y="3513"/>
                  </a:cubicBezTo>
                  <a:lnTo>
                    <a:pt x="512" y="1524"/>
                  </a:lnTo>
                  <a:lnTo>
                    <a:pt x="2929" y="643"/>
                  </a:lnTo>
                  <a:close/>
                  <a:moveTo>
                    <a:pt x="2929" y="0"/>
                  </a:moveTo>
                  <a:lnTo>
                    <a:pt x="12" y="1072"/>
                  </a:lnTo>
                  <a:lnTo>
                    <a:pt x="12" y="3477"/>
                  </a:lnTo>
                  <a:cubicBezTo>
                    <a:pt x="0" y="5215"/>
                    <a:pt x="1108" y="6751"/>
                    <a:pt x="2763" y="7299"/>
                  </a:cubicBezTo>
                  <a:lnTo>
                    <a:pt x="2929" y="7346"/>
                  </a:lnTo>
                  <a:lnTo>
                    <a:pt x="3096" y="7299"/>
                  </a:lnTo>
                  <a:cubicBezTo>
                    <a:pt x="4739" y="6751"/>
                    <a:pt x="5846" y="5215"/>
                    <a:pt x="5846" y="3477"/>
                  </a:cubicBezTo>
                  <a:lnTo>
                    <a:pt x="5846" y="1072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4"/>
            <p:cNvSpPr/>
            <p:nvPr/>
          </p:nvSpPr>
          <p:spPr>
            <a:xfrm>
              <a:off x="5804972" y="1516977"/>
              <a:ext cx="136086" cy="133380"/>
            </a:xfrm>
            <a:custGeom>
              <a:avLst/>
              <a:gdLst/>
              <a:ahLst/>
              <a:cxnLst/>
              <a:rect l="l" t="t" r="r" b="b"/>
              <a:pathLst>
                <a:path w="3621" h="3549" extrusionOk="0">
                  <a:moveTo>
                    <a:pt x="1812" y="1156"/>
                  </a:moveTo>
                  <a:cubicBezTo>
                    <a:pt x="2346" y="1156"/>
                    <a:pt x="2673" y="1791"/>
                    <a:pt x="2322" y="2233"/>
                  </a:cubicBezTo>
                  <a:cubicBezTo>
                    <a:pt x="2192" y="2397"/>
                    <a:pt x="1999" y="2483"/>
                    <a:pt x="1804" y="2483"/>
                  </a:cubicBezTo>
                  <a:cubicBezTo>
                    <a:pt x="1660" y="2483"/>
                    <a:pt x="1515" y="2436"/>
                    <a:pt x="1394" y="2340"/>
                  </a:cubicBezTo>
                  <a:cubicBezTo>
                    <a:pt x="941" y="1971"/>
                    <a:pt x="1144" y="1233"/>
                    <a:pt x="1727" y="1161"/>
                  </a:cubicBezTo>
                  <a:cubicBezTo>
                    <a:pt x="1756" y="1158"/>
                    <a:pt x="1784" y="1156"/>
                    <a:pt x="1812" y="1156"/>
                  </a:cubicBezTo>
                  <a:close/>
                  <a:moveTo>
                    <a:pt x="1792" y="0"/>
                  </a:moveTo>
                  <a:cubicBezTo>
                    <a:pt x="1712" y="0"/>
                    <a:pt x="1632" y="6"/>
                    <a:pt x="1548" y="18"/>
                  </a:cubicBezTo>
                  <a:cubicBezTo>
                    <a:pt x="1465" y="30"/>
                    <a:pt x="1406" y="113"/>
                    <a:pt x="1429" y="209"/>
                  </a:cubicBezTo>
                  <a:lnTo>
                    <a:pt x="1489" y="483"/>
                  </a:lnTo>
                  <a:cubicBezTo>
                    <a:pt x="1298" y="530"/>
                    <a:pt x="1108" y="614"/>
                    <a:pt x="953" y="744"/>
                  </a:cubicBezTo>
                  <a:lnTo>
                    <a:pt x="774" y="530"/>
                  </a:lnTo>
                  <a:cubicBezTo>
                    <a:pt x="742" y="492"/>
                    <a:pt x="696" y="470"/>
                    <a:pt x="651" y="470"/>
                  </a:cubicBezTo>
                  <a:cubicBezTo>
                    <a:pt x="613" y="470"/>
                    <a:pt x="576" y="486"/>
                    <a:pt x="548" y="518"/>
                  </a:cubicBezTo>
                  <a:cubicBezTo>
                    <a:pt x="489" y="566"/>
                    <a:pt x="441" y="625"/>
                    <a:pt x="393" y="685"/>
                  </a:cubicBezTo>
                  <a:cubicBezTo>
                    <a:pt x="334" y="756"/>
                    <a:pt x="298" y="816"/>
                    <a:pt x="251" y="887"/>
                  </a:cubicBezTo>
                  <a:cubicBezTo>
                    <a:pt x="203" y="959"/>
                    <a:pt x="239" y="1066"/>
                    <a:pt x="310" y="1102"/>
                  </a:cubicBezTo>
                  <a:lnTo>
                    <a:pt x="572" y="1221"/>
                  </a:lnTo>
                  <a:cubicBezTo>
                    <a:pt x="489" y="1411"/>
                    <a:pt x="441" y="1614"/>
                    <a:pt x="441" y="1816"/>
                  </a:cubicBezTo>
                  <a:lnTo>
                    <a:pt x="155" y="1816"/>
                  </a:lnTo>
                  <a:cubicBezTo>
                    <a:pt x="72" y="1816"/>
                    <a:pt x="1" y="1899"/>
                    <a:pt x="12" y="1983"/>
                  </a:cubicBezTo>
                  <a:cubicBezTo>
                    <a:pt x="24" y="2138"/>
                    <a:pt x="60" y="2304"/>
                    <a:pt x="120" y="2447"/>
                  </a:cubicBezTo>
                  <a:cubicBezTo>
                    <a:pt x="137" y="2508"/>
                    <a:pt x="192" y="2549"/>
                    <a:pt x="253" y="2549"/>
                  </a:cubicBezTo>
                  <a:cubicBezTo>
                    <a:pt x="276" y="2549"/>
                    <a:pt x="299" y="2543"/>
                    <a:pt x="322" y="2530"/>
                  </a:cubicBezTo>
                  <a:lnTo>
                    <a:pt x="572" y="2411"/>
                  </a:lnTo>
                  <a:cubicBezTo>
                    <a:pt x="667" y="2590"/>
                    <a:pt x="798" y="2757"/>
                    <a:pt x="953" y="2876"/>
                  </a:cubicBezTo>
                  <a:lnTo>
                    <a:pt x="774" y="3102"/>
                  </a:lnTo>
                  <a:cubicBezTo>
                    <a:pt x="715" y="3173"/>
                    <a:pt x="739" y="3281"/>
                    <a:pt x="822" y="3328"/>
                  </a:cubicBezTo>
                  <a:cubicBezTo>
                    <a:pt x="953" y="3411"/>
                    <a:pt x="1108" y="3483"/>
                    <a:pt x="1263" y="3542"/>
                  </a:cubicBezTo>
                  <a:cubicBezTo>
                    <a:pt x="1277" y="3547"/>
                    <a:pt x="1291" y="3549"/>
                    <a:pt x="1305" y="3549"/>
                  </a:cubicBezTo>
                  <a:cubicBezTo>
                    <a:pt x="1373" y="3549"/>
                    <a:pt x="1433" y="3502"/>
                    <a:pt x="1453" y="3423"/>
                  </a:cubicBezTo>
                  <a:lnTo>
                    <a:pt x="1513" y="3150"/>
                  </a:lnTo>
                  <a:cubicBezTo>
                    <a:pt x="1614" y="3173"/>
                    <a:pt x="1715" y="3185"/>
                    <a:pt x="1816" y="3185"/>
                  </a:cubicBezTo>
                  <a:cubicBezTo>
                    <a:pt x="1917" y="3185"/>
                    <a:pt x="2019" y="3173"/>
                    <a:pt x="2120" y="3150"/>
                  </a:cubicBezTo>
                  <a:lnTo>
                    <a:pt x="2179" y="3423"/>
                  </a:lnTo>
                  <a:cubicBezTo>
                    <a:pt x="2198" y="3497"/>
                    <a:pt x="2252" y="3542"/>
                    <a:pt x="2320" y="3542"/>
                  </a:cubicBezTo>
                  <a:cubicBezTo>
                    <a:pt x="2340" y="3542"/>
                    <a:pt x="2360" y="3539"/>
                    <a:pt x="2382" y="3531"/>
                  </a:cubicBezTo>
                  <a:cubicBezTo>
                    <a:pt x="2525" y="3483"/>
                    <a:pt x="2679" y="3411"/>
                    <a:pt x="2810" y="3328"/>
                  </a:cubicBezTo>
                  <a:cubicBezTo>
                    <a:pt x="2882" y="3281"/>
                    <a:pt x="2894" y="3173"/>
                    <a:pt x="2846" y="3102"/>
                  </a:cubicBezTo>
                  <a:lnTo>
                    <a:pt x="2668" y="2888"/>
                  </a:lnTo>
                  <a:cubicBezTo>
                    <a:pt x="2822" y="2757"/>
                    <a:pt x="2953" y="2590"/>
                    <a:pt x="3037" y="2411"/>
                  </a:cubicBezTo>
                  <a:lnTo>
                    <a:pt x="3299" y="2530"/>
                  </a:lnTo>
                  <a:cubicBezTo>
                    <a:pt x="3320" y="2540"/>
                    <a:pt x="3343" y="2544"/>
                    <a:pt x="3365" y="2544"/>
                  </a:cubicBezTo>
                  <a:cubicBezTo>
                    <a:pt x="3427" y="2544"/>
                    <a:pt x="3483" y="2509"/>
                    <a:pt x="3501" y="2447"/>
                  </a:cubicBezTo>
                  <a:cubicBezTo>
                    <a:pt x="3561" y="2292"/>
                    <a:pt x="3596" y="2138"/>
                    <a:pt x="3608" y="1983"/>
                  </a:cubicBezTo>
                  <a:cubicBezTo>
                    <a:pt x="3620" y="1887"/>
                    <a:pt x="3549" y="1816"/>
                    <a:pt x="3465" y="1816"/>
                  </a:cubicBezTo>
                  <a:lnTo>
                    <a:pt x="3180" y="1816"/>
                  </a:lnTo>
                  <a:cubicBezTo>
                    <a:pt x="3180" y="1614"/>
                    <a:pt x="3132" y="1411"/>
                    <a:pt x="3037" y="1221"/>
                  </a:cubicBezTo>
                  <a:lnTo>
                    <a:pt x="3299" y="1102"/>
                  </a:lnTo>
                  <a:cubicBezTo>
                    <a:pt x="3382" y="1054"/>
                    <a:pt x="3406" y="959"/>
                    <a:pt x="3358" y="887"/>
                  </a:cubicBezTo>
                  <a:cubicBezTo>
                    <a:pt x="3263" y="744"/>
                    <a:pt x="3168" y="614"/>
                    <a:pt x="3049" y="483"/>
                  </a:cubicBezTo>
                  <a:cubicBezTo>
                    <a:pt x="3020" y="460"/>
                    <a:pt x="2987" y="448"/>
                    <a:pt x="2955" y="448"/>
                  </a:cubicBezTo>
                  <a:cubicBezTo>
                    <a:pt x="2918" y="448"/>
                    <a:pt x="2883" y="463"/>
                    <a:pt x="2858" y="494"/>
                  </a:cubicBezTo>
                  <a:lnTo>
                    <a:pt x="2656" y="744"/>
                  </a:lnTo>
                  <a:cubicBezTo>
                    <a:pt x="2489" y="614"/>
                    <a:pt x="2298" y="530"/>
                    <a:pt x="2096" y="483"/>
                  </a:cubicBezTo>
                  <a:lnTo>
                    <a:pt x="2168" y="209"/>
                  </a:lnTo>
                  <a:cubicBezTo>
                    <a:pt x="2179" y="113"/>
                    <a:pt x="2120" y="30"/>
                    <a:pt x="2037" y="18"/>
                  </a:cubicBezTo>
                  <a:cubicBezTo>
                    <a:pt x="1953" y="6"/>
                    <a:pt x="1873" y="0"/>
                    <a:pt x="1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4"/>
          <p:cNvGrpSpPr/>
          <p:nvPr/>
        </p:nvGrpSpPr>
        <p:grpSpPr>
          <a:xfrm>
            <a:off x="687600" y="3852900"/>
            <a:ext cx="1366500" cy="947700"/>
            <a:chOff x="729375" y="3852900"/>
            <a:chExt cx="1366500" cy="947700"/>
          </a:xfrm>
        </p:grpSpPr>
        <p:sp>
          <p:nvSpPr>
            <p:cNvPr id="1180" name="Google Shape;1180;p24"/>
            <p:cNvSpPr txBox="1"/>
            <p:nvPr/>
          </p:nvSpPr>
          <p:spPr>
            <a:xfrm>
              <a:off x="737925" y="385290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1" name="Google Shape;1181;p24"/>
            <p:cNvSpPr txBox="1"/>
            <p:nvPr/>
          </p:nvSpPr>
          <p:spPr>
            <a:xfrm>
              <a:off x="729375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200" dirty="0">
                  <a:latin typeface="Fira Sans"/>
                  <a:ea typeface="Fira Sans"/>
                  <a:cs typeface="Fira Sans"/>
                  <a:sym typeface="Fira Sans"/>
                </a:rPr>
                <a:t>Планиране и разузнаване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2" name="Google Shape;1182;p24"/>
          <p:cNvGrpSpPr/>
          <p:nvPr/>
        </p:nvGrpSpPr>
        <p:grpSpPr>
          <a:xfrm>
            <a:off x="2291025" y="3852925"/>
            <a:ext cx="1366500" cy="947675"/>
            <a:chOff x="2365136" y="3852925"/>
            <a:chExt cx="1366500" cy="947675"/>
          </a:xfrm>
        </p:grpSpPr>
        <p:sp>
          <p:nvSpPr>
            <p:cNvPr id="1183" name="Google Shape;1183;p24"/>
            <p:cNvSpPr txBox="1"/>
            <p:nvPr/>
          </p:nvSpPr>
          <p:spPr>
            <a:xfrm>
              <a:off x="2373686" y="38529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4" name="Google Shape;1184;p24"/>
            <p:cNvSpPr txBox="1"/>
            <p:nvPr/>
          </p:nvSpPr>
          <p:spPr>
            <a:xfrm>
              <a:off x="236513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Сканиране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5" name="Google Shape;1185;p24"/>
          <p:cNvGrpSpPr/>
          <p:nvPr/>
        </p:nvGrpSpPr>
        <p:grpSpPr>
          <a:xfrm>
            <a:off x="3867250" y="3852900"/>
            <a:ext cx="1366500" cy="947700"/>
            <a:chOff x="3888853" y="3852900"/>
            <a:chExt cx="1366500" cy="947700"/>
          </a:xfrm>
        </p:grpSpPr>
        <p:sp>
          <p:nvSpPr>
            <p:cNvPr id="1186" name="Google Shape;1186;p24"/>
            <p:cNvSpPr txBox="1"/>
            <p:nvPr/>
          </p:nvSpPr>
          <p:spPr>
            <a:xfrm>
              <a:off x="3897403" y="385290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b="1" dirty="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7" name="Google Shape;1187;p24"/>
            <p:cNvSpPr txBox="1"/>
            <p:nvPr/>
          </p:nvSpPr>
          <p:spPr>
            <a:xfrm flipH="1">
              <a:off x="3888853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Получаване на достъп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88" name="Google Shape;1188;p24"/>
          <p:cNvGrpSpPr/>
          <p:nvPr/>
        </p:nvGrpSpPr>
        <p:grpSpPr>
          <a:xfrm>
            <a:off x="5477387" y="3852925"/>
            <a:ext cx="1367100" cy="947675"/>
            <a:chOff x="5446796" y="3852925"/>
            <a:chExt cx="1367100" cy="947675"/>
          </a:xfrm>
        </p:grpSpPr>
        <p:sp>
          <p:nvSpPr>
            <p:cNvPr id="1189" name="Google Shape;1189;p24"/>
            <p:cNvSpPr txBox="1"/>
            <p:nvPr/>
          </p:nvSpPr>
          <p:spPr>
            <a:xfrm>
              <a:off x="5446796" y="3852925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4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90" name="Google Shape;1190;p24"/>
            <p:cNvSpPr txBox="1"/>
            <p:nvPr/>
          </p:nvSpPr>
          <p:spPr>
            <a:xfrm flipH="1">
              <a:off x="544709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Поддържане на достъп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91" name="Google Shape;1191;p24"/>
          <p:cNvGrpSpPr/>
          <p:nvPr/>
        </p:nvGrpSpPr>
        <p:grpSpPr>
          <a:xfrm>
            <a:off x="7088400" y="3853000"/>
            <a:ext cx="1367100" cy="947600"/>
            <a:chOff x="7005613" y="3853000"/>
            <a:chExt cx="1367100" cy="947600"/>
          </a:xfrm>
        </p:grpSpPr>
        <p:sp>
          <p:nvSpPr>
            <p:cNvPr id="1192" name="Google Shape;1192;p24"/>
            <p:cNvSpPr txBox="1"/>
            <p:nvPr/>
          </p:nvSpPr>
          <p:spPr>
            <a:xfrm>
              <a:off x="7005613" y="3853000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5</a:t>
              </a:r>
              <a:endParaRPr b="1" dirty="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93" name="Google Shape;1193;p24"/>
            <p:cNvSpPr txBox="1"/>
            <p:nvPr/>
          </p:nvSpPr>
          <p:spPr>
            <a:xfrm flipH="1">
              <a:off x="7005913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bg-BG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Анализ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94" name="Google Shape;1194;p24"/>
          <p:cNvGrpSpPr/>
          <p:nvPr/>
        </p:nvGrpSpPr>
        <p:grpSpPr>
          <a:xfrm>
            <a:off x="1129639" y="3211248"/>
            <a:ext cx="482409" cy="568323"/>
            <a:chOff x="1214339" y="3211248"/>
            <a:chExt cx="482409" cy="568323"/>
          </a:xfrm>
        </p:grpSpPr>
        <p:sp>
          <p:nvSpPr>
            <p:cNvPr id="1195" name="Google Shape;1195;p24"/>
            <p:cNvSpPr/>
            <p:nvPr/>
          </p:nvSpPr>
          <p:spPr>
            <a:xfrm>
              <a:off x="1214339" y="321124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18" y="0"/>
                  </a:moveTo>
                  <a:cubicBezTo>
                    <a:pt x="6341" y="0"/>
                    <a:pt x="6263" y="9"/>
                    <a:pt x="6192" y="27"/>
                  </a:cubicBezTo>
                  <a:lnTo>
                    <a:pt x="763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24" y="1571"/>
                    <a:pt x="1" y="1968"/>
                  </a:cubicBezTo>
                  <a:lnTo>
                    <a:pt x="1" y="5266"/>
                  </a:lnTo>
                  <a:cubicBezTo>
                    <a:pt x="1" y="6576"/>
                    <a:pt x="203" y="7873"/>
                    <a:pt x="584" y="9124"/>
                  </a:cubicBezTo>
                  <a:cubicBezTo>
                    <a:pt x="1144" y="10886"/>
                    <a:pt x="2120" y="12564"/>
                    <a:pt x="3632" y="13743"/>
                  </a:cubicBezTo>
                  <a:cubicBezTo>
                    <a:pt x="4442" y="14374"/>
                    <a:pt x="5370" y="14839"/>
                    <a:pt x="6358" y="15112"/>
                  </a:cubicBezTo>
                  <a:cubicBezTo>
                    <a:pt x="6388" y="15118"/>
                    <a:pt x="6418" y="15121"/>
                    <a:pt x="6448" y="15121"/>
                  </a:cubicBezTo>
                  <a:cubicBezTo>
                    <a:pt x="6478" y="15121"/>
                    <a:pt x="6507" y="15118"/>
                    <a:pt x="6537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12" y="1571"/>
                    <a:pt x="12491" y="1265"/>
                    <a:pt x="12096" y="1265"/>
                  </a:cubicBezTo>
                  <a:cubicBezTo>
                    <a:pt x="12089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73" y="9"/>
                    <a:pt x="6495" y="0"/>
                    <a:pt x="64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>
              <a:off x="1242075" y="3246689"/>
              <a:ext cx="426937" cy="500336"/>
            </a:xfrm>
            <a:custGeom>
              <a:avLst/>
              <a:gdLst/>
              <a:ahLst/>
              <a:cxnLst/>
              <a:rect l="l" t="t" r="r" b="b"/>
              <a:pathLst>
                <a:path w="11360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8" y="977"/>
                    <a:pt x="551" y="977"/>
                  </a:cubicBezTo>
                  <a:cubicBezTo>
                    <a:pt x="262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8" y="13312"/>
                  </a:lnTo>
                  <a:cubicBezTo>
                    <a:pt x="9907" y="12169"/>
                    <a:pt x="11359" y="7847"/>
                    <a:pt x="11359" y="4502"/>
                  </a:cubicBezTo>
                  <a:lnTo>
                    <a:pt x="11359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>
              <a:off x="1248351" y="3254769"/>
              <a:ext cx="413934" cy="484626"/>
            </a:xfrm>
            <a:custGeom>
              <a:avLst/>
              <a:gdLst/>
              <a:ahLst/>
              <a:cxnLst/>
              <a:rect l="l" t="t" r="r" b="b"/>
              <a:pathLst>
                <a:path w="11014" h="12895" extrusionOk="0">
                  <a:moveTo>
                    <a:pt x="10466" y="941"/>
                  </a:moveTo>
                  <a:cubicBezTo>
                    <a:pt x="10752" y="929"/>
                    <a:pt x="11002" y="1155"/>
                    <a:pt x="11014" y="1441"/>
                  </a:cubicBezTo>
                  <a:lnTo>
                    <a:pt x="11014" y="4358"/>
                  </a:lnTo>
                  <a:cubicBezTo>
                    <a:pt x="11014" y="7596"/>
                    <a:pt x="9609" y="11787"/>
                    <a:pt x="5561" y="12895"/>
                  </a:cubicBezTo>
                  <a:cubicBezTo>
                    <a:pt x="5549" y="12895"/>
                    <a:pt x="5525" y="12895"/>
                    <a:pt x="5513" y="12895"/>
                  </a:cubicBezTo>
                  <a:cubicBezTo>
                    <a:pt x="1465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24" y="1155"/>
                    <a:pt x="262" y="929"/>
                    <a:pt x="560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>
              <a:off x="1320848" y="3334406"/>
              <a:ext cx="267174" cy="261837"/>
            </a:xfrm>
            <a:custGeom>
              <a:avLst/>
              <a:gdLst/>
              <a:ahLst/>
              <a:cxnLst/>
              <a:rect l="l" t="t" r="r" b="b"/>
              <a:pathLst>
                <a:path w="7109" h="6967" extrusionOk="0">
                  <a:moveTo>
                    <a:pt x="3574" y="2266"/>
                  </a:moveTo>
                  <a:cubicBezTo>
                    <a:pt x="4626" y="2266"/>
                    <a:pt x="5265" y="3507"/>
                    <a:pt x="4584" y="4370"/>
                  </a:cubicBezTo>
                  <a:cubicBezTo>
                    <a:pt x="4325" y="4698"/>
                    <a:pt x="3948" y="4865"/>
                    <a:pt x="3566" y="4865"/>
                  </a:cubicBezTo>
                  <a:cubicBezTo>
                    <a:pt x="3282" y="4865"/>
                    <a:pt x="2994" y="4772"/>
                    <a:pt x="2751" y="4584"/>
                  </a:cubicBezTo>
                  <a:cubicBezTo>
                    <a:pt x="1846" y="3870"/>
                    <a:pt x="2262" y="2406"/>
                    <a:pt x="3417" y="2275"/>
                  </a:cubicBezTo>
                  <a:cubicBezTo>
                    <a:pt x="3470" y="2269"/>
                    <a:pt x="3523" y="2266"/>
                    <a:pt x="3574" y="2266"/>
                  </a:cubicBezTo>
                  <a:close/>
                  <a:moveTo>
                    <a:pt x="3542" y="1"/>
                  </a:moveTo>
                  <a:cubicBezTo>
                    <a:pt x="3385" y="1"/>
                    <a:pt x="3227" y="12"/>
                    <a:pt x="3072" y="36"/>
                  </a:cubicBezTo>
                  <a:cubicBezTo>
                    <a:pt x="2893" y="60"/>
                    <a:pt x="2786" y="227"/>
                    <a:pt x="2822" y="393"/>
                  </a:cubicBezTo>
                  <a:lnTo>
                    <a:pt x="2953" y="941"/>
                  </a:lnTo>
                  <a:cubicBezTo>
                    <a:pt x="2560" y="1036"/>
                    <a:pt x="2191" y="1215"/>
                    <a:pt x="1869" y="1465"/>
                  </a:cubicBezTo>
                  <a:lnTo>
                    <a:pt x="1524" y="1025"/>
                  </a:lnTo>
                  <a:cubicBezTo>
                    <a:pt x="1467" y="954"/>
                    <a:pt x="1382" y="918"/>
                    <a:pt x="1296" y="918"/>
                  </a:cubicBezTo>
                  <a:cubicBezTo>
                    <a:pt x="1221" y="918"/>
                    <a:pt x="1144" y="945"/>
                    <a:pt x="1084" y="1001"/>
                  </a:cubicBezTo>
                  <a:cubicBezTo>
                    <a:pt x="977" y="1108"/>
                    <a:pt x="869" y="1227"/>
                    <a:pt x="774" y="1346"/>
                  </a:cubicBezTo>
                  <a:cubicBezTo>
                    <a:pt x="679" y="1477"/>
                    <a:pt x="584" y="1608"/>
                    <a:pt x="500" y="1739"/>
                  </a:cubicBezTo>
                  <a:cubicBezTo>
                    <a:pt x="417" y="1894"/>
                    <a:pt x="465" y="2084"/>
                    <a:pt x="619" y="2168"/>
                  </a:cubicBezTo>
                  <a:lnTo>
                    <a:pt x="1131" y="2406"/>
                  </a:lnTo>
                  <a:cubicBezTo>
                    <a:pt x="965" y="2775"/>
                    <a:pt x="869" y="3168"/>
                    <a:pt x="869" y="3572"/>
                  </a:cubicBezTo>
                  <a:lnTo>
                    <a:pt x="310" y="3572"/>
                  </a:lnTo>
                  <a:cubicBezTo>
                    <a:pt x="131" y="3572"/>
                    <a:pt x="0" y="3727"/>
                    <a:pt x="12" y="3894"/>
                  </a:cubicBezTo>
                  <a:cubicBezTo>
                    <a:pt x="48" y="4215"/>
                    <a:pt x="119" y="4525"/>
                    <a:pt x="226" y="4823"/>
                  </a:cubicBezTo>
                  <a:cubicBezTo>
                    <a:pt x="269" y="4942"/>
                    <a:pt x="379" y="5012"/>
                    <a:pt x="494" y="5012"/>
                  </a:cubicBezTo>
                  <a:cubicBezTo>
                    <a:pt x="540" y="5012"/>
                    <a:pt x="587" y="5001"/>
                    <a:pt x="631" y="4977"/>
                  </a:cubicBezTo>
                  <a:lnTo>
                    <a:pt x="1143" y="4739"/>
                  </a:lnTo>
                  <a:cubicBezTo>
                    <a:pt x="1310" y="5096"/>
                    <a:pt x="1572" y="5418"/>
                    <a:pt x="1881" y="5668"/>
                  </a:cubicBezTo>
                  <a:lnTo>
                    <a:pt x="1536" y="6108"/>
                  </a:lnTo>
                  <a:cubicBezTo>
                    <a:pt x="1429" y="6251"/>
                    <a:pt x="1465" y="6442"/>
                    <a:pt x="1608" y="6537"/>
                  </a:cubicBezTo>
                  <a:cubicBezTo>
                    <a:pt x="1869" y="6716"/>
                    <a:pt x="2155" y="6859"/>
                    <a:pt x="2465" y="6954"/>
                  </a:cubicBezTo>
                  <a:cubicBezTo>
                    <a:pt x="2494" y="6962"/>
                    <a:pt x="2523" y="6966"/>
                    <a:pt x="2551" y="6966"/>
                  </a:cubicBezTo>
                  <a:cubicBezTo>
                    <a:pt x="2686" y="6966"/>
                    <a:pt x="2804" y="6877"/>
                    <a:pt x="2834" y="6739"/>
                  </a:cubicBezTo>
                  <a:lnTo>
                    <a:pt x="2965" y="6192"/>
                  </a:lnTo>
                  <a:cubicBezTo>
                    <a:pt x="3161" y="6233"/>
                    <a:pt x="3361" y="6254"/>
                    <a:pt x="3560" y="6254"/>
                  </a:cubicBezTo>
                  <a:cubicBezTo>
                    <a:pt x="3760" y="6254"/>
                    <a:pt x="3959" y="6233"/>
                    <a:pt x="4155" y="6192"/>
                  </a:cubicBezTo>
                  <a:lnTo>
                    <a:pt x="4275" y="6739"/>
                  </a:lnTo>
                  <a:cubicBezTo>
                    <a:pt x="4312" y="6872"/>
                    <a:pt x="4426" y="6960"/>
                    <a:pt x="4555" y="6960"/>
                  </a:cubicBezTo>
                  <a:cubicBezTo>
                    <a:pt x="4588" y="6960"/>
                    <a:pt x="4622" y="6954"/>
                    <a:pt x="4656" y="6942"/>
                  </a:cubicBezTo>
                  <a:cubicBezTo>
                    <a:pt x="4965" y="6847"/>
                    <a:pt x="5251" y="6704"/>
                    <a:pt x="5513" y="6537"/>
                  </a:cubicBezTo>
                  <a:cubicBezTo>
                    <a:pt x="5656" y="6430"/>
                    <a:pt x="5691" y="6239"/>
                    <a:pt x="5584" y="6097"/>
                  </a:cubicBezTo>
                  <a:lnTo>
                    <a:pt x="5227" y="5668"/>
                  </a:lnTo>
                  <a:cubicBezTo>
                    <a:pt x="5549" y="5406"/>
                    <a:pt x="5799" y="5096"/>
                    <a:pt x="5977" y="4727"/>
                  </a:cubicBezTo>
                  <a:lnTo>
                    <a:pt x="6477" y="4965"/>
                  </a:lnTo>
                  <a:cubicBezTo>
                    <a:pt x="6518" y="4984"/>
                    <a:pt x="6561" y="4993"/>
                    <a:pt x="6603" y="4993"/>
                  </a:cubicBezTo>
                  <a:cubicBezTo>
                    <a:pt x="6723" y="4993"/>
                    <a:pt x="6838" y="4922"/>
                    <a:pt x="6882" y="4799"/>
                  </a:cubicBezTo>
                  <a:cubicBezTo>
                    <a:pt x="6989" y="4501"/>
                    <a:pt x="7061" y="4192"/>
                    <a:pt x="7096" y="3870"/>
                  </a:cubicBezTo>
                  <a:cubicBezTo>
                    <a:pt x="7108" y="3703"/>
                    <a:pt x="6965" y="3549"/>
                    <a:pt x="6799" y="3549"/>
                  </a:cubicBezTo>
                  <a:lnTo>
                    <a:pt x="6239" y="3549"/>
                  </a:lnTo>
                  <a:cubicBezTo>
                    <a:pt x="6227" y="3156"/>
                    <a:pt x="6144" y="2751"/>
                    <a:pt x="5965" y="2382"/>
                  </a:cubicBezTo>
                  <a:lnTo>
                    <a:pt x="6477" y="2144"/>
                  </a:lnTo>
                  <a:cubicBezTo>
                    <a:pt x="6632" y="2060"/>
                    <a:pt x="6680" y="1870"/>
                    <a:pt x="6596" y="1727"/>
                  </a:cubicBezTo>
                  <a:cubicBezTo>
                    <a:pt x="6418" y="1441"/>
                    <a:pt x="6203" y="1179"/>
                    <a:pt x="5965" y="941"/>
                  </a:cubicBezTo>
                  <a:cubicBezTo>
                    <a:pt x="5920" y="891"/>
                    <a:pt x="5857" y="867"/>
                    <a:pt x="5793" y="867"/>
                  </a:cubicBezTo>
                  <a:cubicBezTo>
                    <a:pt x="5723" y="867"/>
                    <a:pt x="5652" y="897"/>
                    <a:pt x="5608" y="953"/>
                  </a:cubicBezTo>
                  <a:lnTo>
                    <a:pt x="5227" y="1453"/>
                  </a:lnTo>
                  <a:cubicBezTo>
                    <a:pt x="4906" y="1203"/>
                    <a:pt x="4536" y="1025"/>
                    <a:pt x="4144" y="941"/>
                  </a:cubicBezTo>
                  <a:lnTo>
                    <a:pt x="4275" y="393"/>
                  </a:lnTo>
                  <a:cubicBezTo>
                    <a:pt x="4310" y="227"/>
                    <a:pt x="4191" y="60"/>
                    <a:pt x="4013" y="36"/>
                  </a:cubicBezTo>
                  <a:cubicBezTo>
                    <a:pt x="3858" y="12"/>
                    <a:pt x="3700" y="1"/>
                    <a:pt x="3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95950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0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0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0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1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0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250"/>
                            </p:stCondLst>
                            <p:childTnLst>
                              <p:par>
                                <p:cTn id="4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1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0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0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0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1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000"/>
                            </p:stCondLst>
                            <p:childTnLst>
                              <p:par>
                                <p:cTn id="6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10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750" fill="hold"/>
                                        <p:tgtEl>
                                          <p:spTgt spid="10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750"/>
                                        <p:tgtEl>
                                          <p:spTgt spid="1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1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3750"/>
                            </p:stCondLst>
                            <p:childTnLst>
                              <p:par>
                                <p:cTn id="8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750" fill="hold"/>
                                        <p:tgtEl>
                                          <p:spTgt spid="10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750" fill="hold"/>
                                        <p:tgtEl>
                                          <p:spTgt spid="10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750" fill="hold"/>
                                        <p:tgtEl>
                                          <p:spTgt spid="10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750"/>
                                        <p:tgtEl>
                                          <p:spTgt spid="1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1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1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9" name="Google Shape;1179;p24"/>
          <p:cNvGrpSpPr/>
          <p:nvPr/>
        </p:nvGrpSpPr>
        <p:grpSpPr>
          <a:xfrm>
            <a:off x="332128" y="2495415"/>
            <a:ext cx="2065290" cy="980357"/>
            <a:chOff x="729375" y="3852900"/>
            <a:chExt cx="1366500" cy="947700"/>
          </a:xfrm>
        </p:grpSpPr>
        <p:sp>
          <p:nvSpPr>
            <p:cNvPr id="1180" name="Google Shape;1180;p24"/>
            <p:cNvSpPr txBox="1"/>
            <p:nvPr/>
          </p:nvSpPr>
          <p:spPr>
            <a:xfrm>
              <a:off x="737925" y="385290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sz="2400"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1" name="Google Shape;1181;p24"/>
            <p:cNvSpPr txBox="1"/>
            <p:nvPr/>
          </p:nvSpPr>
          <p:spPr>
            <a:xfrm>
              <a:off x="729375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800" b="1" dirty="0">
                  <a:latin typeface="Fira Sans"/>
                  <a:ea typeface="Fira Sans"/>
                  <a:cs typeface="Fira Sans"/>
                  <a:sym typeface="Fira Sans"/>
                </a:rPr>
                <a:t>Планиране и разузнаване</a:t>
              </a:r>
              <a:endParaRPr sz="1800" b="1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94" name="Google Shape;1194;p24"/>
          <p:cNvGrpSpPr/>
          <p:nvPr/>
        </p:nvGrpSpPr>
        <p:grpSpPr>
          <a:xfrm>
            <a:off x="786906" y="920100"/>
            <a:ext cx="1167887" cy="1237807"/>
            <a:chOff x="1214339" y="3211248"/>
            <a:chExt cx="482409" cy="568323"/>
          </a:xfrm>
        </p:grpSpPr>
        <p:sp>
          <p:nvSpPr>
            <p:cNvPr id="1195" name="Google Shape;1195;p24"/>
            <p:cNvSpPr/>
            <p:nvPr/>
          </p:nvSpPr>
          <p:spPr>
            <a:xfrm>
              <a:off x="1214339" y="321124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18" y="0"/>
                  </a:moveTo>
                  <a:cubicBezTo>
                    <a:pt x="6341" y="0"/>
                    <a:pt x="6263" y="9"/>
                    <a:pt x="6192" y="27"/>
                  </a:cubicBezTo>
                  <a:lnTo>
                    <a:pt x="763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24" y="1571"/>
                    <a:pt x="1" y="1968"/>
                  </a:cubicBezTo>
                  <a:lnTo>
                    <a:pt x="1" y="5266"/>
                  </a:lnTo>
                  <a:cubicBezTo>
                    <a:pt x="1" y="6576"/>
                    <a:pt x="203" y="7873"/>
                    <a:pt x="584" y="9124"/>
                  </a:cubicBezTo>
                  <a:cubicBezTo>
                    <a:pt x="1144" y="10886"/>
                    <a:pt x="2120" y="12564"/>
                    <a:pt x="3632" y="13743"/>
                  </a:cubicBezTo>
                  <a:cubicBezTo>
                    <a:pt x="4442" y="14374"/>
                    <a:pt x="5370" y="14839"/>
                    <a:pt x="6358" y="15112"/>
                  </a:cubicBezTo>
                  <a:cubicBezTo>
                    <a:pt x="6388" y="15118"/>
                    <a:pt x="6418" y="15121"/>
                    <a:pt x="6448" y="15121"/>
                  </a:cubicBezTo>
                  <a:cubicBezTo>
                    <a:pt x="6478" y="15121"/>
                    <a:pt x="6507" y="15118"/>
                    <a:pt x="6537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12" y="1571"/>
                    <a:pt x="12491" y="1265"/>
                    <a:pt x="12096" y="1265"/>
                  </a:cubicBezTo>
                  <a:cubicBezTo>
                    <a:pt x="12089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73" y="9"/>
                    <a:pt x="6495" y="0"/>
                    <a:pt x="64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>
              <a:off x="1242075" y="3246689"/>
              <a:ext cx="426937" cy="500336"/>
            </a:xfrm>
            <a:custGeom>
              <a:avLst/>
              <a:gdLst/>
              <a:ahLst/>
              <a:cxnLst/>
              <a:rect l="l" t="t" r="r" b="b"/>
              <a:pathLst>
                <a:path w="11360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8" y="977"/>
                    <a:pt x="551" y="977"/>
                  </a:cubicBezTo>
                  <a:cubicBezTo>
                    <a:pt x="262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8" y="13312"/>
                  </a:lnTo>
                  <a:cubicBezTo>
                    <a:pt x="9907" y="12169"/>
                    <a:pt x="11359" y="7847"/>
                    <a:pt x="11359" y="4502"/>
                  </a:cubicBezTo>
                  <a:lnTo>
                    <a:pt x="11359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>
              <a:off x="1248351" y="3254769"/>
              <a:ext cx="413934" cy="484626"/>
            </a:xfrm>
            <a:custGeom>
              <a:avLst/>
              <a:gdLst/>
              <a:ahLst/>
              <a:cxnLst/>
              <a:rect l="l" t="t" r="r" b="b"/>
              <a:pathLst>
                <a:path w="11014" h="12895" extrusionOk="0">
                  <a:moveTo>
                    <a:pt x="10466" y="941"/>
                  </a:moveTo>
                  <a:cubicBezTo>
                    <a:pt x="10752" y="929"/>
                    <a:pt x="11002" y="1155"/>
                    <a:pt x="11014" y="1441"/>
                  </a:cubicBezTo>
                  <a:lnTo>
                    <a:pt x="11014" y="4358"/>
                  </a:lnTo>
                  <a:cubicBezTo>
                    <a:pt x="11014" y="7596"/>
                    <a:pt x="9609" y="11787"/>
                    <a:pt x="5561" y="12895"/>
                  </a:cubicBezTo>
                  <a:cubicBezTo>
                    <a:pt x="5549" y="12895"/>
                    <a:pt x="5525" y="12895"/>
                    <a:pt x="5513" y="12895"/>
                  </a:cubicBezTo>
                  <a:cubicBezTo>
                    <a:pt x="1465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24" y="1155"/>
                    <a:pt x="262" y="929"/>
                    <a:pt x="560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>
              <a:off x="1320848" y="3334406"/>
              <a:ext cx="267174" cy="261837"/>
            </a:xfrm>
            <a:custGeom>
              <a:avLst/>
              <a:gdLst/>
              <a:ahLst/>
              <a:cxnLst/>
              <a:rect l="l" t="t" r="r" b="b"/>
              <a:pathLst>
                <a:path w="7109" h="6967" extrusionOk="0">
                  <a:moveTo>
                    <a:pt x="3574" y="2266"/>
                  </a:moveTo>
                  <a:cubicBezTo>
                    <a:pt x="4626" y="2266"/>
                    <a:pt x="5265" y="3507"/>
                    <a:pt x="4584" y="4370"/>
                  </a:cubicBezTo>
                  <a:cubicBezTo>
                    <a:pt x="4325" y="4698"/>
                    <a:pt x="3948" y="4865"/>
                    <a:pt x="3566" y="4865"/>
                  </a:cubicBezTo>
                  <a:cubicBezTo>
                    <a:pt x="3282" y="4865"/>
                    <a:pt x="2994" y="4772"/>
                    <a:pt x="2751" y="4584"/>
                  </a:cubicBezTo>
                  <a:cubicBezTo>
                    <a:pt x="1846" y="3870"/>
                    <a:pt x="2262" y="2406"/>
                    <a:pt x="3417" y="2275"/>
                  </a:cubicBezTo>
                  <a:cubicBezTo>
                    <a:pt x="3470" y="2269"/>
                    <a:pt x="3523" y="2266"/>
                    <a:pt x="3574" y="2266"/>
                  </a:cubicBezTo>
                  <a:close/>
                  <a:moveTo>
                    <a:pt x="3542" y="1"/>
                  </a:moveTo>
                  <a:cubicBezTo>
                    <a:pt x="3385" y="1"/>
                    <a:pt x="3227" y="12"/>
                    <a:pt x="3072" y="36"/>
                  </a:cubicBezTo>
                  <a:cubicBezTo>
                    <a:pt x="2893" y="60"/>
                    <a:pt x="2786" y="227"/>
                    <a:pt x="2822" y="393"/>
                  </a:cubicBezTo>
                  <a:lnTo>
                    <a:pt x="2953" y="941"/>
                  </a:lnTo>
                  <a:cubicBezTo>
                    <a:pt x="2560" y="1036"/>
                    <a:pt x="2191" y="1215"/>
                    <a:pt x="1869" y="1465"/>
                  </a:cubicBezTo>
                  <a:lnTo>
                    <a:pt x="1524" y="1025"/>
                  </a:lnTo>
                  <a:cubicBezTo>
                    <a:pt x="1467" y="954"/>
                    <a:pt x="1382" y="918"/>
                    <a:pt x="1296" y="918"/>
                  </a:cubicBezTo>
                  <a:cubicBezTo>
                    <a:pt x="1221" y="918"/>
                    <a:pt x="1144" y="945"/>
                    <a:pt x="1084" y="1001"/>
                  </a:cubicBezTo>
                  <a:cubicBezTo>
                    <a:pt x="977" y="1108"/>
                    <a:pt x="869" y="1227"/>
                    <a:pt x="774" y="1346"/>
                  </a:cubicBezTo>
                  <a:cubicBezTo>
                    <a:pt x="679" y="1477"/>
                    <a:pt x="584" y="1608"/>
                    <a:pt x="500" y="1739"/>
                  </a:cubicBezTo>
                  <a:cubicBezTo>
                    <a:pt x="417" y="1894"/>
                    <a:pt x="465" y="2084"/>
                    <a:pt x="619" y="2168"/>
                  </a:cubicBezTo>
                  <a:lnTo>
                    <a:pt x="1131" y="2406"/>
                  </a:lnTo>
                  <a:cubicBezTo>
                    <a:pt x="965" y="2775"/>
                    <a:pt x="869" y="3168"/>
                    <a:pt x="869" y="3572"/>
                  </a:cubicBezTo>
                  <a:lnTo>
                    <a:pt x="310" y="3572"/>
                  </a:lnTo>
                  <a:cubicBezTo>
                    <a:pt x="131" y="3572"/>
                    <a:pt x="0" y="3727"/>
                    <a:pt x="12" y="3894"/>
                  </a:cubicBezTo>
                  <a:cubicBezTo>
                    <a:pt x="48" y="4215"/>
                    <a:pt x="119" y="4525"/>
                    <a:pt x="226" y="4823"/>
                  </a:cubicBezTo>
                  <a:cubicBezTo>
                    <a:pt x="269" y="4942"/>
                    <a:pt x="379" y="5012"/>
                    <a:pt x="494" y="5012"/>
                  </a:cubicBezTo>
                  <a:cubicBezTo>
                    <a:pt x="540" y="5012"/>
                    <a:pt x="587" y="5001"/>
                    <a:pt x="631" y="4977"/>
                  </a:cubicBezTo>
                  <a:lnTo>
                    <a:pt x="1143" y="4739"/>
                  </a:lnTo>
                  <a:cubicBezTo>
                    <a:pt x="1310" y="5096"/>
                    <a:pt x="1572" y="5418"/>
                    <a:pt x="1881" y="5668"/>
                  </a:cubicBezTo>
                  <a:lnTo>
                    <a:pt x="1536" y="6108"/>
                  </a:lnTo>
                  <a:cubicBezTo>
                    <a:pt x="1429" y="6251"/>
                    <a:pt x="1465" y="6442"/>
                    <a:pt x="1608" y="6537"/>
                  </a:cubicBezTo>
                  <a:cubicBezTo>
                    <a:pt x="1869" y="6716"/>
                    <a:pt x="2155" y="6859"/>
                    <a:pt x="2465" y="6954"/>
                  </a:cubicBezTo>
                  <a:cubicBezTo>
                    <a:pt x="2494" y="6962"/>
                    <a:pt x="2523" y="6966"/>
                    <a:pt x="2551" y="6966"/>
                  </a:cubicBezTo>
                  <a:cubicBezTo>
                    <a:pt x="2686" y="6966"/>
                    <a:pt x="2804" y="6877"/>
                    <a:pt x="2834" y="6739"/>
                  </a:cubicBezTo>
                  <a:lnTo>
                    <a:pt x="2965" y="6192"/>
                  </a:lnTo>
                  <a:cubicBezTo>
                    <a:pt x="3161" y="6233"/>
                    <a:pt x="3361" y="6254"/>
                    <a:pt x="3560" y="6254"/>
                  </a:cubicBezTo>
                  <a:cubicBezTo>
                    <a:pt x="3760" y="6254"/>
                    <a:pt x="3959" y="6233"/>
                    <a:pt x="4155" y="6192"/>
                  </a:cubicBezTo>
                  <a:lnTo>
                    <a:pt x="4275" y="6739"/>
                  </a:lnTo>
                  <a:cubicBezTo>
                    <a:pt x="4312" y="6872"/>
                    <a:pt x="4426" y="6960"/>
                    <a:pt x="4555" y="6960"/>
                  </a:cubicBezTo>
                  <a:cubicBezTo>
                    <a:pt x="4588" y="6960"/>
                    <a:pt x="4622" y="6954"/>
                    <a:pt x="4656" y="6942"/>
                  </a:cubicBezTo>
                  <a:cubicBezTo>
                    <a:pt x="4965" y="6847"/>
                    <a:pt x="5251" y="6704"/>
                    <a:pt x="5513" y="6537"/>
                  </a:cubicBezTo>
                  <a:cubicBezTo>
                    <a:pt x="5656" y="6430"/>
                    <a:pt x="5691" y="6239"/>
                    <a:pt x="5584" y="6097"/>
                  </a:cubicBezTo>
                  <a:lnTo>
                    <a:pt x="5227" y="5668"/>
                  </a:lnTo>
                  <a:cubicBezTo>
                    <a:pt x="5549" y="5406"/>
                    <a:pt x="5799" y="5096"/>
                    <a:pt x="5977" y="4727"/>
                  </a:cubicBezTo>
                  <a:lnTo>
                    <a:pt x="6477" y="4965"/>
                  </a:lnTo>
                  <a:cubicBezTo>
                    <a:pt x="6518" y="4984"/>
                    <a:pt x="6561" y="4993"/>
                    <a:pt x="6603" y="4993"/>
                  </a:cubicBezTo>
                  <a:cubicBezTo>
                    <a:pt x="6723" y="4993"/>
                    <a:pt x="6838" y="4922"/>
                    <a:pt x="6882" y="4799"/>
                  </a:cubicBezTo>
                  <a:cubicBezTo>
                    <a:pt x="6989" y="4501"/>
                    <a:pt x="7061" y="4192"/>
                    <a:pt x="7096" y="3870"/>
                  </a:cubicBezTo>
                  <a:cubicBezTo>
                    <a:pt x="7108" y="3703"/>
                    <a:pt x="6965" y="3549"/>
                    <a:pt x="6799" y="3549"/>
                  </a:cubicBezTo>
                  <a:lnTo>
                    <a:pt x="6239" y="3549"/>
                  </a:lnTo>
                  <a:cubicBezTo>
                    <a:pt x="6227" y="3156"/>
                    <a:pt x="6144" y="2751"/>
                    <a:pt x="5965" y="2382"/>
                  </a:cubicBezTo>
                  <a:lnTo>
                    <a:pt x="6477" y="2144"/>
                  </a:lnTo>
                  <a:cubicBezTo>
                    <a:pt x="6632" y="2060"/>
                    <a:pt x="6680" y="1870"/>
                    <a:pt x="6596" y="1727"/>
                  </a:cubicBezTo>
                  <a:cubicBezTo>
                    <a:pt x="6418" y="1441"/>
                    <a:pt x="6203" y="1179"/>
                    <a:pt x="5965" y="941"/>
                  </a:cubicBezTo>
                  <a:cubicBezTo>
                    <a:pt x="5920" y="891"/>
                    <a:pt x="5857" y="867"/>
                    <a:pt x="5793" y="867"/>
                  </a:cubicBezTo>
                  <a:cubicBezTo>
                    <a:pt x="5723" y="867"/>
                    <a:pt x="5652" y="897"/>
                    <a:pt x="5608" y="953"/>
                  </a:cubicBezTo>
                  <a:lnTo>
                    <a:pt x="5227" y="1453"/>
                  </a:lnTo>
                  <a:cubicBezTo>
                    <a:pt x="4906" y="1203"/>
                    <a:pt x="4536" y="1025"/>
                    <a:pt x="4144" y="941"/>
                  </a:cubicBezTo>
                  <a:lnTo>
                    <a:pt x="4275" y="393"/>
                  </a:lnTo>
                  <a:cubicBezTo>
                    <a:pt x="4310" y="227"/>
                    <a:pt x="4191" y="60"/>
                    <a:pt x="4013" y="36"/>
                  </a:cubicBezTo>
                  <a:cubicBezTo>
                    <a:pt x="3858" y="12"/>
                    <a:pt x="3700" y="1"/>
                    <a:pt x="3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AA1F20F-50BD-B61D-1BE0-79CE1825F8D0}"/>
              </a:ext>
            </a:extLst>
          </p:cNvPr>
          <p:cNvSpPr txBox="1"/>
          <p:nvPr/>
        </p:nvSpPr>
        <p:spPr>
          <a:xfrm>
            <a:off x="4594217" y="1165569"/>
            <a:ext cx="54018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О</a:t>
            </a:r>
            <a:r>
              <a:rPr lang="bg-BG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пределяне на обхвата и целите на теста</a:t>
            </a:r>
            <a:r>
              <a:rPr lang="en-BG" dirty="0">
                <a:effectLst/>
                <a:latin typeface="+mj-lt"/>
              </a:rPr>
              <a:t> </a:t>
            </a:r>
            <a:endParaRPr lang="bg-BG" dirty="0">
              <a:effectLst/>
              <a:latin typeface="+mj-lt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17E0A1F-85FE-7F86-EB6E-1722570B98FB}"/>
              </a:ext>
            </a:extLst>
          </p:cNvPr>
          <p:cNvGrpSpPr/>
          <p:nvPr/>
        </p:nvGrpSpPr>
        <p:grpSpPr>
          <a:xfrm>
            <a:off x="3690608" y="2271350"/>
            <a:ext cx="857767" cy="649505"/>
            <a:chOff x="3885025" y="3631928"/>
            <a:chExt cx="857767" cy="649505"/>
          </a:xfrm>
        </p:grpSpPr>
        <p:sp>
          <p:nvSpPr>
            <p:cNvPr id="6" name="Google Shape;502;p21">
              <a:extLst>
                <a:ext uri="{FF2B5EF4-FFF2-40B4-BE49-F238E27FC236}">
                  <a16:creationId xmlns:a16="http://schemas.microsoft.com/office/drawing/2014/main" id="{AC01077B-4E5C-D315-3B96-7FE823BB3A57}"/>
                </a:ext>
              </a:extLst>
            </p:cNvPr>
            <p:cNvSpPr/>
            <p:nvPr/>
          </p:nvSpPr>
          <p:spPr>
            <a:xfrm>
              <a:off x="3885025" y="3631990"/>
              <a:ext cx="857767" cy="649443"/>
            </a:xfrm>
            <a:custGeom>
              <a:avLst/>
              <a:gdLst/>
              <a:ahLst/>
              <a:cxnLst/>
              <a:rect l="l" t="t" r="r" b="b"/>
              <a:pathLst>
                <a:path w="27690" h="20965" extrusionOk="0">
                  <a:moveTo>
                    <a:pt x="8717" y="1"/>
                  </a:moveTo>
                  <a:cubicBezTo>
                    <a:pt x="7234" y="1"/>
                    <a:pt x="5786" y="436"/>
                    <a:pt x="4782" y="1369"/>
                  </a:cubicBezTo>
                  <a:cubicBezTo>
                    <a:pt x="2412" y="3536"/>
                    <a:pt x="3103" y="7298"/>
                    <a:pt x="3698" y="9168"/>
                  </a:cubicBezTo>
                  <a:cubicBezTo>
                    <a:pt x="4293" y="11025"/>
                    <a:pt x="2698" y="12573"/>
                    <a:pt x="1281" y="14383"/>
                  </a:cubicBezTo>
                  <a:cubicBezTo>
                    <a:pt x="0" y="16029"/>
                    <a:pt x="4" y="20965"/>
                    <a:pt x="4274" y="20965"/>
                  </a:cubicBezTo>
                  <a:cubicBezTo>
                    <a:pt x="4727" y="20965"/>
                    <a:pt x="5228" y="20909"/>
                    <a:pt x="5782" y="20788"/>
                  </a:cubicBezTo>
                  <a:cubicBezTo>
                    <a:pt x="10213" y="19816"/>
                    <a:pt x="12205" y="18292"/>
                    <a:pt x="14335" y="18292"/>
                  </a:cubicBezTo>
                  <a:cubicBezTo>
                    <a:pt x="14969" y="18292"/>
                    <a:pt x="15616" y="18427"/>
                    <a:pt x="16343" y="18752"/>
                  </a:cubicBezTo>
                  <a:cubicBezTo>
                    <a:pt x="17562" y="19293"/>
                    <a:pt x="19048" y="19626"/>
                    <a:pt x="20497" y="19626"/>
                  </a:cubicBezTo>
                  <a:cubicBezTo>
                    <a:pt x="22810" y="19626"/>
                    <a:pt x="25029" y="18777"/>
                    <a:pt x="25915" y="16573"/>
                  </a:cubicBezTo>
                  <a:cubicBezTo>
                    <a:pt x="27368" y="12990"/>
                    <a:pt x="27689" y="8227"/>
                    <a:pt x="18248" y="5001"/>
                  </a:cubicBezTo>
                  <a:cubicBezTo>
                    <a:pt x="18248" y="5001"/>
                    <a:pt x="15842" y="4643"/>
                    <a:pt x="13878" y="2179"/>
                  </a:cubicBezTo>
                  <a:cubicBezTo>
                    <a:pt x="12741" y="776"/>
                    <a:pt x="10697" y="1"/>
                    <a:pt x="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04;p21">
              <a:extLst>
                <a:ext uri="{FF2B5EF4-FFF2-40B4-BE49-F238E27FC236}">
                  <a16:creationId xmlns:a16="http://schemas.microsoft.com/office/drawing/2014/main" id="{5C07F681-B06A-8B2E-7B9F-3F1344D95578}"/>
                </a:ext>
              </a:extLst>
            </p:cNvPr>
            <p:cNvSpPr/>
            <p:nvPr/>
          </p:nvSpPr>
          <p:spPr>
            <a:xfrm>
              <a:off x="3934341" y="3980115"/>
              <a:ext cx="194725" cy="198845"/>
            </a:xfrm>
            <a:custGeom>
              <a:avLst/>
              <a:gdLst/>
              <a:ahLst/>
              <a:cxnLst/>
              <a:rect l="l" t="t" r="r" b="b"/>
              <a:pathLst>
                <a:path w="6286" h="6419" extrusionOk="0">
                  <a:moveTo>
                    <a:pt x="772" y="0"/>
                  </a:moveTo>
                  <a:cubicBezTo>
                    <a:pt x="0" y="0"/>
                    <a:pt x="2426" y="3934"/>
                    <a:pt x="6285" y="6419"/>
                  </a:cubicBezTo>
                  <a:cubicBezTo>
                    <a:pt x="6285" y="6419"/>
                    <a:pt x="4392" y="2907"/>
                    <a:pt x="1713" y="585"/>
                  </a:cubicBezTo>
                  <a:cubicBezTo>
                    <a:pt x="1244" y="178"/>
                    <a:pt x="935" y="0"/>
                    <a:pt x="7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06;p21">
              <a:extLst>
                <a:ext uri="{FF2B5EF4-FFF2-40B4-BE49-F238E27FC236}">
                  <a16:creationId xmlns:a16="http://schemas.microsoft.com/office/drawing/2014/main" id="{C1D575DF-2016-15DE-E129-09996956A5A4}"/>
                </a:ext>
              </a:extLst>
            </p:cNvPr>
            <p:cNvSpPr/>
            <p:nvPr/>
          </p:nvSpPr>
          <p:spPr>
            <a:xfrm>
              <a:off x="4104686" y="3886842"/>
              <a:ext cx="420489" cy="290662"/>
            </a:xfrm>
            <a:custGeom>
              <a:avLst/>
              <a:gdLst/>
              <a:ahLst/>
              <a:cxnLst/>
              <a:rect l="l" t="t" r="r" b="b"/>
              <a:pathLst>
                <a:path w="13574" h="9383" extrusionOk="0">
                  <a:moveTo>
                    <a:pt x="0" y="0"/>
                  </a:moveTo>
                  <a:lnTo>
                    <a:pt x="0" y="9382"/>
                  </a:lnTo>
                  <a:lnTo>
                    <a:pt x="13573" y="9382"/>
                  </a:lnTo>
                  <a:lnTo>
                    <a:pt x="13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15;p21">
              <a:extLst>
                <a:ext uri="{FF2B5EF4-FFF2-40B4-BE49-F238E27FC236}">
                  <a16:creationId xmlns:a16="http://schemas.microsoft.com/office/drawing/2014/main" id="{6399576B-BDD3-40B6-4382-DDE9C95D7B2C}"/>
                </a:ext>
              </a:extLst>
            </p:cNvPr>
            <p:cNvSpPr/>
            <p:nvPr/>
          </p:nvSpPr>
          <p:spPr>
            <a:xfrm>
              <a:off x="4450271" y="3734867"/>
              <a:ext cx="229079" cy="195530"/>
            </a:xfrm>
            <a:custGeom>
              <a:avLst/>
              <a:gdLst/>
              <a:ahLst/>
              <a:cxnLst/>
              <a:rect l="l" t="t" r="r" b="b"/>
              <a:pathLst>
                <a:path w="7395" h="6312" extrusionOk="0">
                  <a:moveTo>
                    <a:pt x="1" y="1"/>
                  </a:moveTo>
                  <a:lnTo>
                    <a:pt x="1" y="6311"/>
                  </a:lnTo>
                  <a:lnTo>
                    <a:pt x="7394" y="6311"/>
                  </a:lnTo>
                  <a:lnTo>
                    <a:pt x="73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18;p21">
              <a:extLst>
                <a:ext uri="{FF2B5EF4-FFF2-40B4-BE49-F238E27FC236}">
                  <a16:creationId xmlns:a16="http://schemas.microsoft.com/office/drawing/2014/main" id="{22C6B601-6764-D481-6FE0-DA5B5ABC62C7}"/>
                </a:ext>
              </a:extLst>
            </p:cNvPr>
            <p:cNvSpPr/>
            <p:nvPr/>
          </p:nvSpPr>
          <p:spPr>
            <a:xfrm>
              <a:off x="3942395" y="3736013"/>
              <a:ext cx="108824" cy="115174"/>
            </a:xfrm>
            <a:custGeom>
              <a:avLst/>
              <a:gdLst/>
              <a:ahLst/>
              <a:cxnLst/>
              <a:rect l="l" t="t" r="r" b="b"/>
              <a:pathLst>
                <a:path w="3513" h="3718" extrusionOk="0">
                  <a:moveTo>
                    <a:pt x="2002" y="2078"/>
                  </a:moveTo>
                  <a:cubicBezTo>
                    <a:pt x="2007" y="2078"/>
                    <a:pt x="2012" y="2078"/>
                    <a:pt x="2016" y="2078"/>
                  </a:cubicBezTo>
                  <a:lnTo>
                    <a:pt x="2016" y="2078"/>
                  </a:lnTo>
                  <a:cubicBezTo>
                    <a:pt x="1973" y="2130"/>
                    <a:pt x="1924" y="2173"/>
                    <a:pt x="1870" y="2202"/>
                  </a:cubicBezTo>
                  <a:cubicBezTo>
                    <a:pt x="1835" y="2223"/>
                    <a:pt x="1797" y="2236"/>
                    <a:pt x="1761" y="2236"/>
                  </a:cubicBezTo>
                  <a:cubicBezTo>
                    <a:pt x="1735" y="2236"/>
                    <a:pt x="1711" y="2229"/>
                    <a:pt x="1691" y="2214"/>
                  </a:cubicBezTo>
                  <a:cubicBezTo>
                    <a:pt x="1683" y="2205"/>
                    <a:pt x="1674" y="2177"/>
                    <a:pt x="1660" y="2177"/>
                  </a:cubicBezTo>
                  <a:cubicBezTo>
                    <a:pt x="1655" y="2177"/>
                    <a:pt x="1650" y="2181"/>
                    <a:pt x="1644" y="2190"/>
                  </a:cubicBezTo>
                  <a:cubicBezTo>
                    <a:pt x="1680" y="2100"/>
                    <a:pt x="1867" y="2078"/>
                    <a:pt x="2002" y="2078"/>
                  </a:cubicBezTo>
                  <a:close/>
                  <a:moveTo>
                    <a:pt x="1522" y="0"/>
                  </a:moveTo>
                  <a:cubicBezTo>
                    <a:pt x="1335" y="0"/>
                    <a:pt x="1143" y="26"/>
                    <a:pt x="953" y="59"/>
                  </a:cubicBezTo>
                  <a:cubicBezTo>
                    <a:pt x="477" y="166"/>
                    <a:pt x="13" y="452"/>
                    <a:pt x="1" y="988"/>
                  </a:cubicBezTo>
                  <a:cubicBezTo>
                    <a:pt x="1" y="1175"/>
                    <a:pt x="151" y="1271"/>
                    <a:pt x="303" y="1271"/>
                  </a:cubicBezTo>
                  <a:cubicBezTo>
                    <a:pt x="460" y="1271"/>
                    <a:pt x="620" y="1169"/>
                    <a:pt x="620" y="964"/>
                  </a:cubicBezTo>
                  <a:cubicBezTo>
                    <a:pt x="620" y="773"/>
                    <a:pt x="870" y="702"/>
                    <a:pt x="1036" y="666"/>
                  </a:cubicBezTo>
                  <a:cubicBezTo>
                    <a:pt x="1179" y="631"/>
                    <a:pt x="1338" y="595"/>
                    <a:pt x="1494" y="595"/>
                  </a:cubicBezTo>
                  <a:cubicBezTo>
                    <a:pt x="1599" y="595"/>
                    <a:pt x="1703" y="611"/>
                    <a:pt x="1798" y="654"/>
                  </a:cubicBezTo>
                  <a:cubicBezTo>
                    <a:pt x="2136" y="793"/>
                    <a:pt x="2275" y="1148"/>
                    <a:pt x="2250" y="1483"/>
                  </a:cubicBezTo>
                  <a:lnTo>
                    <a:pt x="2250" y="1483"/>
                  </a:lnTo>
                  <a:cubicBezTo>
                    <a:pt x="2234" y="1480"/>
                    <a:pt x="2219" y="1478"/>
                    <a:pt x="2203" y="1476"/>
                  </a:cubicBezTo>
                  <a:cubicBezTo>
                    <a:pt x="2139" y="1467"/>
                    <a:pt x="2072" y="1462"/>
                    <a:pt x="2004" y="1462"/>
                  </a:cubicBezTo>
                  <a:cubicBezTo>
                    <a:pt x="1705" y="1462"/>
                    <a:pt x="1385" y="1553"/>
                    <a:pt x="1191" y="1785"/>
                  </a:cubicBezTo>
                  <a:cubicBezTo>
                    <a:pt x="917" y="2119"/>
                    <a:pt x="1072" y="2619"/>
                    <a:pt x="1441" y="2797"/>
                  </a:cubicBezTo>
                  <a:cubicBezTo>
                    <a:pt x="1549" y="2847"/>
                    <a:pt x="1658" y="2869"/>
                    <a:pt x="1765" y="2869"/>
                  </a:cubicBezTo>
                  <a:cubicBezTo>
                    <a:pt x="2073" y="2869"/>
                    <a:pt x="2366" y="2685"/>
                    <a:pt x="2560" y="2428"/>
                  </a:cubicBezTo>
                  <a:cubicBezTo>
                    <a:pt x="2570" y="2415"/>
                    <a:pt x="2579" y="2402"/>
                    <a:pt x="2588" y="2389"/>
                  </a:cubicBezTo>
                  <a:lnTo>
                    <a:pt x="2588" y="2389"/>
                  </a:lnTo>
                  <a:cubicBezTo>
                    <a:pt x="2724" y="2647"/>
                    <a:pt x="2610" y="3021"/>
                    <a:pt x="2346" y="3095"/>
                  </a:cubicBezTo>
                  <a:cubicBezTo>
                    <a:pt x="1999" y="3204"/>
                    <a:pt x="2097" y="3718"/>
                    <a:pt x="2414" y="3718"/>
                  </a:cubicBezTo>
                  <a:cubicBezTo>
                    <a:pt x="2445" y="3718"/>
                    <a:pt x="2478" y="3713"/>
                    <a:pt x="2513" y="3702"/>
                  </a:cubicBezTo>
                  <a:cubicBezTo>
                    <a:pt x="3191" y="3488"/>
                    <a:pt x="3513" y="2607"/>
                    <a:pt x="3096" y="2012"/>
                  </a:cubicBezTo>
                  <a:cubicBezTo>
                    <a:pt x="3025" y="1913"/>
                    <a:pt x="2943" y="1827"/>
                    <a:pt x="2852" y="1753"/>
                  </a:cubicBezTo>
                  <a:lnTo>
                    <a:pt x="2852" y="1753"/>
                  </a:lnTo>
                  <a:cubicBezTo>
                    <a:pt x="2957" y="1199"/>
                    <a:pt x="2787" y="603"/>
                    <a:pt x="2322" y="238"/>
                  </a:cubicBezTo>
                  <a:cubicBezTo>
                    <a:pt x="2079" y="59"/>
                    <a:pt x="1805" y="0"/>
                    <a:pt x="15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19;p21">
              <a:extLst>
                <a:ext uri="{FF2B5EF4-FFF2-40B4-BE49-F238E27FC236}">
                  <a16:creationId xmlns:a16="http://schemas.microsoft.com/office/drawing/2014/main" id="{DC9D2064-7267-DE6E-F57D-F4B9768AFFA5}"/>
                </a:ext>
              </a:extLst>
            </p:cNvPr>
            <p:cNvSpPr/>
            <p:nvPr/>
          </p:nvSpPr>
          <p:spPr>
            <a:xfrm>
              <a:off x="4201305" y="3631928"/>
              <a:ext cx="123972" cy="138934"/>
            </a:xfrm>
            <a:custGeom>
              <a:avLst/>
              <a:gdLst/>
              <a:ahLst/>
              <a:cxnLst/>
              <a:rect l="l" t="t" r="r" b="b"/>
              <a:pathLst>
                <a:path w="4002" h="4485" extrusionOk="0">
                  <a:moveTo>
                    <a:pt x="1769" y="1734"/>
                  </a:moveTo>
                  <a:cubicBezTo>
                    <a:pt x="1793" y="1734"/>
                    <a:pt x="1791" y="1752"/>
                    <a:pt x="1784" y="1752"/>
                  </a:cubicBezTo>
                  <a:cubicBezTo>
                    <a:pt x="1781" y="1752"/>
                    <a:pt x="1778" y="1749"/>
                    <a:pt x="1775" y="1740"/>
                  </a:cubicBezTo>
                  <a:lnTo>
                    <a:pt x="1775" y="1740"/>
                  </a:lnTo>
                  <a:cubicBezTo>
                    <a:pt x="1787" y="1859"/>
                    <a:pt x="1572" y="1943"/>
                    <a:pt x="1501" y="1978"/>
                  </a:cubicBezTo>
                  <a:cubicBezTo>
                    <a:pt x="1446" y="1999"/>
                    <a:pt x="1379" y="2020"/>
                    <a:pt x="1308" y="2034"/>
                  </a:cubicBezTo>
                  <a:lnTo>
                    <a:pt x="1308" y="2034"/>
                  </a:lnTo>
                  <a:cubicBezTo>
                    <a:pt x="1382" y="1915"/>
                    <a:pt x="1487" y="1815"/>
                    <a:pt x="1620" y="1764"/>
                  </a:cubicBezTo>
                  <a:cubicBezTo>
                    <a:pt x="1668" y="1752"/>
                    <a:pt x="1691" y="1752"/>
                    <a:pt x="1739" y="1740"/>
                  </a:cubicBezTo>
                  <a:cubicBezTo>
                    <a:pt x="1752" y="1736"/>
                    <a:pt x="1761" y="1734"/>
                    <a:pt x="1769" y="1734"/>
                  </a:cubicBezTo>
                  <a:close/>
                  <a:moveTo>
                    <a:pt x="2889" y="2931"/>
                  </a:moveTo>
                  <a:cubicBezTo>
                    <a:pt x="2900" y="2931"/>
                    <a:pt x="2923" y="2961"/>
                    <a:pt x="2914" y="2961"/>
                  </a:cubicBezTo>
                  <a:cubicBezTo>
                    <a:pt x="2910" y="2961"/>
                    <a:pt x="2900" y="2956"/>
                    <a:pt x="2882" y="2941"/>
                  </a:cubicBezTo>
                  <a:lnTo>
                    <a:pt x="2882" y="2941"/>
                  </a:lnTo>
                  <a:cubicBezTo>
                    <a:pt x="2882" y="2934"/>
                    <a:pt x="2885" y="2931"/>
                    <a:pt x="2889" y="2931"/>
                  </a:cubicBezTo>
                  <a:close/>
                  <a:moveTo>
                    <a:pt x="1543" y="0"/>
                  </a:moveTo>
                  <a:cubicBezTo>
                    <a:pt x="1059" y="0"/>
                    <a:pt x="607" y="221"/>
                    <a:pt x="346" y="669"/>
                  </a:cubicBezTo>
                  <a:cubicBezTo>
                    <a:pt x="60" y="1133"/>
                    <a:pt x="1" y="1990"/>
                    <a:pt x="406" y="2407"/>
                  </a:cubicBezTo>
                  <a:cubicBezTo>
                    <a:pt x="459" y="2464"/>
                    <a:pt x="518" y="2511"/>
                    <a:pt x="581" y="2550"/>
                  </a:cubicBezTo>
                  <a:lnTo>
                    <a:pt x="581" y="2550"/>
                  </a:lnTo>
                  <a:cubicBezTo>
                    <a:pt x="602" y="2921"/>
                    <a:pt x="770" y="3279"/>
                    <a:pt x="1037" y="3538"/>
                  </a:cubicBezTo>
                  <a:cubicBezTo>
                    <a:pt x="1328" y="3806"/>
                    <a:pt x="1699" y="3944"/>
                    <a:pt x="2075" y="3944"/>
                  </a:cubicBezTo>
                  <a:cubicBezTo>
                    <a:pt x="2195" y="3944"/>
                    <a:pt x="2315" y="3930"/>
                    <a:pt x="2434" y="3901"/>
                  </a:cubicBezTo>
                  <a:lnTo>
                    <a:pt x="2434" y="3901"/>
                  </a:lnTo>
                  <a:cubicBezTo>
                    <a:pt x="2645" y="4239"/>
                    <a:pt x="2993" y="4484"/>
                    <a:pt x="3388" y="4484"/>
                  </a:cubicBezTo>
                  <a:cubicBezTo>
                    <a:pt x="3502" y="4484"/>
                    <a:pt x="3620" y="4464"/>
                    <a:pt x="3739" y="4419"/>
                  </a:cubicBezTo>
                  <a:cubicBezTo>
                    <a:pt x="3894" y="4360"/>
                    <a:pt x="4001" y="4205"/>
                    <a:pt x="3954" y="4026"/>
                  </a:cubicBezTo>
                  <a:cubicBezTo>
                    <a:pt x="3924" y="3908"/>
                    <a:pt x="3796" y="3797"/>
                    <a:pt x="3658" y="3797"/>
                  </a:cubicBezTo>
                  <a:cubicBezTo>
                    <a:pt x="3630" y="3797"/>
                    <a:pt x="3601" y="3802"/>
                    <a:pt x="3573" y="3812"/>
                  </a:cubicBezTo>
                  <a:cubicBezTo>
                    <a:pt x="3520" y="3830"/>
                    <a:pt x="3468" y="3838"/>
                    <a:pt x="3418" y="3838"/>
                  </a:cubicBezTo>
                  <a:cubicBezTo>
                    <a:pt x="3259" y="3838"/>
                    <a:pt x="3118" y="3755"/>
                    <a:pt x="3016" y="3628"/>
                  </a:cubicBezTo>
                  <a:lnTo>
                    <a:pt x="3016" y="3628"/>
                  </a:lnTo>
                  <a:cubicBezTo>
                    <a:pt x="3403" y="3341"/>
                    <a:pt x="3722" y="2866"/>
                    <a:pt x="3299" y="2478"/>
                  </a:cubicBezTo>
                  <a:cubicBezTo>
                    <a:pt x="3190" y="2380"/>
                    <a:pt x="3048" y="2334"/>
                    <a:pt x="2905" y="2334"/>
                  </a:cubicBezTo>
                  <a:cubicBezTo>
                    <a:pt x="2735" y="2334"/>
                    <a:pt x="2564" y="2398"/>
                    <a:pt x="2442" y="2514"/>
                  </a:cubicBezTo>
                  <a:cubicBezTo>
                    <a:pt x="2233" y="2713"/>
                    <a:pt x="2182" y="3003"/>
                    <a:pt x="2219" y="3287"/>
                  </a:cubicBezTo>
                  <a:lnTo>
                    <a:pt x="2219" y="3287"/>
                  </a:lnTo>
                  <a:cubicBezTo>
                    <a:pt x="2218" y="3288"/>
                    <a:pt x="2217" y="3288"/>
                    <a:pt x="2215" y="3288"/>
                  </a:cubicBezTo>
                  <a:cubicBezTo>
                    <a:pt x="2168" y="3294"/>
                    <a:pt x="2121" y="3297"/>
                    <a:pt x="2075" y="3297"/>
                  </a:cubicBezTo>
                  <a:cubicBezTo>
                    <a:pt x="1841" y="3297"/>
                    <a:pt x="1622" y="3221"/>
                    <a:pt x="1453" y="3062"/>
                  </a:cubicBezTo>
                  <a:cubicBezTo>
                    <a:pt x="1349" y="2958"/>
                    <a:pt x="1265" y="2833"/>
                    <a:pt x="1221" y="2693"/>
                  </a:cubicBezTo>
                  <a:lnTo>
                    <a:pt x="1221" y="2693"/>
                  </a:lnTo>
                  <a:cubicBezTo>
                    <a:pt x="1459" y="2680"/>
                    <a:pt x="1701" y="2607"/>
                    <a:pt x="1906" y="2502"/>
                  </a:cubicBezTo>
                  <a:cubicBezTo>
                    <a:pt x="2180" y="2359"/>
                    <a:pt x="2394" y="2109"/>
                    <a:pt x="2406" y="1788"/>
                  </a:cubicBezTo>
                  <a:cubicBezTo>
                    <a:pt x="2406" y="1490"/>
                    <a:pt x="2215" y="1216"/>
                    <a:pt x="1918" y="1157"/>
                  </a:cubicBezTo>
                  <a:cubicBezTo>
                    <a:pt x="1852" y="1142"/>
                    <a:pt x="1788" y="1135"/>
                    <a:pt x="1726" y="1135"/>
                  </a:cubicBezTo>
                  <a:cubicBezTo>
                    <a:pt x="1313" y="1135"/>
                    <a:pt x="959" y="1434"/>
                    <a:pt x="759" y="1795"/>
                  </a:cubicBezTo>
                  <a:lnTo>
                    <a:pt x="759" y="1795"/>
                  </a:lnTo>
                  <a:cubicBezTo>
                    <a:pt x="739" y="1713"/>
                    <a:pt x="739" y="1623"/>
                    <a:pt x="739" y="1538"/>
                  </a:cubicBezTo>
                  <a:cubicBezTo>
                    <a:pt x="739" y="1359"/>
                    <a:pt x="763" y="1157"/>
                    <a:pt x="846" y="990"/>
                  </a:cubicBezTo>
                  <a:cubicBezTo>
                    <a:pt x="966" y="772"/>
                    <a:pt x="1245" y="605"/>
                    <a:pt x="1501" y="605"/>
                  </a:cubicBezTo>
                  <a:cubicBezTo>
                    <a:pt x="1525" y="605"/>
                    <a:pt x="1549" y="606"/>
                    <a:pt x="1572" y="609"/>
                  </a:cubicBezTo>
                  <a:cubicBezTo>
                    <a:pt x="1593" y="612"/>
                    <a:pt x="1614" y="614"/>
                    <a:pt x="1635" y="614"/>
                  </a:cubicBezTo>
                  <a:cubicBezTo>
                    <a:pt x="1781" y="614"/>
                    <a:pt x="1924" y="539"/>
                    <a:pt x="1965" y="383"/>
                  </a:cubicBezTo>
                  <a:cubicBezTo>
                    <a:pt x="2013" y="252"/>
                    <a:pt x="1918" y="38"/>
                    <a:pt x="1751" y="14"/>
                  </a:cubicBezTo>
                  <a:cubicBezTo>
                    <a:pt x="1681" y="5"/>
                    <a:pt x="1612" y="0"/>
                    <a:pt x="1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C62935-8D35-57B2-1844-011B70924C7F}"/>
              </a:ext>
            </a:extLst>
          </p:cNvPr>
          <p:cNvGrpSpPr/>
          <p:nvPr/>
        </p:nvGrpSpPr>
        <p:grpSpPr>
          <a:xfrm>
            <a:off x="3661539" y="3562039"/>
            <a:ext cx="880783" cy="572371"/>
            <a:chOff x="7164083" y="1118377"/>
            <a:chExt cx="880783" cy="572371"/>
          </a:xfrm>
        </p:grpSpPr>
        <p:sp>
          <p:nvSpPr>
            <p:cNvPr id="13" name="Google Shape;555;p21">
              <a:extLst>
                <a:ext uri="{FF2B5EF4-FFF2-40B4-BE49-F238E27FC236}">
                  <a16:creationId xmlns:a16="http://schemas.microsoft.com/office/drawing/2014/main" id="{4872603E-D271-8EC5-0458-93BBBA552213}"/>
                </a:ext>
              </a:extLst>
            </p:cNvPr>
            <p:cNvSpPr/>
            <p:nvPr/>
          </p:nvSpPr>
          <p:spPr>
            <a:xfrm>
              <a:off x="7181399" y="1138977"/>
              <a:ext cx="863467" cy="551771"/>
            </a:xfrm>
            <a:custGeom>
              <a:avLst/>
              <a:gdLst/>
              <a:ahLst/>
              <a:cxnLst/>
              <a:rect l="l" t="t" r="r" b="b"/>
              <a:pathLst>
                <a:path w="27874" h="17812" extrusionOk="0">
                  <a:moveTo>
                    <a:pt x="11996" y="1"/>
                  </a:moveTo>
                  <a:cubicBezTo>
                    <a:pt x="11959" y="1"/>
                    <a:pt x="11921" y="1"/>
                    <a:pt x="11883" y="2"/>
                  </a:cubicBezTo>
                  <a:cubicBezTo>
                    <a:pt x="8192" y="62"/>
                    <a:pt x="6847" y="5110"/>
                    <a:pt x="3418" y="7324"/>
                  </a:cubicBezTo>
                  <a:cubicBezTo>
                    <a:pt x="1" y="9539"/>
                    <a:pt x="1810" y="14242"/>
                    <a:pt x="4561" y="15123"/>
                  </a:cubicBezTo>
                  <a:cubicBezTo>
                    <a:pt x="7323" y="16004"/>
                    <a:pt x="10085" y="17290"/>
                    <a:pt x="10085" y="17290"/>
                  </a:cubicBezTo>
                  <a:cubicBezTo>
                    <a:pt x="12150" y="17657"/>
                    <a:pt x="13775" y="17811"/>
                    <a:pt x="15080" y="17811"/>
                  </a:cubicBezTo>
                  <a:cubicBezTo>
                    <a:pt x="20330" y="17811"/>
                    <a:pt x="20398" y="15317"/>
                    <a:pt x="23039" y="14182"/>
                  </a:cubicBezTo>
                  <a:cubicBezTo>
                    <a:pt x="26337" y="12801"/>
                    <a:pt x="27873" y="9134"/>
                    <a:pt x="26135" y="5908"/>
                  </a:cubicBezTo>
                  <a:cubicBezTo>
                    <a:pt x="24921" y="3686"/>
                    <a:pt x="22895" y="3383"/>
                    <a:pt x="20914" y="3383"/>
                  </a:cubicBezTo>
                  <a:cubicBezTo>
                    <a:pt x="20174" y="3383"/>
                    <a:pt x="19441" y="3426"/>
                    <a:pt x="18759" y="3426"/>
                  </a:cubicBezTo>
                  <a:cubicBezTo>
                    <a:pt x="18616" y="3426"/>
                    <a:pt x="18475" y="3424"/>
                    <a:pt x="18336" y="3419"/>
                  </a:cubicBezTo>
                  <a:cubicBezTo>
                    <a:pt x="15815" y="3360"/>
                    <a:pt x="15579" y="1"/>
                    <a:pt x="119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56;p21">
              <a:extLst>
                <a:ext uri="{FF2B5EF4-FFF2-40B4-BE49-F238E27FC236}">
                  <a16:creationId xmlns:a16="http://schemas.microsoft.com/office/drawing/2014/main" id="{4E61BB0D-D069-DD42-FC85-4126BCCE1049}"/>
                </a:ext>
              </a:extLst>
            </p:cNvPr>
            <p:cNvSpPr/>
            <p:nvPr/>
          </p:nvSpPr>
          <p:spPr>
            <a:xfrm>
              <a:off x="7164083" y="1166485"/>
              <a:ext cx="405495" cy="513266"/>
            </a:xfrm>
            <a:custGeom>
              <a:avLst/>
              <a:gdLst/>
              <a:ahLst/>
              <a:cxnLst/>
              <a:rect l="l" t="t" r="r" b="b"/>
              <a:pathLst>
                <a:path w="13090" h="16569" extrusionOk="0">
                  <a:moveTo>
                    <a:pt x="4972" y="0"/>
                  </a:moveTo>
                  <a:cubicBezTo>
                    <a:pt x="4644" y="0"/>
                    <a:pt x="4326" y="32"/>
                    <a:pt x="4024" y="90"/>
                  </a:cubicBezTo>
                  <a:cubicBezTo>
                    <a:pt x="536" y="769"/>
                    <a:pt x="0" y="7472"/>
                    <a:pt x="4370" y="10175"/>
                  </a:cubicBezTo>
                  <a:cubicBezTo>
                    <a:pt x="8739" y="12854"/>
                    <a:pt x="11240" y="16569"/>
                    <a:pt x="11240" y="16569"/>
                  </a:cubicBezTo>
                  <a:cubicBezTo>
                    <a:pt x="13089" y="3566"/>
                    <a:pt x="8456" y="0"/>
                    <a:pt x="49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63;p21">
              <a:extLst>
                <a:ext uri="{FF2B5EF4-FFF2-40B4-BE49-F238E27FC236}">
                  <a16:creationId xmlns:a16="http://schemas.microsoft.com/office/drawing/2014/main" id="{E72CEC3D-EC64-3184-9086-6A88A6252DE1}"/>
                </a:ext>
              </a:extLst>
            </p:cNvPr>
            <p:cNvSpPr/>
            <p:nvPr/>
          </p:nvSpPr>
          <p:spPr>
            <a:xfrm>
              <a:off x="7587855" y="1515602"/>
              <a:ext cx="89649" cy="149404"/>
            </a:xfrm>
            <a:custGeom>
              <a:avLst/>
              <a:gdLst/>
              <a:ahLst/>
              <a:cxnLst/>
              <a:rect l="l" t="t" r="r" b="b"/>
              <a:pathLst>
                <a:path w="2894" h="4823" extrusionOk="0">
                  <a:moveTo>
                    <a:pt x="1441" y="0"/>
                  </a:moveTo>
                  <a:cubicBezTo>
                    <a:pt x="655" y="0"/>
                    <a:pt x="0" y="655"/>
                    <a:pt x="0" y="1441"/>
                  </a:cubicBezTo>
                  <a:cubicBezTo>
                    <a:pt x="0" y="2060"/>
                    <a:pt x="381" y="2572"/>
                    <a:pt x="917" y="2786"/>
                  </a:cubicBezTo>
                  <a:lnTo>
                    <a:pt x="917" y="4287"/>
                  </a:lnTo>
                  <a:cubicBezTo>
                    <a:pt x="917" y="4584"/>
                    <a:pt x="1155" y="4822"/>
                    <a:pt x="1453" y="4822"/>
                  </a:cubicBezTo>
                  <a:cubicBezTo>
                    <a:pt x="1751" y="4822"/>
                    <a:pt x="1989" y="4584"/>
                    <a:pt x="1989" y="4287"/>
                  </a:cubicBezTo>
                  <a:lnTo>
                    <a:pt x="1989" y="2774"/>
                  </a:lnTo>
                  <a:cubicBezTo>
                    <a:pt x="2536" y="2548"/>
                    <a:pt x="2894" y="2036"/>
                    <a:pt x="2894" y="1441"/>
                  </a:cubicBezTo>
                  <a:cubicBezTo>
                    <a:pt x="2894" y="643"/>
                    <a:pt x="2227" y="0"/>
                    <a:pt x="1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64;p21">
              <a:extLst>
                <a:ext uri="{FF2B5EF4-FFF2-40B4-BE49-F238E27FC236}">
                  <a16:creationId xmlns:a16="http://schemas.microsoft.com/office/drawing/2014/main" id="{2EE177DA-96EF-C002-71AC-894A8770EAED}"/>
                </a:ext>
              </a:extLst>
            </p:cNvPr>
            <p:cNvSpPr/>
            <p:nvPr/>
          </p:nvSpPr>
          <p:spPr>
            <a:xfrm>
              <a:off x="7757519" y="1118749"/>
              <a:ext cx="162291" cy="162291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0"/>
                  </a:moveTo>
                  <a:cubicBezTo>
                    <a:pt x="1167" y="0"/>
                    <a:pt x="0" y="1167"/>
                    <a:pt x="0" y="2620"/>
                  </a:cubicBezTo>
                  <a:cubicBezTo>
                    <a:pt x="0" y="4060"/>
                    <a:pt x="1167" y="5239"/>
                    <a:pt x="2620" y="5239"/>
                  </a:cubicBezTo>
                  <a:cubicBezTo>
                    <a:pt x="4072" y="5239"/>
                    <a:pt x="5239" y="4060"/>
                    <a:pt x="5239" y="2620"/>
                  </a:cubicBezTo>
                  <a:cubicBezTo>
                    <a:pt x="5239" y="1167"/>
                    <a:pt x="4072" y="0"/>
                    <a:pt x="2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65;p21">
              <a:extLst>
                <a:ext uri="{FF2B5EF4-FFF2-40B4-BE49-F238E27FC236}">
                  <a16:creationId xmlns:a16="http://schemas.microsoft.com/office/drawing/2014/main" id="{0959BD68-1473-42CC-EA69-21FC797A051E}"/>
                </a:ext>
              </a:extLst>
            </p:cNvPr>
            <p:cNvSpPr/>
            <p:nvPr/>
          </p:nvSpPr>
          <p:spPr>
            <a:xfrm>
              <a:off x="7255529" y="1610300"/>
              <a:ext cx="50215" cy="71682"/>
            </a:xfrm>
            <a:custGeom>
              <a:avLst/>
              <a:gdLst/>
              <a:ahLst/>
              <a:cxnLst/>
              <a:rect l="l" t="t" r="r" b="b"/>
              <a:pathLst>
                <a:path w="1621" h="2314" extrusionOk="0">
                  <a:moveTo>
                    <a:pt x="1132" y="1"/>
                  </a:moveTo>
                  <a:cubicBezTo>
                    <a:pt x="931" y="1"/>
                    <a:pt x="759" y="125"/>
                    <a:pt x="679" y="325"/>
                  </a:cubicBezTo>
                  <a:cubicBezTo>
                    <a:pt x="619" y="497"/>
                    <a:pt x="558" y="678"/>
                    <a:pt x="482" y="846"/>
                  </a:cubicBezTo>
                  <a:lnTo>
                    <a:pt x="482" y="846"/>
                  </a:lnTo>
                  <a:cubicBezTo>
                    <a:pt x="485" y="838"/>
                    <a:pt x="487" y="831"/>
                    <a:pt x="489" y="825"/>
                  </a:cubicBezTo>
                  <a:lnTo>
                    <a:pt x="489" y="825"/>
                  </a:lnTo>
                  <a:cubicBezTo>
                    <a:pt x="475" y="856"/>
                    <a:pt x="462" y="887"/>
                    <a:pt x="448" y="918"/>
                  </a:cubicBezTo>
                  <a:lnTo>
                    <a:pt x="448" y="918"/>
                  </a:lnTo>
                  <a:cubicBezTo>
                    <a:pt x="446" y="923"/>
                    <a:pt x="444" y="927"/>
                    <a:pt x="441" y="932"/>
                  </a:cubicBezTo>
                  <a:cubicBezTo>
                    <a:pt x="442" y="931"/>
                    <a:pt x="442" y="931"/>
                    <a:pt x="443" y="930"/>
                  </a:cubicBezTo>
                  <a:lnTo>
                    <a:pt x="443" y="930"/>
                  </a:lnTo>
                  <a:cubicBezTo>
                    <a:pt x="339" y="1166"/>
                    <a:pt x="234" y="1394"/>
                    <a:pt x="120" y="1622"/>
                  </a:cubicBezTo>
                  <a:cubicBezTo>
                    <a:pt x="1" y="1825"/>
                    <a:pt x="60" y="2134"/>
                    <a:pt x="287" y="2253"/>
                  </a:cubicBezTo>
                  <a:cubicBezTo>
                    <a:pt x="356" y="2294"/>
                    <a:pt x="437" y="2314"/>
                    <a:pt x="519" y="2314"/>
                  </a:cubicBezTo>
                  <a:cubicBezTo>
                    <a:pt x="678" y="2314"/>
                    <a:pt x="839" y="2240"/>
                    <a:pt x="918" y="2099"/>
                  </a:cubicBezTo>
                  <a:cubicBezTo>
                    <a:pt x="1180" y="1599"/>
                    <a:pt x="1394" y="1099"/>
                    <a:pt x="1572" y="575"/>
                  </a:cubicBezTo>
                  <a:cubicBezTo>
                    <a:pt x="1620" y="468"/>
                    <a:pt x="1596" y="313"/>
                    <a:pt x="1537" y="218"/>
                  </a:cubicBezTo>
                  <a:cubicBezTo>
                    <a:pt x="1477" y="134"/>
                    <a:pt x="1370" y="27"/>
                    <a:pt x="1251" y="15"/>
                  </a:cubicBezTo>
                  <a:cubicBezTo>
                    <a:pt x="1210" y="5"/>
                    <a:pt x="1171" y="1"/>
                    <a:pt x="1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68;p21">
              <a:extLst>
                <a:ext uri="{FF2B5EF4-FFF2-40B4-BE49-F238E27FC236}">
                  <a16:creationId xmlns:a16="http://schemas.microsoft.com/office/drawing/2014/main" id="{892A959E-C190-4678-95A2-56E31D22656C}"/>
                </a:ext>
              </a:extLst>
            </p:cNvPr>
            <p:cNvSpPr/>
            <p:nvPr/>
          </p:nvSpPr>
          <p:spPr>
            <a:xfrm>
              <a:off x="7837162" y="1386116"/>
              <a:ext cx="94110" cy="54675"/>
            </a:xfrm>
            <a:custGeom>
              <a:avLst/>
              <a:gdLst/>
              <a:ahLst/>
              <a:cxnLst/>
              <a:rect l="l" t="t" r="r" b="b"/>
              <a:pathLst>
                <a:path w="3038" h="1765" extrusionOk="0">
                  <a:moveTo>
                    <a:pt x="492" y="0"/>
                  </a:moveTo>
                  <a:cubicBezTo>
                    <a:pt x="338" y="0"/>
                    <a:pt x="192" y="68"/>
                    <a:pt x="108" y="227"/>
                  </a:cubicBezTo>
                  <a:cubicBezTo>
                    <a:pt x="1" y="430"/>
                    <a:pt x="49" y="739"/>
                    <a:pt x="287" y="858"/>
                  </a:cubicBezTo>
                  <a:cubicBezTo>
                    <a:pt x="989" y="1192"/>
                    <a:pt x="1692" y="1489"/>
                    <a:pt x="2418" y="1740"/>
                  </a:cubicBezTo>
                  <a:cubicBezTo>
                    <a:pt x="2459" y="1757"/>
                    <a:pt x="2502" y="1765"/>
                    <a:pt x="2546" y="1765"/>
                  </a:cubicBezTo>
                  <a:cubicBezTo>
                    <a:pt x="2743" y="1765"/>
                    <a:pt x="2948" y="1603"/>
                    <a:pt x="2978" y="1418"/>
                  </a:cubicBezTo>
                  <a:cubicBezTo>
                    <a:pt x="3037" y="1144"/>
                    <a:pt x="2906" y="942"/>
                    <a:pt x="2656" y="847"/>
                  </a:cubicBezTo>
                  <a:cubicBezTo>
                    <a:pt x="2311" y="728"/>
                    <a:pt x="1989" y="597"/>
                    <a:pt x="1656" y="454"/>
                  </a:cubicBezTo>
                  <a:cubicBezTo>
                    <a:pt x="1620" y="442"/>
                    <a:pt x="1585" y="430"/>
                    <a:pt x="1549" y="418"/>
                  </a:cubicBezTo>
                  <a:lnTo>
                    <a:pt x="1549" y="418"/>
                  </a:lnTo>
                  <a:cubicBezTo>
                    <a:pt x="1573" y="426"/>
                    <a:pt x="1584" y="429"/>
                    <a:pt x="1586" y="429"/>
                  </a:cubicBezTo>
                  <a:cubicBezTo>
                    <a:pt x="1593" y="429"/>
                    <a:pt x="1498" y="391"/>
                    <a:pt x="1489" y="382"/>
                  </a:cubicBezTo>
                  <a:cubicBezTo>
                    <a:pt x="1406" y="358"/>
                    <a:pt x="1323" y="311"/>
                    <a:pt x="1239" y="275"/>
                  </a:cubicBezTo>
                  <a:lnTo>
                    <a:pt x="751" y="61"/>
                  </a:lnTo>
                  <a:cubicBezTo>
                    <a:pt x="669" y="22"/>
                    <a:pt x="580" y="0"/>
                    <a:pt x="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69;p21">
              <a:extLst>
                <a:ext uri="{FF2B5EF4-FFF2-40B4-BE49-F238E27FC236}">
                  <a16:creationId xmlns:a16="http://schemas.microsoft.com/office/drawing/2014/main" id="{CEBBD722-5B2C-2F7E-A29A-CBEF2C13FE63}"/>
                </a:ext>
              </a:extLst>
            </p:cNvPr>
            <p:cNvSpPr/>
            <p:nvPr/>
          </p:nvSpPr>
          <p:spPr>
            <a:xfrm>
              <a:off x="7630263" y="1118377"/>
              <a:ext cx="66416" cy="66044"/>
            </a:xfrm>
            <a:custGeom>
              <a:avLst/>
              <a:gdLst/>
              <a:ahLst/>
              <a:cxnLst/>
              <a:rect l="l" t="t" r="r" b="b"/>
              <a:pathLst>
                <a:path w="2144" h="2132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55"/>
                    <a:pt x="477" y="2132"/>
                    <a:pt x="1072" y="2132"/>
                  </a:cubicBezTo>
                  <a:cubicBezTo>
                    <a:pt x="1667" y="2132"/>
                    <a:pt x="2144" y="1655"/>
                    <a:pt x="2144" y="1072"/>
                  </a:cubicBezTo>
                  <a:cubicBezTo>
                    <a:pt x="2144" y="477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61;p21">
              <a:extLst>
                <a:ext uri="{FF2B5EF4-FFF2-40B4-BE49-F238E27FC236}">
                  <a16:creationId xmlns:a16="http://schemas.microsoft.com/office/drawing/2014/main" id="{9C75D3F3-5950-FBA7-0D85-AFB809FAE207}"/>
                </a:ext>
              </a:extLst>
            </p:cNvPr>
            <p:cNvSpPr/>
            <p:nvPr/>
          </p:nvSpPr>
          <p:spPr>
            <a:xfrm>
              <a:off x="7517281" y="1414211"/>
              <a:ext cx="285148" cy="257454"/>
            </a:xfrm>
            <a:custGeom>
              <a:avLst/>
              <a:gdLst/>
              <a:ahLst/>
              <a:cxnLst/>
              <a:rect l="l" t="t" r="r" b="b"/>
              <a:pathLst>
                <a:path w="9205" h="8311" extrusionOk="0">
                  <a:moveTo>
                    <a:pt x="929" y="0"/>
                  </a:moveTo>
                  <a:cubicBezTo>
                    <a:pt x="405" y="24"/>
                    <a:pt x="1" y="417"/>
                    <a:pt x="1" y="929"/>
                  </a:cubicBezTo>
                  <a:lnTo>
                    <a:pt x="1" y="7382"/>
                  </a:lnTo>
                  <a:cubicBezTo>
                    <a:pt x="1" y="7894"/>
                    <a:pt x="417" y="8311"/>
                    <a:pt x="929" y="8311"/>
                  </a:cubicBezTo>
                  <a:lnTo>
                    <a:pt x="8275" y="8311"/>
                  </a:lnTo>
                  <a:cubicBezTo>
                    <a:pt x="8787" y="8311"/>
                    <a:pt x="9204" y="7894"/>
                    <a:pt x="9204" y="7382"/>
                  </a:cubicBezTo>
                  <a:lnTo>
                    <a:pt x="9204" y="929"/>
                  </a:lnTo>
                  <a:cubicBezTo>
                    <a:pt x="9204" y="417"/>
                    <a:pt x="8787" y="0"/>
                    <a:pt x="8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562;p21">
              <a:extLst>
                <a:ext uri="{FF2B5EF4-FFF2-40B4-BE49-F238E27FC236}">
                  <a16:creationId xmlns:a16="http://schemas.microsoft.com/office/drawing/2014/main" id="{C6CA4EEF-79D1-AE9F-4CB4-B94ACD1058CD}"/>
                </a:ext>
              </a:extLst>
            </p:cNvPr>
            <p:cNvSpPr/>
            <p:nvPr/>
          </p:nvSpPr>
          <p:spPr>
            <a:xfrm>
              <a:off x="7561548" y="1255606"/>
              <a:ext cx="199557" cy="159348"/>
            </a:xfrm>
            <a:custGeom>
              <a:avLst/>
              <a:gdLst/>
              <a:ahLst/>
              <a:cxnLst/>
              <a:rect l="l" t="t" r="r" b="b"/>
              <a:pathLst>
                <a:path w="6442" h="5144" extrusionOk="0">
                  <a:moveTo>
                    <a:pt x="3424" y="0"/>
                  </a:moveTo>
                  <a:cubicBezTo>
                    <a:pt x="3309" y="0"/>
                    <a:pt x="3191" y="8"/>
                    <a:pt x="3072" y="24"/>
                  </a:cubicBezTo>
                  <a:cubicBezTo>
                    <a:pt x="453" y="358"/>
                    <a:pt x="48" y="3608"/>
                    <a:pt x="0" y="5120"/>
                  </a:cubicBezTo>
                  <a:lnTo>
                    <a:pt x="1310" y="5120"/>
                  </a:lnTo>
                  <a:lnTo>
                    <a:pt x="1310" y="5144"/>
                  </a:lnTo>
                  <a:cubicBezTo>
                    <a:pt x="1358" y="3918"/>
                    <a:pt x="1643" y="1524"/>
                    <a:pt x="3251" y="1310"/>
                  </a:cubicBezTo>
                  <a:cubicBezTo>
                    <a:pt x="3304" y="1304"/>
                    <a:pt x="3357" y="1301"/>
                    <a:pt x="3407" y="1301"/>
                  </a:cubicBezTo>
                  <a:cubicBezTo>
                    <a:pt x="3671" y="1301"/>
                    <a:pt x="3896" y="1382"/>
                    <a:pt x="4096" y="1572"/>
                  </a:cubicBezTo>
                  <a:cubicBezTo>
                    <a:pt x="4858" y="2251"/>
                    <a:pt x="5096" y="4013"/>
                    <a:pt x="5156" y="5144"/>
                  </a:cubicBezTo>
                  <a:lnTo>
                    <a:pt x="6442" y="5144"/>
                  </a:lnTo>
                  <a:cubicBezTo>
                    <a:pt x="6406" y="3930"/>
                    <a:pt x="6144" y="1667"/>
                    <a:pt x="4953" y="596"/>
                  </a:cubicBezTo>
                  <a:cubicBezTo>
                    <a:pt x="4527" y="199"/>
                    <a:pt x="4001" y="0"/>
                    <a:pt x="3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63;p21">
              <a:extLst>
                <a:ext uri="{FF2B5EF4-FFF2-40B4-BE49-F238E27FC236}">
                  <a16:creationId xmlns:a16="http://schemas.microsoft.com/office/drawing/2014/main" id="{67947E4F-FD4E-46C6-3971-1D06BF5F1FF1}"/>
                </a:ext>
              </a:extLst>
            </p:cNvPr>
            <p:cNvSpPr/>
            <p:nvPr/>
          </p:nvSpPr>
          <p:spPr>
            <a:xfrm>
              <a:off x="7616874" y="1476538"/>
              <a:ext cx="89649" cy="149404"/>
            </a:xfrm>
            <a:custGeom>
              <a:avLst/>
              <a:gdLst/>
              <a:ahLst/>
              <a:cxnLst/>
              <a:rect l="l" t="t" r="r" b="b"/>
              <a:pathLst>
                <a:path w="2894" h="4823" extrusionOk="0">
                  <a:moveTo>
                    <a:pt x="1441" y="0"/>
                  </a:moveTo>
                  <a:cubicBezTo>
                    <a:pt x="655" y="0"/>
                    <a:pt x="0" y="655"/>
                    <a:pt x="0" y="1441"/>
                  </a:cubicBezTo>
                  <a:cubicBezTo>
                    <a:pt x="0" y="2060"/>
                    <a:pt x="381" y="2572"/>
                    <a:pt x="917" y="2786"/>
                  </a:cubicBezTo>
                  <a:lnTo>
                    <a:pt x="917" y="4287"/>
                  </a:lnTo>
                  <a:cubicBezTo>
                    <a:pt x="917" y="4584"/>
                    <a:pt x="1155" y="4822"/>
                    <a:pt x="1453" y="4822"/>
                  </a:cubicBezTo>
                  <a:cubicBezTo>
                    <a:pt x="1751" y="4822"/>
                    <a:pt x="1989" y="4584"/>
                    <a:pt x="1989" y="4287"/>
                  </a:cubicBezTo>
                  <a:lnTo>
                    <a:pt x="1989" y="2774"/>
                  </a:lnTo>
                  <a:cubicBezTo>
                    <a:pt x="2536" y="2548"/>
                    <a:pt x="2894" y="2036"/>
                    <a:pt x="2894" y="1441"/>
                  </a:cubicBezTo>
                  <a:cubicBezTo>
                    <a:pt x="2894" y="643"/>
                    <a:pt x="2227" y="0"/>
                    <a:pt x="1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13E9DA0-8A98-7793-1809-8E84550A7FD7}"/>
              </a:ext>
            </a:extLst>
          </p:cNvPr>
          <p:cNvGrpSpPr/>
          <p:nvPr/>
        </p:nvGrpSpPr>
        <p:grpSpPr>
          <a:xfrm>
            <a:off x="3579430" y="962781"/>
            <a:ext cx="968945" cy="672831"/>
            <a:chOff x="2830354" y="2124264"/>
            <a:chExt cx="968945" cy="672831"/>
          </a:xfrm>
        </p:grpSpPr>
        <p:sp>
          <p:nvSpPr>
            <p:cNvPr id="32" name="Google Shape;527;p21">
              <a:extLst>
                <a:ext uri="{FF2B5EF4-FFF2-40B4-BE49-F238E27FC236}">
                  <a16:creationId xmlns:a16="http://schemas.microsoft.com/office/drawing/2014/main" id="{A2F4E702-4C97-CDA2-DA48-FBFB1810E1E5}"/>
                </a:ext>
              </a:extLst>
            </p:cNvPr>
            <p:cNvSpPr/>
            <p:nvPr/>
          </p:nvSpPr>
          <p:spPr>
            <a:xfrm>
              <a:off x="2855074" y="2124264"/>
              <a:ext cx="944225" cy="672831"/>
            </a:xfrm>
            <a:custGeom>
              <a:avLst/>
              <a:gdLst/>
              <a:ahLst/>
              <a:cxnLst/>
              <a:rect l="l" t="t" r="r" b="b"/>
              <a:pathLst>
                <a:path w="30481" h="21720" extrusionOk="0">
                  <a:moveTo>
                    <a:pt x="14556" y="1"/>
                  </a:moveTo>
                  <a:cubicBezTo>
                    <a:pt x="8980" y="1"/>
                    <a:pt x="7897" y="6332"/>
                    <a:pt x="6382" y="7100"/>
                  </a:cubicBezTo>
                  <a:cubicBezTo>
                    <a:pt x="6133" y="7230"/>
                    <a:pt x="5868" y="7278"/>
                    <a:pt x="5595" y="7278"/>
                  </a:cubicBezTo>
                  <a:cubicBezTo>
                    <a:pt x="4790" y="7278"/>
                    <a:pt x="3904" y="6862"/>
                    <a:pt x="3086" y="6862"/>
                  </a:cubicBezTo>
                  <a:cubicBezTo>
                    <a:pt x="2412" y="6862"/>
                    <a:pt x="1784" y="7144"/>
                    <a:pt x="1286" y="8172"/>
                  </a:cubicBezTo>
                  <a:cubicBezTo>
                    <a:pt x="0" y="10887"/>
                    <a:pt x="2774" y="13542"/>
                    <a:pt x="2870" y="16721"/>
                  </a:cubicBezTo>
                  <a:cubicBezTo>
                    <a:pt x="2977" y="19888"/>
                    <a:pt x="7989" y="20364"/>
                    <a:pt x="7989" y="20364"/>
                  </a:cubicBezTo>
                  <a:cubicBezTo>
                    <a:pt x="7989" y="20364"/>
                    <a:pt x="13673" y="21719"/>
                    <a:pt x="18377" y="21719"/>
                  </a:cubicBezTo>
                  <a:cubicBezTo>
                    <a:pt x="19506" y="21719"/>
                    <a:pt x="20579" y="21641"/>
                    <a:pt x="21503" y="21447"/>
                  </a:cubicBezTo>
                  <a:cubicBezTo>
                    <a:pt x="26289" y="20447"/>
                    <a:pt x="30480" y="14411"/>
                    <a:pt x="26765" y="12565"/>
                  </a:cubicBezTo>
                  <a:cubicBezTo>
                    <a:pt x="23075" y="10720"/>
                    <a:pt x="22086" y="8005"/>
                    <a:pt x="22086" y="6088"/>
                  </a:cubicBezTo>
                  <a:cubicBezTo>
                    <a:pt x="22086" y="4171"/>
                    <a:pt x="21348" y="552"/>
                    <a:pt x="15205" y="28"/>
                  </a:cubicBezTo>
                  <a:cubicBezTo>
                    <a:pt x="14982" y="10"/>
                    <a:pt x="14765" y="1"/>
                    <a:pt x="145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28;p21">
              <a:extLst>
                <a:ext uri="{FF2B5EF4-FFF2-40B4-BE49-F238E27FC236}">
                  <a16:creationId xmlns:a16="http://schemas.microsoft.com/office/drawing/2014/main" id="{671A0791-8FEE-32F1-AE35-975B79AC78E4}"/>
                </a:ext>
              </a:extLst>
            </p:cNvPr>
            <p:cNvSpPr/>
            <p:nvPr/>
          </p:nvSpPr>
          <p:spPr>
            <a:xfrm>
              <a:off x="3485404" y="2464056"/>
              <a:ext cx="175952" cy="309124"/>
            </a:xfrm>
            <a:custGeom>
              <a:avLst/>
              <a:gdLst/>
              <a:ahLst/>
              <a:cxnLst/>
              <a:rect l="l" t="t" r="r" b="b"/>
              <a:pathLst>
                <a:path w="5680" h="9979" extrusionOk="0">
                  <a:moveTo>
                    <a:pt x="3959" y="1"/>
                  </a:moveTo>
                  <a:cubicBezTo>
                    <a:pt x="3323" y="1"/>
                    <a:pt x="2564" y="429"/>
                    <a:pt x="1810" y="1608"/>
                  </a:cubicBezTo>
                  <a:cubicBezTo>
                    <a:pt x="0" y="4418"/>
                    <a:pt x="417" y="9978"/>
                    <a:pt x="417" y="9978"/>
                  </a:cubicBezTo>
                  <a:cubicBezTo>
                    <a:pt x="2298" y="5609"/>
                    <a:pt x="5679" y="2966"/>
                    <a:pt x="5560" y="1608"/>
                  </a:cubicBezTo>
                  <a:cubicBezTo>
                    <a:pt x="5484" y="821"/>
                    <a:pt x="4839" y="1"/>
                    <a:pt x="39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29;p21">
              <a:extLst>
                <a:ext uri="{FF2B5EF4-FFF2-40B4-BE49-F238E27FC236}">
                  <a16:creationId xmlns:a16="http://schemas.microsoft.com/office/drawing/2014/main" id="{CCE37084-CCC9-D97F-610A-E9D26DAF955B}"/>
                </a:ext>
              </a:extLst>
            </p:cNvPr>
            <p:cNvSpPr/>
            <p:nvPr/>
          </p:nvSpPr>
          <p:spPr>
            <a:xfrm>
              <a:off x="3497919" y="2470716"/>
              <a:ext cx="132832" cy="302464"/>
            </a:xfrm>
            <a:custGeom>
              <a:avLst/>
              <a:gdLst/>
              <a:ahLst/>
              <a:cxnLst/>
              <a:rect l="l" t="t" r="r" b="b"/>
              <a:pathLst>
                <a:path w="4288" h="9764" fill="none" extrusionOk="0">
                  <a:moveTo>
                    <a:pt x="4287" y="0"/>
                  </a:moveTo>
                  <a:cubicBezTo>
                    <a:pt x="4287" y="0"/>
                    <a:pt x="834" y="3548"/>
                    <a:pt x="1" y="9763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34;p21">
              <a:extLst>
                <a:ext uri="{FF2B5EF4-FFF2-40B4-BE49-F238E27FC236}">
                  <a16:creationId xmlns:a16="http://schemas.microsoft.com/office/drawing/2014/main" id="{CF3B7408-33D5-3F5A-0940-79916F0E30EC}"/>
                </a:ext>
              </a:extLst>
            </p:cNvPr>
            <p:cNvSpPr/>
            <p:nvPr/>
          </p:nvSpPr>
          <p:spPr>
            <a:xfrm>
              <a:off x="2830354" y="2524927"/>
              <a:ext cx="264858" cy="251197"/>
            </a:xfrm>
            <a:custGeom>
              <a:avLst/>
              <a:gdLst/>
              <a:ahLst/>
              <a:cxnLst/>
              <a:rect l="l" t="t" r="r" b="b"/>
              <a:pathLst>
                <a:path w="8550" h="8109" fill="none" extrusionOk="0">
                  <a:moveTo>
                    <a:pt x="1" y="0"/>
                  </a:moveTo>
                  <a:cubicBezTo>
                    <a:pt x="1" y="0"/>
                    <a:pt x="5025" y="2251"/>
                    <a:pt x="8549" y="8109"/>
                  </a:cubicBezTo>
                </a:path>
              </a:pathLst>
            </a:custGeom>
            <a:solidFill>
              <a:schemeClr val="accent3"/>
            </a:solidFill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38;p21">
              <a:extLst>
                <a:ext uri="{FF2B5EF4-FFF2-40B4-BE49-F238E27FC236}">
                  <a16:creationId xmlns:a16="http://schemas.microsoft.com/office/drawing/2014/main" id="{DDC1A702-31DD-7CD8-C9DE-FAF2AC318B34}"/>
                </a:ext>
              </a:extLst>
            </p:cNvPr>
            <p:cNvSpPr/>
            <p:nvPr/>
          </p:nvSpPr>
          <p:spPr>
            <a:xfrm>
              <a:off x="3167080" y="2189967"/>
              <a:ext cx="273748" cy="239456"/>
            </a:xfrm>
            <a:custGeom>
              <a:avLst/>
              <a:gdLst/>
              <a:ahLst/>
              <a:cxnLst/>
              <a:rect l="l" t="t" r="r" b="b"/>
              <a:pathLst>
                <a:path w="8837" h="7730" extrusionOk="0">
                  <a:moveTo>
                    <a:pt x="4757" y="0"/>
                  </a:moveTo>
                  <a:cubicBezTo>
                    <a:pt x="3811" y="0"/>
                    <a:pt x="2855" y="354"/>
                    <a:pt x="2108" y="1134"/>
                  </a:cubicBezTo>
                  <a:cubicBezTo>
                    <a:pt x="1" y="3360"/>
                    <a:pt x="2108" y="5539"/>
                    <a:pt x="2108" y="5539"/>
                  </a:cubicBezTo>
                  <a:lnTo>
                    <a:pt x="60" y="7730"/>
                  </a:lnTo>
                  <a:lnTo>
                    <a:pt x="3013" y="6003"/>
                  </a:lnTo>
                  <a:cubicBezTo>
                    <a:pt x="3573" y="6391"/>
                    <a:pt x="4272" y="6573"/>
                    <a:pt x="4983" y="6573"/>
                  </a:cubicBezTo>
                  <a:cubicBezTo>
                    <a:pt x="6869" y="6573"/>
                    <a:pt x="8836" y="5285"/>
                    <a:pt x="8490" y="3122"/>
                  </a:cubicBezTo>
                  <a:cubicBezTo>
                    <a:pt x="8197" y="1194"/>
                    <a:pt x="6495" y="0"/>
                    <a:pt x="47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48;p21">
              <a:extLst>
                <a:ext uri="{FF2B5EF4-FFF2-40B4-BE49-F238E27FC236}">
                  <a16:creationId xmlns:a16="http://schemas.microsoft.com/office/drawing/2014/main" id="{782E4D72-694B-B727-DD2B-1611412514B1}"/>
                </a:ext>
              </a:extLst>
            </p:cNvPr>
            <p:cNvSpPr/>
            <p:nvPr/>
          </p:nvSpPr>
          <p:spPr>
            <a:xfrm>
              <a:off x="3021764" y="2286307"/>
              <a:ext cx="97053" cy="129858"/>
            </a:xfrm>
            <a:custGeom>
              <a:avLst/>
              <a:gdLst/>
              <a:ahLst/>
              <a:cxnLst/>
              <a:rect l="l" t="t" r="r" b="b"/>
              <a:pathLst>
                <a:path w="3133" h="4192" extrusionOk="0">
                  <a:moveTo>
                    <a:pt x="525" y="0"/>
                  </a:moveTo>
                  <a:lnTo>
                    <a:pt x="1" y="417"/>
                  </a:lnTo>
                  <a:lnTo>
                    <a:pt x="1465" y="2774"/>
                  </a:lnTo>
                  <a:lnTo>
                    <a:pt x="525" y="3536"/>
                  </a:lnTo>
                  <a:lnTo>
                    <a:pt x="2846" y="4191"/>
                  </a:lnTo>
                  <a:lnTo>
                    <a:pt x="3132" y="1691"/>
                  </a:lnTo>
                  <a:lnTo>
                    <a:pt x="2144" y="2417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49;p21">
              <a:extLst>
                <a:ext uri="{FF2B5EF4-FFF2-40B4-BE49-F238E27FC236}">
                  <a16:creationId xmlns:a16="http://schemas.microsoft.com/office/drawing/2014/main" id="{8F5A6D26-2408-977A-F16E-01DF0FC1490C}"/>
                </a:ext>
              </a:extLst>
            </p:cNvPr>
            <p:cNvSpPr/>
            <p:nvPr/>
          </p:nvSpPr>
          <p:spPr>
            <a:xfrm>
              <a:off x="3095552" y="2519010"/>
              <a:ext cx="384710" cy="227623"/>
            </a:xfrm>
            <a:custGeom>
              <a:avLst/>
              <a:gdLst/>
              <a:ahLst/>
              <a:cxnLst/>
              <a:rect l="l" t="t" r="r" b="b"/>
              <a:pathLst>
                <a:path w="12419" h="7348" extrusionOk="0">
                  <a:moveTo>
                    <a:pt x="0" y="1"/>
                  </a:moveTo>
                  <a:lnTo>
                    <a:pt x="0" y="7347"/>
                  </a:lnTo>
                  <a:lnTo>
                    <a:pt x="12418" y="7347"/>
                  </a:lnTo>
                  <a:lnTo>
                    <a:pt x="124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A258906C-1295-ABA0-1A58-B32EFD27D737}"/>
              </a:ext>
            </a:extLst>
          </p:cNvPr>
          <p:cNvSpPr txBox="1"/>
          <p:nvPr/>
        </p:nvSpPr>
        <p:spPr>
          <a:xfrm>
            <a:off x="4598330" y="2442215"/>
            <a:ext cx="54018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>
                <a:latin typeface="+mj-lt"/>
              </a:rPr>
              <a:t>Определяне на </a:t>
            </a:r>
            <a:r>
              <a:rPr lang="bg-BG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методите за тестване</a:t>
            </a:r>
            <a:r>
              <a:rPr lang="en-BG" dirty="0">
                <a:effectLst/>
                <a:latin typeface="+mj-lt"/>
              </a:rPr>
              <a:t> </a:t>
            </a:r>
            <a:endParaRPr lang="bg-BG" dirty="0">
              <a:effectLst/>
              <a:latin typeface="+mj-lt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C9CC4CA-718C-7B74-C8D3-D5A37FA807B2}"/>
              </a:ext>
            </a:extLst>
          </p:cNvPr>
          <p:cNvSpPr txBox="1"/>
          <p:nvPr/>
        </p:nvSpPr>
        <p:spPr>
          <a:xfrm>
            <a:off x="4594217" y="3694337"/>
            <a:ext cx="54018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>
                <a:latin typeface="+mj-lt"/>
              </a:rPr>
              <a:t>Събиране на информация</a:t>
            </a:r>
            <a:endParaRPr lang="en-BG" dirty="0">
              <a:latin typeface="+mj-lt"/>
            </a:endParaRPr>
          </a:p>
        </p:txBody>
      </p:sp>
      <p:cxnSp>
        <p:nvCxnSpPr>
          <p:cNvPr id="42" name="Google Shape;409;p19">
            <a:extLst>
              <a:ext uri="{FF2B5EF4-FFF2-40B4-BE49-F238E27FC236}">
                <a16:creationId xmlns:a16="http://schemas.microsoft.com/office/drawing/2014/main" id="{591EDE1C-ABFD-2A85-15D4-4ECF4D92D4AD}"/>
              </a:ext>
            </a:extLst>
          </p:cNvPr>
          <p:cNvCxnSpPr>
            <a:cxnSpLocks/>
          </p:cNvCxnSpPr>
          <p:nvPr/>
        </p:nvCxnSpPr>
        <p:spPr>
          <a:xfrm flipV="1">
            <a:off x="1887645" y="1299196"/>
            <a:ext cx="1670997" cy="879641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" name="Google Shape;409;p19">
            <a:extLst>
              <a:ext uri="{FF2B5EF4-FFF2-40B4-BE49-F238E27FC236}">
                <a16:creationId xmlns:a16="http://schemas.microsoft.com/office/drawing/2014/main" id="{368DE551-FE0E-79A3-E04E-7B803AE16739}"/>
              </a:ext>
            </a:extLst>
          </p:cNvPr>
          <p:cNvCxnSpPr>
            <a:cxnSpLocks/>
          </p:cNvCxnSpPr>
          <p:nvPr/>
        </p:nvCxnSpPr>
        <p:spPr>
          <a:xfrm>
            <a:off x="1873742" y="2169793"/>
            <a:ext cx="1656619" cy="1554909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Google Shape;409;p19">
            <a:extLst>
              <a:ext uri="{FF2B5EF4-FFF2-40B4-BE49-F238E27FC236}">
                <a16:creationId xmlns:a16="http://schemas.microsoft.com/office/drawing/2014/main" id="{DEDA4513-0E87-CB96-0F0B-74A68B9CA8AE}"/>
              </a:ext>
            </a:extLst>
          </p:cNvPr>
          <p:cNvCxnSpPr>
            <a:cxnSpLocks/>
          </p:cNvCxnSpPr>
          <p:nvPr/>
        </p:nvCxnSpPr>
        <p:spPr>
          <a:xfrm>
            <a:off x="1887645" y="2178837"/>
            <a:ext cx="1773894" cy="400663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26563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0" grpId="0"/>
      <p:bldP spid="4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9" name="Google Shape;1179;p24"/>
          <p:cNvGrpSpPr/>
          <p:nvPr/>
        </p:nvGrpSpPr>
        <p:grpSpPr>
          <a:xfrm>
            <a:off x="225693" y="3928681"/>
            <a:ext cx="2065290" cy="980357"/>
            <a:chOff x="729375" y="3852900"/>
            <a:chExt cx="1366500" cy="947700"/>
          </a:xfrm>
        </p:grpSpPr>
        <p:sp>
          <p:nvSpPr>
            <p:cNvPr id="1180" name="Google Shape;1180;p24"/>
            <p:cNvSpPr txBox="1"/>
            <p:nvPr/>
          </p:nvSpPr>
          <p:spPr>
            <a:xfrm>
              <a:off x="737925" y="385290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181" name="Google Shape;1181;p24"/>
            <p:cNvSpPr txBox="1"/>
            <p:nvPr/>
          </p:nvSpPr>
          <p:spPr>
            <a:xfrm>
              <a:off x="729375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200" dirty="0">
                  <a:latin typeface="Fira Sans"/>
                  <a:ea typeface="Fira Sans"/>
                  <a:cs typeface="Fira Sans"/>
                  <a:sym typeface="Fira Sans"/>
                </a:rPr>
                <a:t>Планиране и разузнаване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194" name="Google Shape;1194;p24"/>
          <p:cNvGrpSpPr/>
          <p:nvPr/>
        </p:nvGrpSpPr>
        <p:grpSpPr>
          <a:xfrm>
            <a:off x="1024669" y="3322332"/>
            <a:ext cx="476717" cy="544260"/>
            <a:chOff x="1214339" y="3211248"/>
            <a:chExt cx="482409" cy="568323"/>
          </a:xfrm>
        </p:grpSpPr>
        <p:sp>
          <p:nvSpPr>
            <p:cNvPr id="1195" name="Google Shape;1195;p24"/>
            <p:cNvSpPr/>
            <p:nvPr/>
          </p:nvSpPr>
          <p:spPr>
            <a:xfrm>
              <a:off x="1214339" y="321124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18" y="0"/>
                  </a:moveTo>
                  <a:cubicBezTo>
                    <a:pt x="6341" y="0"/>
                    <a:pt x="6263" y="9"/>
                    <a:pt x="6192" y="27"/>
                  </a:cubicBezTo>
                  <a:lnTo>
                    <a:pt x="763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24" y="1571"/>
                    <a:pt x="1" y="1968"/>
                  </a:cubicBezTo>
                  <a:lnTo>
                    <a:pt x="1" y="5266"/>
                  </a:lnTo>
                  <a:cubicBezTo>
                    <a:pt x="1" y="6576"/>
                    <a:pt x="203" y="7873"/>
                    <a:pt x="584" y="9124"/>
                  </a:cubicBezTo>
                  <a:cubicBezTo>
                    <a:pt x="1144" y="10886"/>
                    <a:pt x="2120" y="12564"/>
                    <a:pt x="3632" y="13743"/>
                  </a:cubicBezTo>
                  <a:cubicBezTo>
                    <a:pt x="4442" y="14374"/>
                    <a:pt x="5370" y="14839"/>
                    <a:pt x="6358" y="15112"/>
                  </a:cubicBezTo>
                  <a:cubicBezTo>
                    <a:pt x="6388" y="15118"/>
                    <a:pt x="6418" y="15121"/>
                    <a:pt x="6448" y="15121"/>
                  </a:cubicBezTo>
                  <a:cubicBezTo>
                    <a:pt x="6478" y="15121"/>
                    <a:pt x="6507" y="15118"/>
                    <a:pt x="6537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12" y="1571"/>
                    <a:pt x="12491" y="1265"/>
                    <a:pt x="12096" y="1265"/>
                  </a:cubicBezTo>
                  <a:cubicBezTo>
                    <a:pt x="12089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73" y="9"/>
                    <a:pt x="6495" y="0"/>
                    <a:pt x="64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>
              <a:off x="1242075" y="3246689"/>
              <a:ext cx="426937" cy="500336"/>
            </a:xfrm>
            <a:custGeom>
              <a:avLst/>
              <a:gdLst/>
              <a:ahLst/>
              <a:cxnLst/>
              <a:rect l="l" t="t" r="r" b="b"/>
              <a:pathLst>
                <a:path w="11360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8" y="977"/>
                    <a:pt x="551" y="977"/>
                  </a:cubicBezTo>
                  <a:cubicBezTo>
                    <a:pt x="262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8" y="13312"/>
                  </a:lnTo>
                  <a:cubicBezTo>
                    <a:pt x="9907" y="12169"/>
                    <a:pt x="11359" y="7847"/>
                    <a:pt x="11359" y="4502"/>
                  </a:cubicBezTo>
                  <a:lnTo>
                    <a:pt x="11359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>
              <a:off x="1248351" y="3254769"/>
              <a:ext cx="413934" cy="484626"/>
            </a:xfrm>
            <a:custGeom>
              <a:avLst/>
              <a:gdLst/>
              <a:ahLst/>
              <a:cxnLst/>
              <a:rect l="l" t="t" r="r" b="b"/>
              <a:pathLst>
                <a:path w="11014" h="12895" extrusionOk="0">
                  <a:moveTo>
                    <a:pt x="10466" y="941"/>
                  </a:moveTo>
                  <a:cubicBezTo>
                    <a:pt x="10752" y="929"/>
                    <a:pt x="11002" y="1155"/>
                    <a:pt x="11014" y="1441"/>
                  </a:cubicBezTo>
                  <a:lnTo>
                    <a:pt x="11014" y="4358"/>
                  </a:lnTo>
                  <a:cubicBezTo>
                    <a:pt x="11014" y="7596"/>
                    <a:pt x="9609" y="11787"/>
                    <a:pt x="5561" y="12895"/>
                  </a:cubicBezTo>
                  <a:cubicBezTo>
                    <a:pt x="5549" y="12895"/>
                    <a:pt x="5525" y="12895"/>
                    <a:pt x="5513" y="12895"/>
                  </a:cubicBezTo>
                  <a:cubicBezTo>
                    <a:pt x="1465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24" y="1155"/>
                    <a:pt x="262" y="929"/>
                    <a:pt x="560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EDC3D8"/>
                </a:gs>
                <a:gs pos="100000">
                  <a:srgbClr val="C8659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>
              <a:off x="1320848" y="3334406"/>
              <a:ext cx="267174" cy="261837"/>
            </a:xfrm>
            <a:custGeom>
              <a:avLst/>
              <a:gdLst/>
              <a:ahLst/>
              <a:cxnLst/>
              <a:rect l="l" t="t" r="r" b="b"/>
              <a:pathLst>
                <a:path w="7109" h="6967" extrusionOk="0">
                  <a:moveTo>
                    <a:pt x="3574" y="2266"/>
                  </a:moveTo>
                  <a:cubicBezTo>
                    <a:pt x="4626" y="2266"/>
                    <a:pt x="5265" y="3507"/>
                    <a:pt x="4584" y="4370"/>
                  </a:cubicBezTo>
                  <a:cubicBezTo>
                    <a:pt x="4325" y="4698"/>
                    <a:pt x="3948" y="4865"/>
                    <a:pt x="3566" y="4865"/>
                  </a:cubicBezTo>
                  <a:cubicBezTo>
                    <a:pt x="3282" y="4865"/>
                    <a:pt x="2994" y="4772"/>
                    <a:pt x="2751" y="4584"/>
                  </a:cubicBezTo>
                  <a:cubicBezTo>
                    <a:pt x="1846" y="3870"/>
                    <a:pt x="2262" y="2406"/>
                    <a:pt x="3417" y="2275"/>
                  </a:cubicBezTo>
                  <a:cubicBezTo>
                    <a:pt x="3470" y="2269"/>
                    <a:pt x="3523" y="2266"/>
                    <a:pt x="3574" y="2266"/>
                  </a:cubicBezTo>
                  <a:close/>
                  <a:moveTo>
                    <a:pt x="3542" y="1"/>
                  </a:moveTo>
                  <a:cubicBezTo>
                    <a:pt x="3385" y="1"/>
                    <a:pt x="3227" y="12"/>
                    <a:pt x="3072" y="36"/>
                  </a:cubicBezTo>
                  <a:cubicBezTo>
                    <a:pt x="2893" y="60"/>
                    <a:pt x="2786" y="227"/>
                    <a:pt x="2822" y="393"/>
                  </a:cubicBezTo>
                  <a:lnTo>
                    <a:pt x="2953" y="941"/>
                  </a:lnTo>
                  <a:cubicBezTo>
                    <a:pt x="2560" y="1036"/>
                    <a:pt x="2191" y="1215"/>
                    <a:pt x="1869" y="1465"/>
                  </a:cubicBezTo>
                  <a:lnTo>
                    <a:pt x="1524" y="1025"/>
                  </a:lnTo>
                  <a:cubicBezTo>
                    <a:pt x="1467" y="954"/>
                    <a:pt x="1382" y="918"/>
                    <a:pt x="1296" y="918"/>
                  </a:cubicBezTo>
                  <a:cubicBezTo>
                    <a:pt x="1221" y="918"/>
                    <a:pt x="1144" y="945"/>
                    <a:pt x="1084" y="1001"/>
                  </a:cubicBezTo>
                  <a:cubicBezTo>
                    <a:pt x="977" y="1108"/>
                    <a:pt x="869" y="1227"/>
                    <a:pt x="774" y="1346"/>
                  </a:cubicBezTo>
                  <a:cubicBezTo>
                    <a:pt x="679" y="1477"/>
                    <a:pt x="584" y="1608"/>
                    <a:pt x="500" y="1739"/>
                  </a:cubicBezTo>
                  <a:cubicBezTo>
                    <a:pt x="417" y="1894"/>
                    <a:pt x="465" y="2084"/>
                    <a:pt x="619" y="2168"/>
                  </a:cubicBezTo>
                  <a:lnTo>
                    <a:pt x="1131" y="2406"/>
                  </a:lnTo>
                  <a:cubicBezTo>
                    <a:pt x="965" y="2775"/>
                    <a:pt x="869" y="3168"/>
                    <a:pt x="869" y="3572"/>
                  </a:cubicBezTo>
                  <a:lnTo>
                    <a:pt x="310" y="3572"/>
                  </a:lnTo>
                  <a:cubicBezTo>
                    <a:pt x="131" y="3572"/>
                    <a:pt x="0" y="3727"/>
                    <a:pt x="12" y="3894"/>
                  </a:cubicBezTo>
                  <a:cubicBezTo>
                    <a:pt x="48" y="4215"/>
                    <a:pt x="119" y="4525"/>
                    <a:pt x="226" y="4823"/>
                  </a:cubicBezTo>
                  <a:cubicBezTo>
                    <a:pt x="269" y="4942"/>
                    <a:pt x="379" y="5012"/>
                    <a:pt x="494" y="5012"/>
                  </a:cubicBezTo>
                  <a:cubicBezTo>
                    <a:pt x="540" y="5012"/>
                    <a:pt x="587" y="5001"/>
                    <a:pt x="631" y="4977"/>
                  </a:cubicBezTo>
                  <a:lnTo>
                    <a:pt x="1143" y="4739"/>
                  </a:lnTo>
                  <a:cubicBezTo>
                    <a:pt x="1310" y="5096"/>
                    <a:pt x="1572" y="5418"/>
                    <a:pt x="1881" y="5668"/>
                  </a:cubicBezTo>
                  <a:lnTo>
                    <a:pt x="1536" y="6108"/>
                  </a:lnTo>
                  <a:cubicBezTo>
                    <a:pt x="1429" y="6251"/>
                    <a:pt x="1465" y="6442"/>
                    <a:pt x="1608" y="6537"/>
                  </a:cubicBezTo>
                  <a:cubicBezTo>
                    <a:pt x="1869" y="6716"/>
                    <a:pt x="2155" y="6859"/>
                    <a:pt x="2465" y="6954"/>
                  </a:cubicBezTo>
                  <a:cubicBezTo>
                    <a:pt x="2494" y="6962"/>
                    <a:pt x="2523" y="6966"/>
                    <a:pt x="2551" y="6966"/>
                  </a:cubicBezTo>
                  <a:cubicBezTo>
                    <a:pt x="2686" y="6966"/>
                    <a:pt x="2804" y="6877"/>
                    <a:pt x="2834" y="6739"/>
                  </a:cubicBezTo>
                  <a:lnTo>
                    <a:pt x="2965" y="6192"/>
                  </a:lnTo>
                  <a:cubicBezTo>
                    <a:pt x="3161" y="6233"/>
                    <a:pt x="3361" y="6254"/>
                    <a:pt x="3560" y="6254"/>
                  </a:cubicBezTo>
                  <a:cubicBezTo>
                    <a:pt x="3760" y="6254"/>
                    <a:pt x="3959" y="6233"/>
                    <a:pt x="4155" y="6192"/>
                  </a:cubicBezTo>
                  <a:lnTo>
                    <a:pt x="4275" y="6739"/>
                  </a:lnTo>
                  <a:cubicBezTo>
                    <a:pt x="4312" y="6872"/>
                    <a:pt x="4426" y="6960"/>
                    <a:pt x="4555" y="6960"/>
                  </a:cubicBezTo>
                  <a:cubicBezTo>
                    <a:pt x="4588" y="6960"/>
                    <a:pt x="4622" y="6954"/>
                    <a:pt x="4656" y="6942"/>
                  </a:cubicBezTo>
                  <a:cubicBezTo>
                    <a:pt x="4965" y="6847"/>
                    <a:pt x="5251" y="6704"/>
                    <a:pt x="5513" y="6537"/>
                  </a:cubicBezTo>
                  <a:cubicBezTo>
                    <a:pt x="5656" y="6430"/>
                    <a:pt x="5691" y="6239"/>
                    <a:pt x="5584" y="6097"/>
                  </a:cubicBezTo>
                  <a:lnTo>
                    <a:pt x="5227" y="5668"/>
                  </a:lnTo>
                  <a:cubicBezTo>
                    <a:pt x="5549" y="5406"/>
                    <a:pt x="5799" y="5096"/>
                    <a:pt x="5977" y="4727"/>
                  </a:cubicBezTo>
                  <a:lnTo>
                    <a:pt x="6477" y="4965"/>
                  </a:lnTo>
                  <a:cubicBezTo>
                    <a:pt x="6518" y="4984"/>
                    <a:pt x="6561" y="4993"/>
                    <a:pt x="6603" y="4993"/>
                  </a:cubicBezTo>
                  <a:cubicBezTo>
                    <a:pt x="6723" y="4993"/>
                    <a:pt x="6838" y="4922"/>
                    <a:pt x="6882" y="4799"/>
                  </a:cubicBezTo>
                  <a:cubicBezTo>
                    <a:pt x="6989" y="4501"/>
                    <a:pt x="7061" y="4192"/>
                    <a:pt x="7096" y="3870"/>
                  </a:cubicBezTo>
                  <a:cubicBezTo>
                    <a:pt x="7108" y="3703"/>
                    <a:pt x="6965" y="3549"/>
                    <a:pt x="6799" y="3549"/>
                  </a:cubicBezTo>
                  <a:lnTo>
                    <a:pt x="6239" y="3549"/>
                  </a:lnTo>
                  <a:cubicBezTo>
                    <a:pt x="6227" y="3156"/>
                    <a:pt x="6144" y="2751"/>
                    <a:pt x="5965" y="2382"/>
                  </a:cubicBezTo>
                  <a:lnTo>
                    <a:pt x="6477" y="2144"/>
                  </a:lnTo>
                  <a:cubicBezTo>
                    <a:pt x="6632" y="2060"/>
                    <a:pt x="6680" y="1870"/>
                    <a:pt x="6596" y="1727"/>
                  </a:cubicBezTo>
                  <a:cubicBezTo>
                    <a:pt x="6418" y="1441"/>
                    <a:pt x="6203" y="1179"/>
                    <a:pt x="5965" y="941"/>
                  </a:cubicBezTo>
                  <a:cubicBezTo>
                    <a:pt x="5920" y="891"/>
                    <a:pt x="5857" y="867"/>
                    <a:pt x="5793" y="867"/>
                  </a:cubicBezTo>
                  <a:cubicBezTo>
                    <a:pt x="5723" y="867"/>
                    <a:pt x="5652" y="897"/>
                    <a:pt x="5608" y="953"/>
                  </a:cubicBezTo>
                  <a:lnTo>
                    <a:pt x="5227" y="1453"/>
                  </a:lnTo>
                  <a:cubicBezTo>
                    <a:pt x="4906" y="1203"/>
                    <a:pt x="4536" y="1025"/>
                    <a:pt x="4144" y="941"/>
                  </a:cubicBezTo>
                  <a:lnTo>
                    <a:pt x="4275" y="393"/>
                  </a:lnTo>
                  <a:cubicBezTo>
                    <a:pt x="4310" y="227"/>
                    <a:pt x="4191" y="60"/>
                    <a:pt x="4013" y="36"/>
                  </a:cubicBezTo>
                  <a:cubicBezTo>
                    <a:pt x="3858" y="12"/>
                    <a:pt x="3700" y="1"/>
                    <a:pt x="3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070;p24">
            <a:extLst>
              <a:ext uri="{FF2B5EF4-FFF2-40B4-BE49-F238E27FC236}">
                <a16:creationId xmlns:a16="http://schemas.microsoft.com/office/drawing/2014/main" id="{60740FB8-6B3B-45BA-316B-CD835CDB0092}"/>
              </a:ext>
            </a:extLst>
          </p:cNvPr>
          <p:cNvGrpSpPr/>
          <p:nvPr/>
        </p:nvGrpSpPr>
        <p:grpSpPr>
          <a:xfrm>
            <a:off x="1229018" y="2859955"/>
            <a:ext cx="2257786" cy="351534"/>
            <a:chOff x="1341530" y="2712139"/>
            <a:chExt cx="2257786" cy="351534"/>
          </a:xfrm>
        </p:grpSpPr>
        <p:sp>
          <p:nvSpPr>
            <p:cNvPr id="3" name="Google Shape;1071;p24">
              <a:extLst>
                <a:ext uri="{FF2B5EF4-FFF2-40B4-BE49-F238E27FC236}">
                  <a16:creationId xmlns:a16="http://schemas.microsoft.com/office/drawing/2014/main" id="{650A6449-4B53-5EFB-E037-FB596542ECE6}"/>
                </a:ext>
              </a:extLst>
            </p:cNvPr>
            <p:cNvSpPr/>
            <p:nvPr/>
          </p:nvSpPr>
          <p:spPr>
            <a:xfrm>
              <a:off x="1370850" y="2734875"/>
              <a:ext cx="2200310" cy="294494"/>
            </a:xfrm>
            <a:custGeom>
              <a:avLst/>
              <a:gdLst/>
              <a:ahLst/>
              <a:cxnLst/>
              <a:rect l="l" t="t" r="r" b="b"/>
              <a:pathLst>
                <a:path w="47971" h="11479" fill="none" extrusionOk="0">
                  <a:moveTo>
                    <a:pt x="0" y="11478"/>
                  </a:moveTo>
                  <a:lnTo>
                    <a:pt x="0" y="4584"/>
                  </a:lnTo>
                  <a:cubicBezTo>
                    <a:pt x="0" y="3584"/>
                    <a:pt x="810" y="2775"/>
                    <a:pt x="1798" y="2775"/>
                  </a:cubicBezTo>
                  <a:lnTo>
                    <a:pt x="47078" y="2775"/>
                  </a:lnTo>
                  <a:cubicBezTo>
                    <a:pt x="47578" y="2775"/>
                    <a:pt x="47971" y="2382"/>
                    <a:pt x="47971" y="1882"/>
                  </a:cubicBezTo>
                  <a:lnTo>
                    <a:pt x="4797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72;p24">
              <a:extLst>
                <a:ext uri="{FF2B5EF4-FFF2-40B4-BE49-F238E27FC236}">
                  <a16:creationId xmlns:a16="http://schemas.microsoft.com/office/drawing/2014/main" id="{8292A4F9-1960-1D1F-3B24-74D1256D0569}"/>
                </a:ext>
              </a:extLst>
            </p:cNvPr>
            <p:cNvSpPr/>
            <p:nvPr/>
          </p:nvSpPr>
          <p:spPr>
            <a:xfrm>
              <a:off x="3542942" y="2712139"/>
              <a:ext cx="56374" cy="45061"/>
            </a:xfrm>
            <a:custGeom>
              <a:avLst/>
              <a:gdLst/>
              <a:ahLst/>
              <a:cxnLst/>
              <a:rect l="l" t="t" r="r" b="b"/>
              <a:pathLst>
                <a:path w="1500" h="1199" extrusionOk="0">
                  <a:moveTo>
                    <a:pt x="801" y="1"/>
                  </a:moveTo>
                  <a:cubicBezTo>
                    <a:pt x="306" y="1"/>
                    <a:pt x="0" y="634"/>
                    <a:pt x="389" y="1022"/>
                  </a:cubicBezTo>
                  <a:cubicBezTo>
                    <a:pt x="512" y="1145"/>
                    <a:pt x="659" y="1198"/>
                    <a:pt x="803" y="1198"/>
                  </a:cubicBezTo>
                  <a:cubicBezTo>
                    <a:pt x="1161" y="1198"/>
                    <a:pt x="1499" y="867"/>
                    <a:pt x="1389" y="451"/>
                  </a:cubicBezTo>
                  <a:cubicBezTo>
                    <a:pt x="1341" y="236"/>
                    <a:pt x="1175" y="70"/>
                    <a:pt x="960" y="22"/>
                  </a:cubicBezTo>
                  <a:cubicBezTo>
                    <a:pt x="906" y="8"/>
                    <a:pt x="852" y="1"/>
                    <a:pt x="8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73;p24">
              <a:extLst>
                <a:ext uri="{FF2B5EF4-FFF2-40B4-BE49-F238E27FC236}">
                  <a16:creationId xmlns:a16="http://schemas.microsoft.com/office/drawing/2014/main" id="{69EF33AC-62A3-8C2D-DB43-AF3CBD42F8AE}"/>
                </a:ext>
              </a:extLst>
            </p:cNvPr>
            <p:cNvSpPr/>
            <p:nvPr/>
          </p:nvSpPr>
          <p:spPr>
            <a:xfrm>
              <a:off x="1341530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1074;p24">
            <a:extLst>
              <a:ext uri="{FF2B5EF4-FFF2-40B4-BE49-F238E27FC236}">
                <a16:creationId xmlns:a16="http://schemas.microsoft.com/office/drawing/2014/main" id="{060F937F-32F8-E2DA-3311-3B997DE160E1}"/>
              </a:ext>
            </a:extLst>
          </p:cNvPr>
          <p:cNvGrpSpPr/>
          <p:nvPr/>
        </p:nvGrpSpPr>
        <p:grpSpPr>
          <a:xfrm>
            <a:off x="2829955" y="2859955"/>
            <a:ext cx="1213680" cy="351534"/>
            <a:chOff x="2984242" y="2712139"/>
            <a:chExt cx="1213680" cy="351534"/>
          </a:xfrm>
        </p:grpSpPr>
        <p:sp>
          <p:nvSpPr>
            <p:cNvPr id="22" name="Google Shape;1075;p24">
              <a:extLst>
                <a:ext uri="{FF2B5EF4-FFF2-40B4-BE49-F238E27FC236}">
                  <a16:creationId xmlns:a16="http://schemas.microsoft.com/office/drawing/2014/main" id="{B76FB1CC-6D03-A337-09E3-E7AE3F8F0CC9}"/>
                </a:ext>
              </a:extLst>
            </p:cNvPr>
            <p:cNvSpPr/>
            <p:nvPr/>
          </p:nvSpPr>
          <p:spPr>
            <a:xfrm>
              <a:off x="3013950" y="2734875"/>
              <a:ext cx="1156002" cy="294494"/>
            </a:xfrm>
            <a:custGeom>
              <a:avLst/>
              <a:gdLst/>
              <a:ahLst/>
              <a:cxnLst/>
              <a:rect l="l" t="t" r="r" b="b"/>
              <a:pathLst>
                <a:path w="24111" h="11479" fill="none" extrusionOk="0">
                  <a:moveTo>
                    <a:pt x="1" y="11478"/>
                  </a:moveTo>
                  <a:lnTo>
                    <a:pt x="1" y="7906"/>
                  </a:lnTo>
                  <a:cubicBezTo>
                    <a:pt x="1" y="6918"/>
                    <a:pt x="977" y="6108"/>
                    <a:pt x="2191" y="6108"/>
                  </a:cubicBezTo>
                  <a:lnTo>
                    <a:pt x="23004" y="6108"/>
                  </a:lnTo>
                  <a:cubicBezTo>
                    <a:pt x="23611" y="6108"/>
                    <a:pt x="24111" y="5704"/>
                    <a:pt x="24111" y="5216"/>
                  </a:cubicBezTo>
                  <a:lnTo>
                    <a:pt x="2411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76;p24">
              <a:extLst>
                <a:ext uri="{FF2B5EF4-FFF2-40B4-BE49-F238E27FC236}">
                  <a16:creationId xmlns:a16="http://schemas.microsoft.com/office/drawing/2014/main" id="{EEDB862F-41EF-281C-09FA-45E9787471E2}"/>
                </a:ext>
              </a:extLst>
            </p:cNvPr>
            <p:cNvSpPr/>
            <p:nvPr/>
          </p:nvSpPr>
          <p:spPr>
            <a:xfrm>
              <a:off x="2984242" y="3018498"/>
              <a:ext cx="61072" cy="45174"/>
            </a:xfrm>
            <a:custGeom>
              <a:avLst/>
              <a:gdLst/>
              <a:ahLst/>
              <a:cxnLst/>
              <a:rect l="l" t="t" r="r" b="b"/>
              <a:pathLst>
                <a:path w="1625" h="1202" extrusionOk="0">
                  <a:moveTo>
                    <a:pt x="811" y="1"/>
                  </a:moveTo>
                  <a:cubicBezTo>
                    <a:pt x="341" y="1"/>
                    <a:pt x="0" y="546"/>
                    <a:pt x="367" y="1042"/>
                  </a:cubicBezTo>
                  <a:cubicBezTo>
                    <a:pt x="515" y="1153"/>
                    <a:pt x="666" y="1202"/>
                    <a:pt x="807" y="1202"/>
                  </a:cubicBezTo>
                  <a:cubicBezTo>
                    <a:pt x="1279" y="1202"/>
                    <a:pt x="1625" y="656"/>
                    <a:pt x="1248" y="161"/>
                  </a:cubicBezTo>
                  <a:cubicBezTo>
                    <a:pt x="1101" y="49"/>
                    <a:pt x="950" y="1"/>
                    <a:pt x="8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77;p24">
              <a:extLst>
                <a:ext uri="{FF2B5EF4-FFF2-40B4-BE49-F238E27FC236}">
                  <a16:creationId xmlns:a16="http://schemas.microsoft.com/office/drawing/2014/main" id="{373FEC76-3982-607A-90BE-0D94273E0D41}"/>
                </a:ext>
              </a:extLst>
            </p:cNvPr>
            <p:cNvSpPr/>
            <p:nvPr/>
          </p:nvSpPr>
          <p:spPr>
            <a:xfrm>
              <a:off x="4142000" y="2712139"/>
              <a:ext cx="55923" cy="45061"/>
            </a:xfrm>
            <a:custGeom>
              <a:avLst/>
              <a:gdLst/>
              <a:ahLst/>
              <a:cxnLst/>
              <a:rect l="l" t="t" r="r" b="b"/>
              <a:pathLst>
                <a:path w="1488" h="1199" extrusionOk="0">
                  <a:moveTo>
                    <a:pt x="790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08" y="1145"/>
                    <a:pt x="653" y="1198"/>
                    <a:pt x="795" y="1198"/>
                  </a:cubicBezTo>
                  <a:cubicBezTo>
                    <a:pt x="1149" y="1198"/>
                    <a:pt x="1487" y="867"/>
                    <a:pt x="1377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1078;p24">
            <a:extLst>
              <a:ext uri="{FF2B5EF4-FFF2-40B4-BE49-F238E27FC236}">
                <a16:creationId xmlns:a16="http://schemas.microsoft.com/office/drawing/2014/main" id="{00ABD604-69CA-2083-2A4D-C09701E9DA07}"/>
              </a:ext>
            </a:extLst>
          </p:cNvPr>
          <p:cNvGrpSpPr/>
          <p:nvPr/>
        </p:nvGrpSpPr>
        <p:grpSpPr>
          <a:xfrm>
            <a:off x="4428867" y="2860055"/>
            <a:ext cx="61447" cy="351534"/>
            <a:chOff x="4544192" y="2712139"/>
            <a:chExt cx="61447" cy="351534"/>
          </a:xfrm>
        </p:grpSpPr>
        <p:sp>
          <p:nvSpPr>
            <p:cNvPr id="26" name="Google Shape;1079;p24">
              <a:extLst>
                <a:ext uri="{FF2B5EF4-FFF2-40B4-BE49-F238E27FC236}">
                  <a16:creationId xmlns:a16="http://schemas.microsoft.com/office/drawing/2014/main" id="{AF6EA0A9-FA03-6268-31C6-A0003F7E7912}"/>
                </a:ext>
              </a:extLst>
            </p:cNvPr>
            <p:cNvSpPr/>
            <p:nvPr/>
          </p:nvSpPr>
          <p:spPr>
            <a:xfrm>
              <a:off x="4575795" y="2734875"/>
              <a:ext cx="38" cy="294494"/>
            </a:xfrm>
            <a:custGeom>
              <a:avLst/>
              <a:gdLst/>
              <a:ahLst/>
              <a:cxnLst/>
              <a:rect l="l" t="t" r="r" b="b"/>
              <a:pathLst>
                <a:path w="1" h="11479" fill="none" extrusionOk="0">
                  <a:moveTo>
                    <a:pt x="0" y="11478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80;p24">
              <a:extLst>
                <a:ext uri="{FF2B5EF4-FFF2-40B4-BE49-F238E27FC236}">
                  <a16:creationId xmlns:a16="http://schemas.microsoft.com/office/drawing/2014/main" id="{6B8C4412-D249-5C58-8F9B-4DD14CAC1D22}"/>
                </a:ext>
              </a:extLst>
            </p:cNvPr>
            <p:cNvSpPr/>
            <p:nvPr/>
          </p:nvSpPr>
          <p:spPr>
            <a:xfrm>
              <a:off x="4544192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0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81;p24">
              <a:extLst>
                <a:ext uri="{FF2B5EF4-FFF2-40B4-BE49-F238E27FC236}">
                  <a16:creationId xmlns:a16="http://schemas.microsoft.com/office/drawing/2014/main" id="{2E908992-BDD1-9EF0-C91B-51468B14B263}"/>
                </a:ext>
              </a:extLst>
            </p:cNvPr>
            <p:cNvSpPr/>
            <p:nvPr/>
          </p:nvSpPr>
          <p:spPr>
            <a:xfrm>
              <a:off x="4545507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90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" name="Google Shape;1082;p24">
            <a:extLst>
              <a:ext uri="{FF2B5EF4-FFF2-40B4-BE49-F238E27FC236}">
                <a16:creationId xmlns:a16="http://schemas.microsoft.com/office/drawing/2014/main" id="{159D093E-8EBC-6A46-78A2-EF1116A76459}"/>
              </a:ext>
            </a:extLst>
          </p:cNvPr>
          <p:cNvGrpSpPr/>
          <p:nvPr/>
        </p:nvGrpSpPr>
        <p:grpSpPr>
          <a:xfrm>
            <a:off x="4905888" y="2859955"/>
            <a:ext cx="1183934" cy="351534"/>
            <a:chOff x="4977138" y="2712139"/>
            <a:chExt cx="1183934" cy="351534"/>
          </a:xfrm>
        </p:grpSpPr>
        <p:sp>
          <p:nvSpPr>
            <p:cNvPr id="46" name="Google Shape;1083;p24">
              <a:extLst>
                <a:ext uri="{FF2B5EF4-FFF2-40B4-BE49-F238E27FC236}">
                  <a16:creationId xmlns:a16="http://schemas.microsoft.com/office/drawing/2014/main" id="{0FD0EF27-B4BE-3E26-1F4E-7C72AC0471F3}"/>
                </a:ext>
              </a:extLst>
            </p:cNvPr>
            <p:cNvSpPr/>
            <p:nvPr/>
          </p:nvSpPr>
          <p:spPr>
            <a:xfrm>
              <a:off x="5005825" y="2734875"/>
              <a:ext cx="1124429" cy="294494"/>
            </a:xfrm>
            <a:custGeom>
              <a:avLst/>
              <a:gdLst/>
              <a:ahLst/>
              <a:cxnLst/>
              <a:rect l="l" t="t" r="r" b="b"/>
              <a:pathLst>
                <a:path w="23766" h="11479" fill="none" extrusionOk="0">
                  <a:moveTo>
                    <a:pt x="23765" y="11478"/>
                  </a:moveTo>
                  <a:lnTo>
                    <a:pt x="23765" y="7906"/>
                  </a:lnTo>
                  <a:cubicBezTo>
                    <a:pt x="23765" y="6918"/>
                    <a:pt x="22813" y="6108"/>
                    <a:pt x="21634" y="6108"/>
                  </a:cubicBezTo>
                  <a:lnTo>
                    <a:pt x="1060" y="6108"/>
                  </a:lnTo>
                  <a:cubicBezTo>
                    <a:pt x="465" y="6108"/>
                    <a:pt x="1" y="5704"/>
                    <a:pt x="1" y="5216"/>
                  </a:cubicBez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84;p24">
              <a:extLst>
                <a:ext uri="{FF2B5EF4-FFF2-40B4-BE49-F238E27FC236}">
                  <a16:creationId xmlns:a16="http://schemas.microsoft.com/office/drawing/2014/main" id="{2BD2E459-375A-D911-7D9D-5E856A23BF3E}"/>
                </a:ext>
              </a:extLst>
            </p:cNvPr>
            <p:cNvSpPr/>
            <p:nvPr/>
          </p:nvSpPr>
          <p:spPr>
            <a:xfrm>
              <a:off x="609962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1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85;p24">
              <a:extLst>
                <a:ext uri="{FF2B5EF4-FFF2-40B4-BE49-F238E27FC236}">
                  <a16:creationId xmlns:a16="http://schemas.microsoft.com/office/drawing/2014/main" id="{54848094-8861-5B1F-60E4-8B516C799CFA}"/>
                </a:ext>
              </a:extLst>
            </p:cNvPr>
            <p:cNvSpPr/>
            <p:nvPr/>
          </p:nvSpPr>
          <p:spPr>
            <a:xfrm>
              <a:off x="4977138" y="2712139"/>
              <a:ext cx="56073" cy="45061"/>
            </a:xfrm>
            <a:custGeom>
              <a:avLst/>
              <a:gdLst/>
              <a:ahLst/>
              <a:cxnLst/>
              <a:rect l="l" t="t" r="r" b="b"/>
              <a:pathLst>
                <a:path w="1492" h="1199" extrusionOk="0">
                  <a:moveTo>
                    <a:pt x="790" y="1"/>
                  </a:moveTo>
                  <a:cubicBezTo>
                    <a:pt x="297" y="1"/>
                    <a:pt x="1" y="634"/>
                    <a:pt x="389" y="1022"/>
                  </a:cubicBezTo>
                  <a:cubicBezTo>
                    <a:pt x="512" y="1145"/>
                    <a:pt x="658" y="1198"/>
                    <a:pt x="801" y="1198"/>
                  </a:cubicBezTo>
                  <a:cubicBezTo>
                    <a:pt x="1157" y="1198"/>
                    <a:pt x="1491" y="867"/>
                    <a:pt x="1389" y="451"/>
                  </a:cubicBezTo>
                  <a:cubicBezTo>
                    <a:pt x="1330" y="236"/>
                    <a:pt x="1163" y="70"/>
                    <a:pt x="949" y="22"/>
                  </a:cubicBezTo>
                  <a:cubicBezTo>
                    <a:pt x="894" y="8"/>
                    <a:pt x="841" y="1"/>
                    <a:pt x="7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1086;p24">
            <a:extLst>
              <a:ext uri="{FF2B5EF4-FFF2-40B4-BE49-F238E27FC236}">
                <a16:creationId xmlns:a16="http://schemas.microsoft.com/office/drawing/2014/main" id="{0E605941-249C-3964-0558-94706267E929}"/>
              </a:ext>
            </a:extLst>
          </p:cNvPr>
          <p:cNvGrpSpPr/>
          <p:nvPr/>
        </p:nvGrpSpPr>
        <p:grpSpPr>
          <a:xfrm>
            <a:off x="5435247" y="2859955"/>
            <a:ext cx="2253863" cy="351534"/>
            <a:chOff x="5547759" y="2712139"/>
            <a:chExt cx="2253863" cy="351534"/>
          </a:xfrm>
        </p:grpSpPr>
        <p:sp>
          <p:nvSpPr>
            <p:cNvPr id="51" name="Google Shape;1087;p24">
              <a:extLst>
                <a:ext uri="{FF2B5EF4-FFF2-40B4-BE49-F238E27FC236}">
                  <a16:creationId xmlns:a16="http://schemas.microsoft.com/office/drawing/2014/main" id="{EFF87472-1E47-C75A-72F2-4271CADBA8A5}"/>
                </a:ext>
              </a:extLst>
            </p:cNvPr>
            <p:cNvSpPr/>
            <p:nvPr/>
          </p:nvSpPr>
          <p:spPr>
            <a:xfrm>
              <a:off x="5578625" y="2734875"/>
              <a:ext cx="2194219" cy="294494"/>
            </a:xfrm>
            <a:custGeom>
              <a:avLst/>
              <a:gdLst/>
              <a:ahLst/>
              <a:cxnLst/>
              <a:rect l="l" t="t" r="r" b="b"/>
              <a:pathLst>
                <a:path w="47376" h="11479" fill="none" extrusionOk="0">
                  <a:moveTo>
                    <a:pt x="47375" y="11478"/>
                  </a:moveTo>
                  <a:lnTo>
                    <a:pt x="47375" y="4584"/>
                  </a:lnTo>
                  <a:cubicBezTo>
                    <a:pt x="47375" y="3584"/>
                    <a:pt x="46566" y="2775"/>
                    <a:pt x="45577" y="2775"/>
                  </a:cubicBezTo>
                  <a:lnTo>
                    <a:pt x="893" y="2775"/>
                  </a:lnTo>
                  <a:cubicBezTo>
                    <a:pt x="393" y="2775"/>
                    <a:pt x="0" y="2382"/>
                    <a:pt x="0" y="1882"/>
                  </a:cubicBez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88;p24">
              <a:extLst>
                <a:ext uri="{FF2B5EF4-FFF2-40B4-BE49-F238E27FC236}">
                  <a16:creationId xmlns:a16="http://schemas.microsoft.com/office/drawing/2014/main" id="{BEB65EC0-30EC-84E8-737F-ADD5AD96A61E}"/>
                </a:ext>
              </a:extLst>
            </p:cNvPr>
            <p:cNvSpPr/>
            <p:nvPr/>
          </p:nvSpPr>
          <p:spPr>
            <a:xfrm>
              <a:off x="7740175" y="3018498"/>
              <a:ext cx="61447" cy="45174"/>
            </a:xfrm>
            <a:custGeom>
              <a:avLst/>
              <a:gdLst/>
              <a:ahLst/>
              <a:cxnLst/>
              <a:rect l="l" t="t" r="r" b="b"/>
              <a:pathLst>
                <a:path w="1635" h="1202" extrusionOk="0">
                  <a:moveTo>
                    <a:pt x="819" y="1"/>
                  </a:moveTo>
                  <a:cubicBezTo>
                    <a:pt x="346" y="1"/>
                    <a:pt x="0" y="546"/>
                    <a:pt x="377" y="1042"/>
                  </a:cubicBezTo>
                  <a:cubicBezTo>
                    <a:pt x="524" y="1153"/>
                    <a:pt x="676" y="1202"/>
                    <a:pt x="816" y="1202"/>
                  </a:cubicBezTo>
                  <a:cubicBezTo>
                    <a:pt x="1289" y="1202"/>
                    <a:pt x="1634" y="656"/>
                    <a:pt x="1258" y="161"/>
                  </a:cubicBezTo>
                  <a:cubicBezTo>
                    <a:pt x="1111" y="49"/>
                    <a:pt x="959" y="1"/>
                    <a:pt x="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89;p24">
              <a:extLst>
                <a:ext uri="{FF2B5EF4-FFF2-40B4-BE49-F238E27FC236}">
                  <a16:creationId xmlns:a16="http://schemas.microsoft.com/office/drawing/2014/main" id="{E25605C9-A92E-9915-A264-5BE852270A8A}"/>
                </a:ext>
              </a:extLst>
            </p:cNvPr>
            <p:cNvSpPr/>
            <p:nvPr/>
          </p:nvSpPr>
          <p:spPr>
            <a:xfrm>
              <a:off x="5547759" y="2712139"/>
              <a:ext cx="56036" cy="45061"/>
            </a:xfrm>
            <a:custGeom>
              <a:avLst/>
              <a:gdLst/>
              <a:ahLst/>
              <a:cxnLst/>
              <a:rect l="l" t="t" r="r" b="b"/>
              <a:pathLst>
                <a:path w="1491" h="1199" extrusionOk="0">
                  <a:moveTo>
                    <a:pt x="789" y="1"/>
                  </a:moveTo>
                  <a:cubicBezTo>
                    <a:pt x="296" y="1"/>
                    <a:pt x="0" y="634"/>
                    <a:pt x="389" y="1022"/>
                  </a:cubicBezTo>
                  <a:cubicBezTo>
                    <a:pt x="511" y="1145"/>
                    <a:pt x="658" y="1198"/>
                    <a:pt x="800" y="1198"/>
                  </a:cubicBezTo>
                  <a:cubicBezTo>
                    <a:pt x="1156" y="1198"/>
                    <a:pt x="1491" y="867"/>
                    <a:pt x="1389" y="451"/>
                  </a:cubicBezTo>
                  <a:cubicBezTo>
                    <a:pt x="1329" y="236"/>
                    <a:pt x="1163" y="70"/>
                    <a:pt x="948" y="22"/>
                  </a:cubicBezTo>
                  <a:cubicBezTo>
                    <a:pt x="894" y="8"/>
                    <a:pt x="840" y="1"/>
                    <a:pt x="7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1090;p24">
            <a:extLst>
              <a:ext uri="{FF2B5EF4-FFF2-40B4-BE49-F238E27FC236}">
                <a16:creationId xmlns:a16="http://schemas.microsoft.com/office/drawing/2014/main" id="{17E1AAB9-4426-DD5A-0ABA-591FE28816B5}"/>
              </a:ext>
            </a:extLst>
          </p:cNvPr>
          <p:cNvGrpSpPr/>
          <p:nvPr/>
        </p:nvGrpSpPr>
        <p:grpSpPr>
          <a:xfrm>
            <a:off x="4218512" y="3284914"/>
            <a:ext cx="482409" cy="568323"/>
            <a:chOff x="4331024" y="3137098"/>
            <a:chExt cx="482409" cy="568323"/>
          </a:xfrm>
        </p:grpSpPr>
        <p:sp>
          <p:nvSpPr>
            <p:cNvPr id="55" name="Google Shape;1091;p24">
              <a:extLst>
                <a:ext uri="{FF2B5EF4-FFF2-40B4-BE49-F238E27FC236}">
                  <a16:creationId xmlns:a16="http://schemas.microsoft.com/office/drawing/2014/main" id="{D205628B-86C6-BAD7-132A-2B0EA28715F8}"/>
                </a:ext>
              </a:extLst>
            </p:cNvPr>
            <p:cNvSpPr/>
            <p:nvPr/>
          </p:nvSpPr>
          <p:spPr>
            <a:xfrm>
              <a:off x="4331024" y="313709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13" y="0"/>
                  </a:moveTo>
                  <a:cubicBezTo>
                    <a:pt x="6337" y="0"/>
                    <a:pt x="6263" y="9"/>
                    <a:pt x="6192" y="27"/>
                  </a:cubicBezTo>
                  <a:lnTo>
                    <a:pt x="762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12" y="1571"/>
                    <a:pt x="0" y="1968"/>
                  </a:cubicBezTo>
                  <a:lnTo>
                    <a:pt x="0" y="5266"/>
                  </a:lnTo>
                  <a:cubicBezTo>
                    <a:pt x="0" y="6576"/>
                    <a:pt x="191" y="7873"/>
                    <a:pt x="584" y="9124"/>
                  </a:cubicBezTo>
                  <a:cubicBezTo>
                    <a:pt x="1131" y="10886"/>
                    <a:pt x="2108" y="12564"/>
                    <a:pt x="3632" y="13743"/>
                  </a:cubicBezTo>
                  <a:cubicBezTo>
                    <a:pt x="4441" y="14374"/>
                    <a:pt x="5358" y="14839"/>
                    <a:pt x="6358" y="15112"/>
                  </a:cubicBezTo>
                  <a:cubicBezTo>
                    <a:pt x="6382" y="15118"/>
                    <a:pt x="6412" y="15121"/>
                    <a:pt x="6442" y="15121"/>
                  </a:cubicBezTo>
                  <a:cubicBezTo>
                    <a:pt x="6471" y="15121"/>
                    <a:pt x="6501" y="15118"/>
                    <a:pt x="6525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12" y="1571"/>
                    <a:pt x="12479" y="1265"/>
                    <a:pt x="12095" y="1265"/>
                  </a:cubicBezTo>
                  <a:cubicBezTo>
                    <a:pt x="12088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67" y="9"/>
                    <a:pt x="6489" y="0"/>
                    <a:pt x="64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92;p24">
              <a:extLst>
                <a:ext uri="{FF2B5EF4-FFF2-40B4-BE49-F238E27FC236}">
                  <a16:creationId xmlns:a16="http://schemas.microsoft.com/office/drawing/2014/main" id="{97D05A32-9FFE-01F9-9EFE-9530461B5F29}"/>
                </a:ext>
              </a:extLst>
            </p:cNvPr>
            <p:cNvSpPr/>
            <p:nvPr/>
          </p:nvSpPr>
          <p:spPr>
            <a:xfrm>
              <a:off x="4358760" y="3172539"/>
              <a:ext cx="426486" cy="500336"/>
            </a:xfrm>
            <a:custGeom>
              <a:avLst/>
              <a:gdLst/>
              <a:ahLst/>
              <a:cxnLst/>
              <a:rect l="l" t="t" r="r" b="b"/>
              <a:pathLst>
                <a:path w="11348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8" y="977"/>
                    <a:pt x="551" y="977"/>
                  </a:cubicBezTo>
                  <a:cubicBezTo>
                    <a:pt x="262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7" y="13312"/>
                  </a:lnTo>
                  <a:cubicBezTo>
                    <a:pt x="9895" y="12169"/>
                    <a:pt x="11347" y="7847"/>
                    <a:pt x="11347" y="4502"/>
                  </a:cubicBezTo>
                  <a:lnTo>
                    <a:pt x="11347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93;p24">
              <a:extLst>
                <a:ext uri="{FF2B5EF4-FFF2-40B4-BE49-F238E27FC236}">
                  <a16:creationId xmlns:a16="http://schemas.microsoft.com/office/drawing/2014/main" id="{1B26AF48-274B-1E8D-8D31-E10944EFA02B}"/>
                </a:ext>
              </a:extLst>
            </p:cNvPr>
            <p:cNvSpPr/>
            <p:nvPr/>
          </p:nvSpPr>
          <p:spPr>
            <a:xfrm>
              <a:off x="4365036" y="3180619"/>
              <a:ext cx="413934" cy="484626"/>
            </a:xfrm>
            <a:custGeom>
              <a:avLst/>
              <a:gdLst/>
              <a:ahLst/>
              <a:cxnLst/>
              <a:rect l="l" t="t" r="r" b="b"/>
              <a:pathLst>
                <a:path w="11014" h="12895" extrusionOk="0">
                  <a:moveTo>
                    <a:pt x="10454" y="941"/>
                  </a:moveTo>
                  <a:cubicBezTo>
                    <a:pt x="10752" y="929"/>
                    <a:pt x="11002" y="1155"/>
                    <a:pt x="11014" y="1441"/>
                  </a:cubicBezTo>
                  <a:lnTo>
                    <a:pt x="11014" y="4358"/>
                  </a:lnTo>
                  <a:cubicBezTo>
                    <a:pt x="11014" y="7596"/>
                    <a:pt x="9597" y="11787"/>
                    <a:pt x="5560" y="12895"/>
                  </a:cubicBezTo>
                  <a:cubicBezTo>
                    <a:pt x="5537" y="12895"/>
                    <a:pt x="5525" y="12895"/>
                    <a:pt x="5513" y="12895"/>
                  </a:cubicBezTo>
                  <a:cubicBezTo>
                    <a:pt x="1465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12" y="1155"/>
                    <a:pt x="262" y="929"/>
                    <a:pt x="560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A588D1"/>
                </a:gs>
                <a:gs pos="100000">
                  <a:srgbClr val="63439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94;p24">
              <a:extLst>
                <a:ext uri="{FF2B5EF4-FFF2-40B4-BE49-F238E27FC236}">
                  <a16:creationId xmlns:a16="http://schemas.microsoft.com/office/drawing/2014/main" id="{7643A828-2E6B-97BB-C5AC-09CF8025378E}"/>
                </a:ext>
              </a:extLst>
            </p:cNvPr>
            <p:cNvSpPr/>
            <p:nvPr/>
          </p:nvSpPr>
          <p:spPr>
            <a:xfrm>
              <a:off x="4507323" y="3279047"/>
              <a:ext cx="129810" cy="129810"/>
            </a:xfrm>
            <a:custGeom>
              <a:avLst/>
              <a:gdLst/>
              <a:ahLst/>
              <a:cxnLst/>
              <a:rect l="l" t="t" r="r" b="b"/>
              <a:pathLst>
                <a:path w="3454" h="3454" extrusionOk="0">
                  <a:moveTo>
                    <a:pt x="1727" y="1"/>
                  </a:moveTo>
                  <a:cubicBezTo>
                    <a:pt x="774" y="1"/>
                    <a:pt x="0" y="775"/>
                    <a:pt x="0" y="1727"/>
                  </a:cubicBezTo>
                  <a:cubicBezTo>
                    <a:pt x="0" y="2680"/>
                    <a:pt x="774" y="3453"/>
                    <a:pt x="1727" y="3453"/>
                  </a:cubicBezTo>
                  <a:cubicBezTo>
                    <a:pt x="2679" y="3453"/>
                    <a:pt x="3453" y="2680"/>
                    <a:pt x="3453" y="1727"/>
                  </a:cubicBezTo>
                  <a:cubicBezTo>
                    <a:pt x="3453" y="775"/>
                    <a:pt x="2679" y="1"/>
                    <a:pt x="1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95;p24">
              <a:extLst>
                <a:ext uri="{FF2B5EF4-FFF2-40B4-BE49-F238E27FC236}">
                  <a16:creationId xmlns:a16="http://schemas.microsoft.com/office/drawing/2014/main" id="{1F3C4C2C-FF6F-7DC6-C3C0-B61E9BC4A499}"/>
                </a:ext>
              </a:extLst>
            </p:cNvPr>
            <p:cNvSpPr/>
            <p:nvPr/>
          </p:nvSpPr>
          <p:spPr>
            <a:xfrm>
              <a:off x="4446477" y="3405700"/>
              <a:ext cx="251051" cy="100270"/>
            </a:xfrm>
            <a:custGeom>
              <a:avLst/>
              <a:gdLst/>
              <a:ahLst/>
              <a:cxnLst/>
              <a:rect l="l" t="t" r="r" b="b"/>
              <a:pathLst>
                <a:path w="6680" h="2668" extrusionOk="0">
                  <a:moveTo>
                    <a:pt x="2072" y="0"/>
                  </a:moveTo>
                  <a:cubicBezTo>
                    <a:pt x="1191" y="357"/>
                    <a:pt x="488" y="1048"/>
                    <a:pt x="143" y="1941"/>
                  </a:cubicBezTo>
                  <a:cubicBezTo>
                    <a:pt x="0" y="2286"/>
                    <a:pt x="262" y="2667"/>
                    <a:pt x="643" y="2667"/>
                  </a:cubicBezTo>
                  <a:lnTo>
                    <a:pt x="6049" y="2667"/>
                  </a:lnTo>
                  <a:cubicBezTo>
                    <a:pt x="6430" y="2667"/>
                    <a:pt x="6680" y="2286"/>
                    <a:pt x="6537" y="1941"/>
                  </a:cubicBezTo>
                  <a:cubicBezTo>
                    <a:pt x="6191" y="1048"/>
                    <a:pt x="5501" y="357"/>
                    <a:pt x="4620" y="0"/>
                  </a:cubicBezTo>
                  <a:cubicBezTo>
                    <a:pt x="4245" y="292"/>
                    <a:pt x="3795" y="438"/>
                    <a:pt x="3346" y="438"/>
                  </a:cubicBezTo>
                  <a:cubicBezTo>
                    <a:pt x="2896" y="438"/>
                    <a:pt x="2447" y="292"/>
                    <a:pt x="2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1096;p24">
            <a:extLst>
              <a:ext uri="{FF2B5EF4-FFF2-40B4-BE49-F238E27FC236}">
                <a16:creationId xmlns:a16="http://schemas.microsoft.com/office/drawing/2014/main" id="{DFEB4ED3-80D0-C80C-5C95-D5F0DD5008F8}"/>
              </a:ext>
            </a:extLst>
          </p:cNvPr>
          <p:cNvGrpSpPr/>
          <p:nvPr/>
        </p:nvGrpSpPr>
        <p:grpSpPr>
          <a:xfrm>
            <a:off x="2619728" y="3284914"/>
            <a:ext cx="481507" cy="566970"/>
            <a:chOff x="2774016" y="3137098"/>
            <a:chExt cx="481507" cy="566970"/>
          </a:xfrm>
        </p:grpSpPr>
        <p:sp>
          <p:nvSpPr>
            <p:cNvPr id="61" name="Google Shape;1097;p24">
              <a:extLst>
                <a:ext uri="{FF2B5EF4-FFF2-40B4-BE49-F238E27FC236}">
                  <a16:creationId xmlns:a16="http://schemas.microsoft.com/office/drawing/2014/main" id="{FC5ED125-51AF-5CD7-C562-10548953FCEA}"/>
                </a:ext>
              </a:extLst>
            </p:cNvPr>
            <p:cNvSpPr/>
            <p:nvPr/>
          </p:nvSpPr>
          <p:spPr>
            <a:xfrm>
              <a:off x="2774016" y="3137098"/>
              <a:ext cx="481507" cy="566970"/>
            </a:xfrm>
            <a:custGeom>
              <a:avLst/>
              <a:gdLst/>
              <a:ahLst/>
              <a:cxnLst/>
              <a:rect l="l" t="t" r="r" b="b"/>
              <a:pathLst>
                <a:path w="12812" h="15086" extrusionOk="0">
                  <a:moveTo>
                    <a:pt x="6412" y="0"/>
                  </a:moveTo>
                  <a:cubicBezTo>
                    <a:pt x="6338" y="0"/>
                    <a:pt x="6263" y="9"/>
                    <a:pt x="6192" y="27"/>
                  </a:cubicBezTo>
                  <a:lnTo>
                    <a:pt x="775" y="1265"/>
                  </a:lnTo>
                  <a:cubicBezTo>
                    <a:pt x="760" y="1265"/>
                    <a:pt x="746" y="1264"/>
                    <a:pt x="731" y="1264"/>
                  </a:cubicBezTo>
                  <a:cubicBezTo>
                    <a:pt x="335" y="1264"/>
                    <a:pt x="24" y="1577"/>
                    <a:pt x="1" y="1968"/>
                  </a:cubicBezTo>
                  <a:lnTo>
                    <a:pt x="1" y="5254"/>
                  </a:lnTo>
                  <a:cubicBezTo>
                    <a:pt x="1" y="6564"/>
                    <a:pt x="203" y="7861"/>
                    <a:pt x="584" y="9112"/>
                  </a:cubicBezTo>
                  <a:cubicBezTo>
                    <a:pt x="1144" y="10862"/>
                    <a:pt x="2108" y="12529"/>
                    <a:pt x="3620" y="13707"/>
                  </a:cubicBezTo>
                  <a:cubicBezTo>
                    <a:pt x="4430" y="14338"/>
                    <a:pt x="5358" y="14803"/>
                    <a:pt x="6347" y="15077"/>
                  </a:cubicBezTo>
                  <a:cubicBezTo>
                    <a:pt x="6376" y="15083"/>
                    <a:pt x="6406" y="15086"/>
                    <a:pt x="6436" y="15086"/>
                  </a:cubicBezTo>
                  <a:cubicBezTo>
                    <a:pt x="6466" y="15086"/>
                    <a:pt x="6496" y="15083"/>
                    <a:pt x="6525" y="15077"/>
                  </a:cubicBezTo>
                  <a:cubicBezTo>
                    <a:pt x="11181" y="13767"/>
                    <a:pt x="12812" y="9028"/>
                    <a:pt x="12812" y="5254"/>
                  </a:cubicBezTo>
                  <a:lnTo>
                    <a:pt x="12812" y="1968"/>
                  </a:lnTo>
                  <a:cubicBezTo>
                    <a:pt x="12789" y="1577"/>
                    <a:pt x="12478" y="1264"/>
                    <a:pt x="12092" y="1264"/>
                  </a:cubicBezTo>
                  <a:cubicBezTo>
                    <a:pt x="12078" y="1264"/>
                    <a:pt x="12064" y="1265"/>
                    <a:pt x="12050" y="1265"/>
                  </a:cubicBezTo>
                  <a:lnTo>
                    <a:pt x="6632" y="27"/>
                  </a:lnTo>
                  <a:cubicBezTo>
                    <a:pt x="6561" y="9"/>
                    <a:pt x="6487" y="0"/>
                    <a:pt x="64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98;p24">
              <a:extLst>
                <a:ext uri="{FF2B5EF4-FFF2-40B4-BE49-F238E27FC236}">
                  <a16:creationId xmlns:a16="http://schemas.microsoft.com/office/drawing/2014/main" id="{C646FF9B-9AE0-237D-1BE4-8120C6957977}"/>
                </a:ext>
              </a:extLst>
            </p:cNvPr>
            <p:cNvSpPr/>
            <p:nvPr/>
          </p:nvSpPr>
          <p:spPr>
            <a:xfrm>
              <a:off x="2801751" y="3172539"/>
              <a:ext cx="426035" cy="499434"/>
            </a:xfrm>
            <a:custGeom>
              <a:avLst/>
              <a:gdLst/>
              <a:ahLst/>
              <a:cxnLst/>
              <a:rect l="l" t="t" r="r" b="b"/>
              <a:pathLst>
                <a:path w="11336" h="13289" extrusionOk="0">
                  <a:moveTo>
                    <a:pt x="5668" y="1"/>
                  </a:moveTo>
                  <a:lnTo>
                    <a:pt x="572" y="977"/>
                  </a:lnTo>
                  <a:cubicBezTo>
                    <a:pt x="565" y="977"/>
                    <a:pt x="557" y="977"/>
                    <a:pt x="550" y="977"/>
                  </a:cubicBezTo>
                  <a:cubicBezTo>
                    <a:pt x="262" y="977"/>
                    <a:pt x="24" y="1199"/>
                    <a:pt x="1" y="1501"/>
                  </a:cubicBezTo>
                  <a:lnTo>
                    <a:pt x="1" y="4502"/>
                  </a:lnTo>
                  <a:cubicBezTo>
                    <a:pt x="1" y="7835"/>
                    <a:pt x="1501" y="12145"/>
                    <a:pt x="5668" y="13288"/>
                  </a:cubicBezTo>
                  <a:lnTo>
                    <a:pt x="5716" y="13288"/>
                  </a:lnTo>
                  <a:cubicBezTo>
                    <a:pt x="9883" y="12157"/>
                    <a:pt x="11336" y="7835"/>
                    <a:pt x="11336" y="4502"/>
                  </a:cubicBezTo>
                  <a:lnTo>
                    <a:pt x="11336" y="1501"/>
                  </a:lnTo>
                  <a:cubicBezTo>
                    <a:pt x="11324" y="1199"/>
                    <a:pt x="11075" y="977"/>
                    <a:pt x="10787" y="977"/>
                  </a:cubicBezTo>
                  <a:cubicBezTo>
                    <a:pt x="10779" y="977"/>
                    <a:pt x="10772" y="977"/>
                    <a:pt x="10764" y="977"/>
                  </a:cubicBezTo>
                  <a:lnTo>
                    <a:pt x="56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99;p24">
              <a:extLst>
                <a:ext uri="{FF2B5EF4-FFF2-40B4-BE49-F238E27FC236}">
                  <a16:creationId xmlns:a16="http://schemas.microsoft.com/office/drawing/2014/main" id="{CBFEB8F1-D2D4-C084-9891-E3D5C7EEAC7E}"/>
                </a:ext>
              </a:extLst>
            </p:cNvPr>
            <p:cNvSpPr/>
            <p:nvPr/>
          </p:nvSpPr>
          <p:spPr>
            <a:xfrm>
              <a:off x="2808479" y="3180168"/>
              <a:ext cx="412581" cy="484175"/>
            </a:xfrm>
            <a:custGeom>
              <a:avLst/>
              <a:gdLst/>
              <a:ahLst/>
              <a:cxnLst/>
              <a:rect l="l" t="t" r="r" b="b"/>
              <a:pathLst>
                <a:path w="10978" h="12883" extrusionOk="0">
                  <a:moveTo>
                    <a:pt x="10430" y="941"/>
                  </a:moveTo>
                  <a:cubicBezTo>
                    <a:pt x="10716" y="929"/>
                    <a:pt x="10966" y="1155"/>
                    <a:pt x="10978" y="1453"/>
                  </a:cubicBezTo>
                  <a:lnTo>
                    <a:pt x="10978" y="4358"/>
                  </a:lnTo>
                  <a:cubicBezTo>
                    <a:pt x="10978" y="7597"/>
                    <a:pt x="9573" y="11776"/>
                    <a:pt x="5537" y="12871"/>
                  </a:cubicBezTo>
                  <a:cubicBezTo>
                    <a:pt x="5525" y="12883"/>
                    <a:pt x="5501" y="12883"/>
                    <a:pt x="5489" y="12871"/>
                  </a:cubicBezTo>
                  <a:cubicBezTo>
                    <a:pt x="1453" y="11776"/>
                    <a:pt x="0" y="7597"/>
                    <a:pt x="0" y="4358"/>
                  </a:cubicBezTo>
                  <a:lnTo>
                    <a:pt x="0" y="1453"/>
                  </a:lnTo>
                  <a:cubicBezTo>
                    <a:pt x="12" y="1167"/>
                    <a:pt x="262" y="941"/>
                    <a:pt x="548" y="953"/>
                  </a:cubicBezTo>
                  <a:lnTo>
                    <a:pt x="5489" y="0"/>
                  </a:ln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00;p24">
              <a:extLst>
                <a:ext uri="{FF2B5EF4-FFF2-40B4-BE49-F238E27FC236}">
                  <a16:creationId xmlns:a16="http://schemas.microsoft.com/office/drawing/2014/main" id="{513350C3-AEF0-E21F-64A4-2AAAF42B9BF0}"/>
                </a:ext>
              </a:extLst>
            </p:cNvPr>
            <p:cNvSpPr/>
            <p:nvPr/>
          </p:nvSpPr>
          <p:spPr>
            <a:xfrm>
              <a:off x="2913184" y="3378829"/>
              <a:ext cx="203171" cy="135635"/>
            </a:xfrm>
            <a:custGeom>
              <a:avLst/>
              <a:gdLst/>
              <a:ahLst/>
              <a:cxnLst/>
              <a:rect l="l" t="t" r="r" b="b"/>
              <a:pathLst>
                <a:path w="5406" h="360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3037"/>
                  </a:lnTo>
                  <a:cubicBezTo>
                    <a:pt x="1" y="3358"/>
                    <a:pt x="251" y="3608"/>
                    <a:pt x="572" y="3608"/>
                  </a:cubicBezTo>
                  <a:lnTo>
                    <a:pt x="4846" y="3608"/>
                  </a:lnTo>
                  <a:cubicBezTo>
                    <a:pt x="5156" y="3608"/>
                    <a:pt x="5406" y="3358"/>
                    <a:pt x="5406" y="3037"/>
                  </a:cubicBezTo>
                  <a:lnTo>
                    <a:pt x="5406" y="560"/>
                  </a:lnTo>
                  <a:cubicBezTo>
                    <a:pt x="5406" y="251"/>
                    <a:pt x="5156" y="1"/>
                    <a:pt x="48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01;p24">
              <a:extLst>
                <a:ext uri="{FF2B5EF4-FFF2-40B4-BE49-F238E27FC236}">
                  <a16:creationId xmlns:a16="http://schemas.microsoft.com/office/drawing/2014/main" id="{A3F78C93-2F4E-CF9F-6325-53E56BDF1F80}"/>
                </a:ext>
              </a:extLst>
            </p:cNvPr>
            <p:cNvSpPr/>
            <p:nvPr/>
          </p:nvSpPr>
          <p:spPr>
            <a:xfrm>
              <a:off x="2949000" y="3304115"/>
              <a:ext cx="131576" cy="74752"/>
            </a:xfrm>
            <a:custGeom>
              <a:avLst/>
              <a:gdLst/>
              <a:ahLst/>
              <a:cxnLst/>
              <a:rect l="l" t="t" r="r" b="b"/>
              <a:pathLst>
                <a:path w="3501" h="1989" extrusionOk="0">
                  <a:moveTo>
                    <a:pt x="1750" y="0"/>
                  </a:moveTo>
                  <a:cubicBezTo>
                    <a:pt x="786" y="0"/>
                    <a:pt x="0" y="774"/>
                    <a:pt x="0" y="1751"/>
                  </a:cubicBezTo>
                  <a:lnTo>
                    <a:pt x="0" y="1989"/>
                  </a:lnTo>
                  <a:lnTo>
                    <a:pt x="488" y="1989"/>
                  </a:lnTo>
                  <a:lnTo>
                    <a:pt x="488" y="1751"/>
                  </a:lnTo>
                  <a:cubicBezTo>
                    <a:pt x="488" y="1048"/>
                    <a:pt x="1048" y="477"/>
                    <a:pt x="1750" y="477"/>
                  </a:cubicBezTo>
                  <a:cubicBezTo>
                    <a:pt x="2453" y="477"/>
                    <a:pt x="3012" y="1048"/>
                    <a:pt x="3012" y="1751"/>
                  </a:cubicBezTo>
                  <a:lnTo>
                    <a:pt x="3012" y="1989"/>
                  </a:lnTo>
                  <a:lnTo>
                    <a:pt x="3500" y="1989"/>
                  </a:lnTo>
                  <a:lnTo>
                    <a:pt x="3500" y="1751"/>
                  </a:lnTo>
                  <a:cubicBezTo>
                    <a:pt x="3500" y="774"/>
                    <a:pt x="2715" y="0"/>
                    <a:pt x="1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02;p24">
              <a:extLst>
                <a:ext uri="{FF2B5EF4-FFF2-40B4-BE49-F238E27FC236}">
                  <a16:creationId xmlns:a16="http://schemas.microsoft.com/office/drawing/2014/main" id="{D58C551C-65F1-DE70-BEE6-89CBE17D4854}"/>
                </a:ext>
              </a:extLst>
            </p:cNvPr>
            <p:cNvSpPr/>
            <p:nvPr/>
          </p:nvSpPr>
          <p:spPr>
            <a:xfrm>
              <a:off x="3079185" y="3405249"/>
              <a:ext cx="51488" cy="109215"/>
            </a:xfrm>
            <a:custGeom>
              <a:avLst/>
              <a:gdLst/>
              <a:ahLst/>
              <a:cxnLst/>
              <a:rect l="l" t="t" r="r" b="b"/>
              <a:pathLst>
                <a:path w="1370" h="2906" extrusionOk="0">
                  <a:moveTo>
                    <a:pt x="1" y="0"/>
                  </a:moveTo>
                  <a:lnTo>
                    <a:pt x="1" y="2905"/>
                  </a:lnTo>
                  <a:lnTo>
                    <a:pt x="787" y="2905"/>
                  </a:lnTo>
                  <a:cubicBezTo>
                    <a:pt x="1108" y="2905"/>
                    <a:pt x="1370" y="2643"/>
                    <a:pt x="1370" y="2334"/>
                  </a:cubicBezTo>
                  <a:lnTo>
                    <a:pt x="13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03;p24">
              <a:extLst>
                <a:ext uri="{FF2B5EF4-FFF2-40B4-BE49-F238E27FC236}">
                  <a16:creationId xmlns:a16="http://schemas.microsoft.com/office/drawing/2014/main" id="{D6E81AFC-C1AB-646D-3B1A-E8D92AA7820F}"/>
                </a:ext>
              </a:extLst>
            </p:cNvPr>
            <p:cNvSpPr/>
            <p:nvPr/>
          </p:nvSpPr>
          <p:spPr>
            <a:xfrm>
              <a:off x="3050999" y="3348425"/>
              <a:ext cx="107899" cy="69377"/>
            </a:xfrm>
            <a:custGeom>
              <a:avLst/>
              <a:gdLst/>
              <a:ahLst/>
              <a:cxnLst/>
              <a:rect l="l" t="t" r="r" b="b"/>
              <a:pathLst>
                <a:path w="2871" h="1846" extrusionOk="0">
                  <a:moveTo>
                    <a:pt x="1441" y="0"/>
                  </a:moveTo>
                  <a:lnTo>
                    <a:pt x="1" y="1846"/>
                  </a:lnTo>
                  <a:lnTo>
                    <a:pt x="2870" y="1846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" name="Google Shape;1104;p24">
            <a:extLst>
              <a:ext uri="{FF2B5EF4-FFF2-40B4-BE49-F238E27FC236}">
                <a16:creationId xmlns:a16="http://schemas.microsoft.com/office/drawing/2014/main" id="{FA227F54-D406-9BBF-CA62-B8084447CCB6}"/>
              </a:ext>
            </a:extLst>
          </p:cNvPr>
          <p:cNvGrpSpPr/>
          <p:nvPr/>
        </p:nvGrpSpPr>
        <p:grpSpPr>
          <a:xfrm>
            <a:off x="5818097" y="3284914"/>
            <a:ext cx="481094" cy="566970"/>
            <a:chOff x="5889348" y="3137098"/>
            <a:chExt cx="481094" cy="566970"/>
          </a:xfrm>
        </p:grpSpPr>
        <p:sp>
          <p:nvSpPr>
            <p:cNvPr id="1157" name="Google Shape;1105;p24">
              <a:extLst>
                <a:ext uri="{FF2B5EF4-FFF2-40B4-BE49-F238E27FC236}">
                  <a16:creationId xmlns:a16="http://schemas.microsoft.com/office/drawing/2014/main" id="{FE2C30CF-5B41-63B4-3857-E5E3B9BB518E}"/>
                </a:ext>
              </a:extLst>
            </p:cNvPr>
            <p:cNvSpPr/>
            <p:nvPr/>
          </p:nvSpPr>
          <p:spPr>
            <a:xfrm>
              <a:off x="5889348" y="3137098"/>
              <a:ext cx="481094" cy="566970"/>
            </a:xfrm>
            <a:custGeom>
              <a:avLst/>
              <a:gdLst/>
              <a:ahLst/>
              <a:cxnLst/>
              <a:rect l="l" t="t" r="r" b="b"/>
              <a:pathLst>
                <a:path w="12801" h="15086" extrusionOk="0">
                  <a:moveTo>
                    <a:pt x="6399" y="0"/>
                  </a:moveTo>
                  <a:cubicBezTo>
                    <a:pt x="6323" y="0"/>
                    <a:pt x="6246" y="9"/>
                    <a:pt x="6168" y="27"/>
                  </a:cubicBezTo>
                  <a:lnTo>
                    <a:pt x="763" y="1265"/>
                  </a:lnTo>
                  <a:cubicBezTo>
                    <a:pt x="749" y="1265"/>
                    <a:pt x="735" y="1264"/>
                    <a:pt x="721" y="1264"/>
                  </a:cubicBezTo>
                  <a:cubicBezTo>
                    <a:pt x="334" y="1264"/>
                    <a:pt x="12" y="1577"/>
                    <a:pt x="1" y="1968"/>
                  </a:cubicBezTo>
                  <a:lnTo>
                    <a:pt x="1" y="5254"/>
                  </a:lnTo>
                  <a:cubicBezTo>
                    <a:pt x="1" y="6564"/>
                    <a:pt x="191" y="7861"/>
                    <a:pt x="584" y="9112"/>
                  </a:cubicBezTo>
                  <a:cubicBezTo>
                    <a:pt x="1132" y="10862"/>
                    <a:pt x="2108" y="12529"/>
                    <a:pt x="3620" y="13707"/>
                  </a:cubicBezTo>
                  <a:cubicBezTo>
                    <a:pt x="4430" y="14338"/>
                    <a:pt x="5347" y="14803"/>
                    <a:pt x="6335" y="15077"/>
                  </a:cubicBezTo>
                  <a:cubicBezTo>
                    <a:pt x="6365" y="15083"/>
                    <a:pt x="6394" y="15086"/>
                    <a:pt x="6424" y="15086"/>
                  </a:cubicBezTo>
                  <a:cubicBezTo>
                    <a:pt x="6454" y="15086"/>
                    <a:pt x="6484" y="15083"/>
                    <a:pt x="6514" y="15077"/>
                  </a:cubicBezTo>
                  <a:cubicBezTo>
                    <a:pt x="11181" y="13767"/>
                    <a:pt x="12800" y="9028"/>
                    <a:pt x="12800" y="5254"/>
                  </a:cubicBezTo>
                  <a:lnTo>
                    <a:pt x="12800" y="1968"/>
                  </a:lnTo>
                  <a:cubicBezTo>
                    <a:pt x="12789" y="1577"/>
                    <a:pt x="12467" y="1264"/>
                    <a:pt x="12080" y="1264"/>
                  </a:cubicBezTo>
                  <a:cubicBezTo>
                    <a:pt x="12066" y="1264"/>
                    <a:pt x="12052" y="1265"/>
                    <a:pt x="12038" y="1265"/>
                  </a:cubicBezTo>
                  <a:lnTo>
                    <a:pt x="6621" y="27"/>
                  </a:lnTo>
                  <a:cubicBezTo>
                    <a:pt x="6549" y="9"/>
                    <a:pt x="6475" y="0"/>
                    <a:pt x="63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06;p24">
              <a:extLst>
                <a:ext uri="{FF2B5EF4-FFF2-40B4-BE49-F238E27FC236}">
                  <a16:creationId xmlns:a16="http://schemas.microsoft.com/office/drawing/2014/main" id="{10856BF0-1612-992A-6884-9E9AA0DD41A7}"/>
                </a:ext>
              </a:extLst>
            </p:cNvPr>
            <p:cNvSpPr/>
            <p:nvPr/>
          </p:nvSpPr>
          <p:spPr>
            <a:xfrm>
              <a:off x="5917121" y="3172539"/>
              <a:ext cx="425547" cy="499434"/>
            </a:xfrm>
            <a:custGeom>
              <a:avLst/>
              <a:gdLst/>
              <a:ahLst/>
              <a:cxnLst/>
              <a:rect l="l" t="t" r="r" b="b"/>
              <a:pathLst>
                <a:path w="11323" h="13289" extrusionOk="0">
                  <a:moveTo>
                    <a:pt x="5667" y="1"/>
                  </a:moveTo>
                  <a:lnTo>
                    <a:pt x="572" y="977"/>
                  </a:lnTo>
                  <a:cubicBezTo>
                    <a:pt x="564" y="977"/>
                    <a:pt x="556" y="977"/>
                    <a:pt x="548" y="977"/>
                  </a:cubicBezTo>
                  <a:cubicBezTo>
                    <a:pt x="249" y="977"/>
                    <a:pt x="12" y="1199"/>
                    <a:pt x="0" y="1501"/>
                  </a:cubicBezTo>
                  <a:lnTo>
                    <a:pt x="0" y="4502"/>
                  </a:lnTo>
                  <a:cubicBezTo>
                    <a:pt x="0" y="7835"/>
                    <a:pt x="1500" y="12145"/>
                    <a:pt x="5667" y="13288"/>
                  </a:cubicBezTo>
                  <a:lnTo>
                    <a:pt x="5703" y="13288"/>
                  </a:lnTo>
                  <a:cubicBezTo>
                    <a:pt x="9870" y="12157"/>
                    <a:pt x="11323" y="7835"/>
                    <a:pt x="11323" y="4502"/>
                  </a:cubicBezTo>
                  <a:lnTo>
                    <a:pt x="11323" y="1501"/>
                  </a:lnTo>
                  <a:cubicBezTo>
                    <a:pt x="11311" y="1199"/>
                    <a:pt x="11073" y="977"/>
                    <a:pt x="10786" y="977"/>
                  </a:cubicBezTo>
                  <a:cubicBezTo>
                    <a:pt x="10778" y="977"/>
                    <a:pt x="10771" y="977"/>
                    <a:pt x="10763" y="977"/>
                  </a:cubicBezTo>
                  <a:lnTo>
                    <a:pt x="56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07;p24">
              <a:extLst>
                <a:ext uri="{FF2B5EF4-FFF2-40B4-BE49-F238E27FC236}">
                  <a16:creationId xmlns:a16="http://schemas.microsoft.com/office/drawing/2014/main" id="{A6B06526-B0B0-C551-8D62-935435199BCA}"/>
                </a:ext>
              </a:extLst>
            </p:cNvPr>
            <p:cNvSpPr/>
            <p:nvPr/>
          </p:nvSpPr>
          <p:spPr>
            <a:xfrm>
              <a:off x="5923360" y="3180168"/>
              <a:ext cx="413069" cy="484175"/>
            </a:xfrm>
            <a:custGeom>
              <a:avLst/>
              <a:gdLst/>
              <a:ahLst/>
              <a:cxnLst/>
              <a:rect l="l" t="t" r="r" b="b"/>
              <a:pathLst>
                <a:path w="10991" h="12883" extrusionOk="0">
                  <a:moveTo>
                    <a:pt x="10431" y="941"/>
                  </a:moveTo>
                  <a:cubicBezTo>
                    <a:pt x="10728" y="929"/>
                    <a:pt x="10978" y="1155"/>
                    <a:pt x="10990" y="1453"/>
                  </a:cubicBezTo>
                  <a:lnTo>
                    <a:pt x="10990" y="4358"/>
                  </a:lnTo>
                  <a:cubicBezTo>
                    <a:pt x="10990" y="7597"/>
                    <a:pt x="9585" y="11776"/>
                    <a:pt x="5537" y="12871"/>
                  </a:cubicBezTo>
                  <a:cubicBezTo>
                    <a:pt x="5525" y="12883"/>
                    <a:pt x="5513" y="12883"/>
                    <a:pt x="5501" y="12871"/>
                  </a:cubicBezTo>
                  <a:cubicBezTo>
                    <a:pt x="1453" y="11776"/>
                    <a:pt x="1" y="7597"/>
                    <a:pt x="1" y="4358"/>
                  </a:cubicBezTo>
                  <a:lnTo>
                    <a:pt x="1" y="1453"/>
                  </a:lnTo>
                  <a:cubicBezTo>
                    <a:pt x="13" y="1155"/>
                    <a:pt x="263" y="941"/>
                    <a:pt x="560" y="953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5C698E"/>
                </a:gs>
                <a:gs pos="100000">
                  <a:srgbClr val="2C303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08;p24">
              <a:extLst>
                <a:ext uri="{FF2B5EF4-FFF2-40B4-BE49-F238E27FC236}">
                  <a16:creationId xmlns:a16="http://schemas.microsoft.com/office/drawing/2014/main" id="{7D3B6FAC-C33F-8D0C-9FA2-9A7735D3E923}"/>
                </a:ext>
              </a:extLst>
            </p:cNvPr>
            <p:cNvSpPr/>
            <p:nvPr/>
          </p:nvSpPr>
          <p:spPr>
            <a:xfrm>
              <a:off x="5983792" y="3305017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2" y="0"/>
                  </a:moveTo>
                  <a:cubicBezTo>
                    <a:pt x="95" y="0"/>
                    <a:pt x="0" y="95"/>
                    <a:pt x="0" y="203"/>
                  </a:cubicBezTo>
                  <a:lnTo>
                    <a:pt x="0" y="1262"/>
                  </a:lnTo>
                  <a:cubicBezTo>
                    <a:pt x="0" y="1369"/>
                    <a:pt x="95" y="1465"/>
                    <a:pt x="202" y="1465"/>
                  </a:cubicBezTo>
                  <a:lnTo>
                    <a:pt x="3536" y="1465"/>
                  </a:lnTo>
                  <a:cubicBezTo>
                    <a:pt x="3655" y="1465"/>
                    <a:pt x="3739" y="1369"/>
                    <a:pt x="3739" y="1262"/>
                  </a:cubicBezTo>
                  <a:lnTo>
                    <a:pt x="3739" y="203"/>
                  </a:lnTo>
                  <a:cubicBezTo>
                    <a:pt x="3739" y="95"/>
                    <a:pt x="3655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09;p24">
              <a:extLst>
                <a:ext uri="{FF2B5EF4-FFF2-40B4-BE49-F238E27FC236}">
                  <a16:creationId xmlns:a16="http://schemas.microsoft.com/office/drawing/2014/main" id="{CBE933FE-64FC-95BE-C3BB-4E9C337640B3}"/>
                </a:ext>
              </a:extLst>
            </p:cNvPr>
            <p:cNvSpPr/>
            <p:nvPr/>
          </p:nvSpPr>
          <p:spPr>
            <a:xfrm>
              <a:off x="5983792" y="3366765"/>
              <a:ext cx="70279" cy="55058"/>
            </a:xfrm>
            <a:custGeom>
              <a:avLst/>
              <a:gdLst/>
              <a:ahLst/>
              <a:cxnLst/>
              <a:rect l="l" t="t" r="r" b="b"/>
              <a:pathLst>
                <a:path w="1870" h="1465" extrusionOk="0">
                  <a:moveTo>
                    <a:pt x="202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69"/>
                    <a:pt x="95" y="1465"/>
                    <a:pt x="202" y="1465"/>
                  </a:cubicBezTo>
                  <a:lnTo>
                    <a:pt x="1667" y="1465"/>
                  </a:lnTo>
                  <a:cubicBezTo>
                    <a:pt x="1786" y="1465"/>
                    <a:pt x="1869" y="1369"/>
                    <a:pt x="1869" y="1262"/>
                  </a:cubicBezTo>
                  <a:lnTo>
                    <a:pt x="1869" y="215"/>
                  </a:lnTo>
                  <a:cubicBezTo>
                    <a:pt x="1869" y="96"/>
                    <a:pt x="1786" y="0"/>
                    <a:pt x="1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10;p24">
              <a:extLst>
                <a:ext uri="{FF2B5EF4-FFF2-40B4-BE49-F238E27FC236}">
                  <a16:creationId xmlns:a16="http://schemas.microsoft.com/office/drawing/2014/main" id="{D1F216FC-1968-B55D-EE94-A489983B956E}"/>
                </a:ext>
              </a:extLst>
            </p:cNvPr>
            <p:cNvSpPr/>
            <p:nvPr/>
          </p:nvSpPr>
          <p:spPr>
            <a:xfrm>
              <a:off x="6205717" y="3366765"/>
              <a:ext cx="70279" cy="55058"/>
            </a:xfrm>
            <a:custGeom>
              <a:avLst/>
              <a:gdLst/>
              <a:ahLst/>
              <a:cxnLst/>
              <a:rect l="l" t="t" r="r" b="b"/>
              <a:pathLst>
                <a:path w="1870" h="1465" extrusionOk="0">
                  <a:moveTo>
                    <a:pt x="203" y="0"/>
                  </a:moveTo>
                  <a:cubicBezTo>
                    <a:pt x="84" y="0"/>
                    <a:pt x="1" y="96"/>
                    <a:pt x="1" y="215"/>
                  </a:cubicBezTo>
                  <a:lnTo>
                    <a:pt x="1" y="1262"/>
                  </a:lnTo>
                  <a:cubicBezTo>
                    <a:pt x="1" y="1369"/>
                    <a:pt x="84" y="1465"/>
                    <a:pt x="203" y="1465"/>
                  </a:cubicBezTo>
                  <a:lnTo>
                    <a:pt x="1667" y="1465"/>
                  </a:lnTo>
                  <a:cubicBezTo>
                    <a:pt x="1775" y="1465"/>
                    <a:pt x="1870" y="1369"/>
                    <a:pt x="1870" y="1262"/>
                  </a:cubicBezTo>
                  <a:lnTo>
                    <a:pt x="1870" y="215"/>
                  </a:lnTo>
                  <a:cubicBezTo>
                    <a:pt x="1870" y="96"/>
                    <a:pt x="1775" y="0"/>
                    <a:pt x="1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11;p24">
              <a:extLst>
                <a:ext uri="{FF2B5EF4-FFF2-40B4-BE49-F238E27FC236}">
                  <a16:creationId xmlns:a16="http://schemas.microsoft.com/office/drawing/2014/main" id="{45C1E8AE-19BB-109B-AF6A-6771EF24BC8A}"/>
                </a:ext>
              </a:extLst>
            </p:cNvPr>
            <p:cNvSpPr/>
            <p:nvPr/>
          </p:nvSpPr>
          <p:spPr>
            <a:xfrm>
              <a:off x="6062077" y="3366765"/>
              <a:ext cx="135184" cy="55058"/>
            </a:xfrm>
            <a:custGeom>
              <a:avLst/>
              <a:gdLst/>
              <a:ahLst/>
              <a:cxnLst/>
              <a:rect l="l" t="t" r="r" b="b"/>
              <a:pathLst>
                <a:path w="3597" h="1465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1262"/>
                  </a:lnTo>
                  <a:cubicBezTo>
                    <a:pt x="1" y="1369"/>
                    <a:pt x="96" y="1465"/>
                    <a:pt x="215" y="1465"/>
                  </a:cubicBezTo>
                  <a:lnTo>
                    <a:pt x="3394" y="1465"/>
                  </a:lnTo>
                  <a:cubicBezTo>
                    <a:pt x="3513" y="1465"/>
                    <a:pt x="3596" y="1369"/>
                    <a:pt x="3596" y="1262"/>
                  </a:cubicBezTo>
                  <a:lnTo>
                    <a:pt x="3596" y="215"/>
                  </a:lnTo>
                  <a:cubicBezTo>
                    <a:pt x="3596" y="96"/>
                    <a:pt x="3513" y="0"/>
                    <a:pt x="3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12;p24">
              <a:extLst>
                <a:ext uri="{FF2B5EF4-FFF2-40B4-BE49-F238E27FC236}">
                  <a16:creationId xmlns:a16="http://schemas.microsoft.com/office/drawing/2014/main" id="{443FD1E1-928D-2E62-0FFC-FF9F83718578}"/>
                </a:ext>
              </a:extLst>
            </p:cNvPr>
            <p:cNvSpPr/>
            <p:nvPr/>
          </p:nvSpPr>
          <p:spPr>
            <a:xfrm>
              <a:off x="6135475" y="3305017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3" y="0"/>
                  </a:moveTo>
                  <a:cubicBezTo>
                    <a:pt x="84" y="0"/>
                    <a:pt x="0" y="95"/>
                    <a:pt x="0" y="203"/>
                  </a:cubicBezTo>
                  <a:lnTo>
                    <a:pt x="0" y="1262"/>
                  </a:lnTo>
                  <a:cubicBezTo>
                    <a:pt x="0" y="1369"/>
                    <a:pt x="84" y="1465"/>
                    <a:pt x="203" y="1465"/>
                  </a:cubicBezTo>
                  <a:lnTo>
                    <a:pt x="3536" y="1465"/>
                  </a:lnTo>
                  <a:cubicBezTo>
                    <a:pt x="3644" y="1465"/>
                    <a:pt x="3739" y="1369"/>
                    <a:pt x="3739" y="1262"/>
                  </a:cubicBezTo>
                  <a:lnTo>
                    <a:pt x="3739" y="203"/>
                  </a:lnTo>
                  <a:cubicBezTo>
                    <a:pt x="3739" y="95"/>
                    <a:pt x="3644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13;p24">
              <a:extLst>
                <a:ext uri="{FF2B5EF4-FFF2-40B4-BE49-F238E27FC236}">
                  <a16:creationId xmlns:a16="http://schemas.microsoft.com/office/drawing/2014/main" id="{882F50F0-AD20-E89A-895C-E3DF821CF521}"/>
                </a:ext>
              </a:extLst>
            </p:cNvPr>
            <p:cNvSpPr/>
            <p:nvPr/>
          </p:nvSpPr>
          <p:spPr>
            <a:xfrm>
              <a:off x="5983792" y="3428513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2" y="0"/>
                  </a:moveTo>
                  <a:cubicBezTo>
                    <a:pt x="95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70"/>
                    <a:pt x="95" y="1465"/>
                    <a:pt x="202" y="1465"/>
                  </a:cubicBezTo>
                  <a:lnTo>
                    <a:pt x="3536" y="1465"/>
                  </a:lnTo>
                  <a:cubicBezTo>
                    <a:pt x="3655" y="1465"/>
                    <a:pt x="3739" y="1370"/>
                    <a:pt x="3739" y="1262"/>
                  </a:cubicBezTo>
                  <a:lnTo>
                    <a:pt x="3739" y="215"/>
                  </a:lnTo>
                  <a:cubicBezTo>
                    <a:pt x="3739" y="96"/>
                    <a:pt x="3655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14;p24">
              <a:extLst>
                <a:ext uri="{FF2B5EF4-FFF2-40B4-BE49-F238E27FC236}">
                  <a16:creationId xmlns:a16="http://schemas.microsoft.com/office/drawing/2014/main" id="{169ADF65-A24C-53EE-AA7C-5647F8FB7BC3}"/>
                </a:ext>
              </a:extLst>
            </p:cNvPr>
            <p:cNvSpPr/>
            <p:nvPr/>
          </p:nvSpPr>
          <p:spPr>
            <a:xfrm>
              <a:off x="6135475" y="3428513"/>
              <a:ext cx="140521" cy="55058"/>
            </a:xfrm>
            <a:custGeom>
              <a:avLst/>
              <a:gdLst/>
              <a:ahLst/>
              <a:cxnLst/>
              <a:rect l="l" t="t" r="r" b="b"/>
              <a:pathLst>
                <a:path w="3739" h="1465" extrusionOk="0">
                  <a:moveTo>
                    <a:pt x="203" y="0"/>
                  </a:moveTo>
                  <a:cubicBezTo>
                    <a:pt x="84" y="0"/>
                    <a:pt x="0" y="96"/>
                    <a:pt x="0" y="215"/>
                  </a:cubicBezTo>
                  <a:lnTo>
                    <a:pt x="0" y="1262"/>
                  </a:lnTo>
                  <a:cubicBezTo>
                    <a:pt x="0" y="1370"/>
                    <a:pt x="84" y="1465"/>
                    <a:pt x="203" y="1465"/>
                  </a:cubicBezTo>
                  <a:lnTo>
                    <a:pt x="3536" y="1465"/>
                  </a:lnTo>
                  <a:cubicBezTo>
                    <a:pt x="3644" y="1465"/>
                    <a:pt x="3739" y="1370"/>
                    <a:pt x="3739" y="1262"/>
                  </a:cubicBezTo>
                  <a:lnTo>
                    <a:pt x="3739" y="215"/>
                  </a:lnTo>
                  <a:cubicBezTo>
                    <a:pt x="3739" y="96"/>
                    <a:pt x="3644" y="0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15;p24">
              <a:extLst>
                <a:ext uri="{FF2B5EF4-FFF2-40B4-BE49-F238E27FC236}">
                  <a16:creationId xmlns:a16="http://schemas.microsoft.com/office/drawing/2014/main" id="{74882E6E-7B99-6C72-BF8C-93E6C74D6AD4}"/>
                </a:ext>
              </a:extLst>
            </p:cNvPr>
            <p:cNvSpPr/>
            <p:nvPr/>
          </p:nvSpPr>
          <p:spPr>
            <a:xfrm>
              <a:off x="6218683" y="3366765"/>
              <a:ext cx="88657" cy="123985"/>
            </a:xfrm>
            <a:custGeom>
              <a:avLst/>
              <a:gdLst/>
              <a:ahLst/>
              <a:cxnLst/>
              <a:rect l="l" t="t" r="r" b="b"/>
              <a:pathLst>
                <a:path w="2359" h="3299" extrusionOk="0">
                  <a:moveTo>
                    <a:pt x="2358" y="2131"/>
                  </a:moveTo>
                  <a:cubicBezTo>
                    <a:pt x="2346" y="2774"/>
                    <a:pt x="1822" y="3298"/>
                    <a:pt x="1180" y="3298"/>
                  </a:cubicBezTo>
                  <a:cubicBezTo>
                    <a:pt x="525" y="3298"/>
                    <a:pt x="1" y="2774"/>
                    <a:pt x="1" y="2131"/>
                  </a:cubicBezTo>
                  <a:cubicBezTo>
                    <a:pt x="1" y="1477"/>
                    <a:pt x="1180" y="0"/>
                    <a:pt x="1180" y="0"/>
                  </a:cubicBezTo>
                  <a:cubicBezTo>
                    <a:pt x="1180" y="0"/>
                    <a:pt x="2358" y="1477"/>
                    <a:pt x="2358" y="213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16;p24">
              <a:extLst>
                <a:ext uri="{FF2B5EF4-FFF2-40B4-BE49-F238E27FC236}">
                  <a16:creationId xmlns:a16="http://schemas.microsoft.com/office/drawing/2014/main" id="{F533D917-4B99-B320-8C28-CF5F65278ABE}"/>
                </a:ext>
              </a:extLst>
            </p:cNvPr>
            <p:cNvSpPr/>
            <p:nvPr/>
          </p:nvSpPr>
          <p:spPr>
            <a:xfrm>
              <a:off x="6236610" y="3415547"/>
              <a:ext cx="52803" cy="81441"/>
            </a:xfrm>
            <a:custGeom>
              <a:avLst/>
              <a:gdLst/>
              <a:ahLst/>
              <a:cxnLst/>
              <a:rect l="l" t="t" r="r" b="b"/>
              <a:pathLst>
                <a:path w="1405" h="2167" extrusionOk="0">
                  <a:moveTo>
                    <a:pt x="1405" y="1274"/>
                  </a:moveTo>
                  <a:cubicBezTo>
                    <a:pt x="1369" y="2167"/>
                    <a:pt x="36" y="2167"/>
                    <a:pt x="0" y="1274"/>
                  </a:cubicBezTo>
                  <a:cubicBezTo>
                    <a:pt x="0" y="881"/>
                    <a:pt x="703" y="0"/>
                    <a:pt x="703" y="0"/>
                  </a:cubicBezTo>
                  <a:cubicBezTo>
                    <a:pt x="703" y="0"/>
                    <a:pt x="1405" y="881"/>
                    <a:pt x="1405" y="12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17;p24">
              <a:extLst>
                <a:ext uri="{FF2B5EF4-FFF2-40B4-BE49-F238E27FC236}">
                  <a16:creationId xmlns:a16="http://schemas.microsoft.com/office/drawing/2014/main" id="{4D6C31B0-D1B5-A9FD-6C32-27D4B6F2AF5D}"/>
                </a:ext>
              </a:extLst>
            </p:cNvPr>
            <p:cNvSpPr/>
            <p:nvPr/>
          </p:nvSpPr>
          <p:spPr>
            <a:xfrm>
              <a:off x="6183806" y="3415547"/>
              <a:ext cx="52841" cy="74301"/>
            </a:xfrm>
            <a:custGeom>
              <a:avLst/>
              <a:gdLst/>
              <a:ahLst/>
              <a:cxnLst/>
              <a:rect l="l" t="t" r="r" b="b"/>
              <a:pathLst>
                <a:path w="1406" h="1977" extrusionOk="0">
                  <a:moveTo>
                    <a:pt x="1405" y="1274"/>
                  </a:moveTo>
                  <a:cubicBezTo>
                    <a:pt x="1405" y="1655"/>
                    <a:pt x="1084" y="1976"/>
                    <a:pt x="703" y="1976"/>
                  </a:cubicBezTo>
                  <a:cubicBezTo>
                    <a:pt x="310" y="1976"/>
                    <a:pt x="0" y="1655"/>
                    <a:pt x="0" y="1274"/>
                  </a:cubicBezTo>
                  <a:cubicBezTo>
                    <a:pt x="0" y="881"/>
                    <a:pt x="703" y="0"/>
                    <a:pt x="703" y="0"/>
                  </a:cubicBezTo>
                  <a:cubicBezTo>
                    <a:pt x="703" y="0"/>
                    <a:pt x="1405" y="881"/>
                    <a:pt x="1405" y="127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18;p24">
              <a:extLst>
                <a:ext uri="{FF2B5EF4-FFF2-40B4-BE49-F238E27FC236}">
                  <a16:creationId xmlns:a16="http://schemas.microsoft.com/office/drawing/2014/main" id="{806CBA17-6621-DC95-4AB1-AD667DF56736}"/>
                </a:ext>
              </a:extLst>
            </p:cNvPr>
            <p:cNvSpPr/>
            <p:nvPr/>
          </p:nvSpPr>
          <p:spPr>
            <a:xfrm>
              <a:off x="6196772" y="3452678"/>
              <a:ext cx="26420" cy="41641"/>
            </a:xfrm>
            <a:custGeom>
              <a:avLst/>
              <a:gdLst/>
              <a:ahLst/>
              <a:cxnLst/>
              <a:rect l="l" t="t" r="r" b="b"/>
              <a:pathLst>
                <a:path w="703" h="1108" extrusionOk="0">
                  <a:moveTo>
                    <a:pt x="703" y="631"/>
                  </a:moveTo>
                  <a:cubicBezTo>
                    <a:pt x="703" y="1108"/>
                    <a:pt x="0" y="1108"/>
                    <a:pt x="0" y="631"/>
                  </a:cubicBezTo>
                  <a:cubicBezTo>
                    <a:pt x="0" y="441"/>
                    <a:pt x="346" y="0"/>
                    <a:pt x="346" y="0"/>
                  </a:cubicBezTo>
                  <a:cubicBezTo>
                    <a:pt x="346" y="0"/>
                    <a:pt x="703" y="441"/>
                    <a:pt x="703" y="6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19;p24">
              <a:extLst>
                <a:ext uri="{FF2B5EF4-FFF2-40B4-BE49-F238E27FC236}">
                  <a16:creationId xmlns:a16="http://schemas.microsoft.com/office/drawing/2014/main" id="{BFAE3DF4-5609-10E8-5492-C858AA698B53}"/>
                </a:ext>
              </a:extLst>
            </p:cNvPr>
            <p:cNvSpPr/>
            <p:nvPr/>
          </p:nvSpPr>
          <p:spPr>
            <a:xfrm>
              <a:off x="5953802" y="3394501"/>
              <a:ext cx="42092" cy="89071"/>
            </a:xfrm>
            <a:custGeom>
              <a:avLst/>
              <a:gdLst/>
              <a:ahLst/>
              <a:cxnLst/>
              <a:rect l="l" t="t" r="r" b="b"/>
              <a:pathLst>
                <a:path w="1120" h="2370" extrusionOk="0">
                  <a:moveTo>
                    <a:pt x="0" y="0"/>
                  </a:moveTo>
                  <a:lnTo>
                    <a:pt x="0" y="1251"/>
                  </a:lnTo>
                  <a:cubicBezTo>
                    <a:pt x="0" y="1870"/>
                    <a:pt x="500" y="2370"/>
                    <a:pt x="1120" y="2370"/>
                  </a:cubicBezTo>
                  <a:lnTo>
                    <a:pt x="11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20;p24">
              <a:extLst>
                <a:ext uri="{FF2B5EF4-FFF2-40B4-BE49-F238E27FC236}">
                  <a16:creationId xmlns:a16="http://schemas.microsoft.com/office/drawing/2014/main" id="{8BC34924-6746-69F4-B5D2-D78B0467C896}"/>
                </a:ext>
              </a:extLst>
            </p:cNvPr>
            <p:cNvSpPr/>
            <p:nvPr/>
          </p:nvSpPr>
          <p:spPr>
            <a:xfrm>
              <a:off x="5930989" y="3347974"/>
              <a:ext cx="88169" cy="56411"/>
            </a:xfrm>
            <a:custGeom>
              <a:avLst/>
              <a:gdLst/>
              <a:ahLst/>
              <a:cxnLst/>
              <a:rect l="l" t="t" r="r" b="b"/>
              <a:pathLst>
                <a:path w="2346" h="1501" extrusionOk="0">
                  <a:moveTo>
                    <a:pt x="1167" y="0"/>
                  </a:moveTo>
                  <a:lnTo>
                    <a:pt x="0" y="1500"/>
                  </a:lnTo>
                  <a:lnTo>
                    <a:pt x="2346" y="1500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" name="Google Shape;1121;p24">
            <a:extLst>
              <a:ext uri="{FF2B5EF4-FFF2-40B4-BE49-F238E27FC236}">
                <a16:creationId xmlns:a16="http://schemas.microsoft.com/office/drawing/2014/main" id="{C979777D-34A4-C8B9-AAC7-5E147F29E33B}"/>
              </a:ext>
            </a:extLst>
          </p:cNvPr>
          <p:cNvGrpSpPr/>
          <p:nvPr/>
        </p:nvGrpSpPr>
        <p:grpSpPr>
          <a:xfrm>
            <a:off x="7417533" y="3284914"/>
            <a:ext cx="482409" cy="568323"/>
            <a:chOff x="7447258" y="3137098"/>
            <a:chExt cx="482409" cy="568323"/>
          </a:xfrm>
        </p:grpSpPr>
        <p:sp>
          <p:nvSpPr>
            <p:cNvPr id="1174" name="Google Shape;1122;p24">
              <a:extLst>
                <a:ext uri="{FF2B5EF4-FFF2-40B4-BE49-F238E27FC236}">
                  <a16:creationId xmlns:a16="http://schemas.microsoft.com/office/drawing/2014/main" id="{9C503F6F-824F-71FB-123C-881DA86DC12B}"/>
                </a:ext>
              </a:extLst>
            </p:cNvPr>
            <p:cNvSpPr/>
            <p:nvPr/>
          </p:nvSpPr>
          <p:spPr>
            <a:xfrm>
              <a:off x="7447258" y="3137098"/>
              <a:ext cx="482409" cy="568323"/>
            </a:xfrm>
            <a:custGeom>
              <a:avLst/>
              <a:gdLst/>
              <a:ahLst/>
              <a:cxnLst/>
              <a:rect l="l" t="t" r="r" b="b"/>
              <a:pathLst>
                <a:path w="12836" h="15122" extrusionOk="0">
                  <a:moveTo>
                    <a:pt x="6422" y="0"/>
                  </a:moveTo>
                  <a:cubicBezTo>
                    <a:pt x="6346" y="0"/>
                    <a:pt x="6269" y="9"/>
                    <a:pt x="6192" y="27"/>
                  </a:cubicBezTo>
                  <a:lnTo>
                    <a:pt x="762" y="1265"/>
                  </a:lnTo>
                  <a:cubicBezTo>
                    <a:pt x="755" y="1265"/>
                    <a:pt x="747" y="1265"/>
                    <a:pt x="740" y="1265"/>
                  </a:cubicBezTo>
                  <a:cubicBezTo>
                    <a:pt x="345" y="1265"/>
                    <a:pt x="24" y="1571"/>
                    <a:pt x="0" y="1968"/>
                  </a:cubicBezTo>
                  <a:lnTo>
                    <a:pt x="0" y="5266"/>
                  </a:lnTo>
                  <a:cubicBezTo>
                    <a:pt x="0" y="6576"/>
                    <a:pt x="203" y="7873"/>
                    <a:pt x="584" y="9124"/>
                  </a:cubicBezTo>
                  <a:cubicBezTo>
                    <a:pt x="1143" y="10886"/>
                    <a:pt x="2120" y="12564"/>
                    <a:pt x="3632" y="13743"/>
                  </a:cubicBezTo>
                  <a:cubicBezTo>
                    <a:pt x="4441" y="14374"/>
                    <a:pt x="5370" y="14839"/>
                    <a:pt x="6358" y="15112"/>
                  </a:cubicBezTo>
                  <a:cubicBezTo>
                    <a:pt x="6388" y="15118"/>
                    <a:pt x="6418" y="15121"/>
                    <a:pt x="6448" y="15121"/>
                  </a:cubicBezTo>
                  <a:cubicBezTo>
                    <a:pt x="6477" y="15121"/>
                    <a:pt x="6507" y="15118"/>
                    <a:pt x="6537" y="15112"/>
                  </a:cubicBezTo>
                  <a:cubicBezTo>
                    <a:pt x="11204" y="13791"/>
                    <a:pt x="12835" y="9040"/>
                    <a:pt x="12835" y="5266"/>
                  </a:cubicBezTo>
                  <a:lnTo>
                    <a:pt x="12835" y="1968"/>
                  </a:lnTo>
                  <a:cubicBezTo>
                    <a:pt x="12824" y="1571"/>
                    <a:pt x="12491" y="1265"/>
                    <a:pt x="12096" y="1265"/>
                  </a:cubicBezTo>
                  <a:cubicBezTo>
                    <a:pt x="12088" y="1265"/>
                    <a:pt x="12081" y="1265"/>
                    <a:pt x="12073" y="1265"/>
                  </a:cubicBezTo>
                  <a:lnTo>
                    <a:pt x="6644" y="27"/>
                  </a:lnTo>
                  <a:cubicBezTo>
                    <a:pt x="6573" y="9"/>
                    <a:pt x="6498" y="0"/>
                    <a:pt x="64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23;p24">
              <a:extLst>
                <a:ext uri="{FF2B5EF4-FFF2-40B4-BE49-F238E27FC236}">
                  <a16:creationId xmlns:a16="http://schemas.microsoft.com/office/drawing/2014/main" id="{B6A848E5-49B8-1983-A214-26F6E228F5AC}"/>
                </a:ext>
              </a:extLst>
            </p:cNvPr>
            <p:cNvSpPr/>
            <p:nvPr/>
          </p:nvSpPr>
          <p:spPr>
            <a:xfrm>
              <a:off x="7474994" y="3172539"/>
              <a:ext cx="426486" cy="500336"/>
            </a:xfrm>
            <a:custGeom>
              <a:avLst/>
              <a:gdLst/>
              <a:ahLst/>
              <a:cxnLst/>
              <a:rect l="l" t="t" r="r" b="b"/>
              <a:pathLst>
                <a:path w="11348" h="13313" extrusionOk="0">
                  <a:moveTo>
                    <a:pt x="5680" y="1"/>
                  </a:moveTo>
                  <a:lnTo>
                    <a:pt x="572" y="977"/>
                  </a:lnTo>
                  <a:cubicBezTo>
                    <a:pt x="565" y="977"/>
                    <a:pt x="557" y="977"/>
                    <a:pt x="550" y="977"/>
                  </a:cubicBezTo>
                  <a:cubicBezTo>
                    <a:pt x="251" y="977"/>
                    <a:pt x="12" y="1211"/>
                    <a:pt x="1" y="1501"/>
                  </a:cubicBezTo>
                  <a:lnTo>
                    <a:pt x="1" y="4502"/>
                  </a:lnTo>
                  <a:cubicBezTo>
                    <a:pt x="1" y="7847"/>
                    <a:pt x="1501" y="12169"/>
                    <a:pt x="5680" y="13312"/>
                  </a:cubicBezTo>
                  <a:lnTo>
                    <a:pt x="5727" y="13312"/>
                  </a:lnTo>
                  <a:cubicBezTo>
                    <a:pt x="9895" y="12169"/>
                    <a:pt x="11347" y="7847"/>
                    <a:pt x="11347" y="4502"/>
                  </a:cubicBezTo>
                  <a:lnTo>
                    <a:pt x="11347" y="1501"/>
                  </a:lnTo>
                  <a:cubicBezTo>
                    <a:pt x="11336" y="1211"/>
                    <a:pt x="11097" y="977"/>
                    <a:pt x="10809" y="977"/>
                  </a:cubicBezTo>
                  <a:cubicBezTo>
                    <a:pt x="10802" y="977"/>
                    <a:pt x="10795" y="977"/>
                    <a:pt x="10788" y="977"/>
                  </a:cubicBezTo>
                  <a:lnTo>
                    <a:pt x="5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24;p24">
              <a:extLst>
                <a:ext uri="{FF2B5EF4-FFF2-40B4-BE49-F238E27FC236}">
                  <a16:creationId xmlns:a16="http://schemas.microsoft.com/office/drawing/2014/main" id="{2CA1DBE6-9EDB-C486-9AE9-D3AD4DC0665A}"/>
                </a:ext>
              </a:extLst>
            </p:cNvPr>
            <p:cNvSpPr/>
            <p:nvPr/>
          </p:nvSpPr>
          <p:spPr>
            <a:xfrm>
              <a:off x="7481721" y="3180619"/>
              <a:ext cx="413483" cy="484626"/>
            </a:xfrm>
            <a:custGeom>
              <a:avLst/>
              <a:gdLst/>
              <a:ahLst/>
              <a:cxnLst/>
              <a:rect l="l" t="t" r="r" b="b"/>
              <a:pathLst>
                <a:path w="11002" h="12895" extrusionOk="0">
                  <a:moveTo>
                    <a:pt x="10454" y="941"/>
                  </a:moveTo>
                  <a:cubicBezTo>
                    <a:pt x="10751" y="929"/>
                    <a:pt x="10990" y="1155"/>
                    <a:pt x="11002" y="1441"/>
                  </a:cubicBezTo>
                  <a:lnTo>
                    <a:pt x="11002" y="4358"/>
                  </a:lnTo>
                  <a:cubicBezTo>
                    <a:pt x="11002" y="7596"/>
                    <a:pt x="9597" y="11787"/>
                    <a:pt x="5548" y="12895"/>
                  </a:cubicBezTo>
                  <a:cubicBezTo>
                    <a:pt x="5537" y="12895"/>
                    <a:pt x="5525" y="12895"/>
                    <a:pt x="5501" y="12895"/>
                  </a:cubicBezTo>
                  <a:cubicBezTo>
                    <a:pt x="1453" y="11787"/>
                    <a:pt x="0" y="7596"/>
                    <a:pt x="0" y="4358"/>
                  </a:cubicBezTo>
                  <a:lnTo>
                    <a:pt x="0" y="1441"/>
                  </a:lnTo>
                  <a:cubicBezTo>
                    <a:pt x="12" y="1155"/>
                    <a:pt x="262" y="929"/>
                    <a:pt x="548" y="941"/>
                  </a:cubicBezTo>
                  <a:lnTo>
                    <a:pt x="5501" y="0"/>
                  </a:lnTo>
                  <a:close/>
                </a:path>
              </a:pathLst>
            </a:custGeom>
            <a:gradFill>
              <a:gsLst>
                <a:gs pos="0">
                  <a:srgbClr val="2A2A9A"/>
                </a:gs>
                <a:gs pos="100000">
                  <a:srgbClr val="11113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25;p24">
              <a:extLst>
                <a:ext uri="{FF2B5EF4-FFF2-40B4-BE49-F238E27FC236}">
                  <a16:creationId xmlns:a16="http://schemas.microsoft.com/office/drawing/2014/main" id="{7BCB367F-66EA-EB05-EB74-E6CD4D57BCD4}"/>
                </a:ext>
              </a:extLst>
            </p:cNvPr>
            <p:cNvSpPr/>
            <p:nvPr/>
          </p:nvSpPr>
          <p:spPr>
            <a:xfrm>
              <a:off x="7659336" y="3449973"/>
              <a:ext cx="58666" cy="58215"/>
            </a:xfrm>
            <a:custGeom>
              <a:avLst/>
              <a:gdLst/>
              <a:ahLst/>
              <a:cxnLst/>
              <a:rect l="l" t="t" r="r" b="b"/>
              <a:pathLst>
                <a:path w="1561" h="1549" extrusionOk="0">
                  <a:moveTo>
                    <a:pt x="787" y="1"/>
                  </a:moveTo>
                  <a:cubicBezTo>
                    <a:pt x="358" y="1"/>
                    <a:pt x="1" y="346"/>
                    <a:pt x="1" y="775"/>
                  </a:cubicBezTo>
                  <a:cubicBezTo>
                    <a:pt x="1" y="1203"/>
                    <a:pt x="358" y="1549"/>
                    <a:pt x="787" y="1549"/>
                  </a:cubicBezTo>
                  <a:cubicBezTo>
                    <a:pt x="1215" y="1549"/>
                    <a:pt x="1561" y="1203"/>
                    <a:pt x="1561" y="775"/>
                  </a:cubicBezTo>
                  <a:cubicBezTo>
                    <a:pt x="1561" y="346"/>
                    <a:pt x="1215" y="1"/>
                    <a:pt x="7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26;p24">
              <a:extLst>
                <a:ext uri="{FF2B5EF4-FFF2-40B4-BE49-F238E27FC236}">
                  <a16:creationId xmlns:a16="http://schemas.microsoft.com/office/drawing/2014/main" id="{F99DBAF3-777E-BDFD-A1B6-9E8F94118BB6}"/>
                </a:ext>
              </a:extLst>
            </p:cNvPr>
            <p:cNvSpPr/>
            <p:nvPr/>
          </p:nvSpPr>
          <p:spPr>
            <a:xfrm>
              <a:off x="7611907" y="3397056"/>
              <a:ext cx="153525" cy="51187"/>
            </a:xfrm>
            <a:custGeom>
              <a:avLst/>
              <a:gdLst/>
              <a:ahLst/>
              <a:cxnLst/>
              <a:rect l="l" t="t" r="r" b="b"/>
              <a:pathLst>
                <a:path w="4085" h="1362" extrusionOk="0">
                  <a:moveTo>
                    <a:pt x="2047" y="1"/>
                  </a:moveTo>
                  <a:cubicBezTo>
                    <a:pt x="1308" y="1"/>
                    <a:pt x="566" y="284"/>
                    <a:pt x="1" y="849"/>
                  </a:cubicBezTo>
                  <a:lnTo>
                    <a:pt x="525" y="1361"/>
                  </a:lnTo>
                  <a:cubicBezTo>
                    <a:pt x="941" y="944"/>
                    <a:pt x="1492" y="736"/>
                    <a:pt x="2044" y="736"/>
                  </a:cubicBezTo>
                  <a:cubicBezTo>
                    <a:pt x="2596" y="736"/>
                    <a:pt x="3150" y="944"/>
                    <a:pt x="3573" y="1361"/>
                  </a:cubicBezTo>
                  <a:lnTo>
                    <a:pt x="4085" y="849"/>
                  </a:lnTo>
                  <a:cubicBezTo>
                    <a:pt x="3525" y="284"/>
                    <a:pt x="2787" y="1"/>
                    <a:pt x="20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27;p24">
              <a:extLst>
                <a:ext uri="{FF2B5EF4-FFF2-40B4-BE49-F238E27FC236}">
                  <a16:creationId xmlns:a16="http://schemas.microsoft.com/office/drawing/2014/main" id="{EABF48CF-5F6B-421B-4A34-9B146134D4B4}"/>
                </a:ext>
              </a:extLst>
            </p:cNvPr>
            <p:cNvSpPr/>
            <p:nvPr/>
          </p:nvSpPr>
          <p:spPr>
            <a:xfrm>
              <a:off x="7579699" y="3345493"/>
              <a:ext cx="217941" cy="64266"/>
            </a:xfrm>
            <a:custGeom>
              <a:avLst/>
              <a:gdLst/>
              <a:ahLst/>
              <a:cxnLst/>
              <a:rect l="l" t="t" r="r" b="b"/>
              <a:pathLst>
                <a:path w="5799" h="1710" extrusionOk="0">
                  <a:moveTo>
                    <a:pt x="2900" y="1"/>
                  </a:moveTo>
                  <a:cubicBezTo>
                    <a:pt x="1852" y="1"/>
                    <a:pt x="804" y="400"/>
                    <a:pt x="1" y="1197"/>
                  </a:cubicBezTo>
                  <a:lnTo>
                    <a:pt x="524" y="1709"/>
                  </a:lnTo>
                  <a:cubicBezTo>
                    <a:pt x="1179" y="1054"/>
                    <a:pt x="2040" y="727"/>
                    <a:pt x="2901" y="727"/>
                  </a:cubicBezTo>
                  <a:cubicBezTo>
                    <a:pt x="3763" y="727"/>
                    <a:pt x="4626" y="1054"/>
                    <a:pt x="5287" y="1709"/>
                  </a:cubicBezTo>
                  <a:lnTo>
                    <a:pt x="5799" y="1197"/>
                  </a:lnTo>
                  <a:cubicBezTo>
                    <a:pt x="4995" y="400"/>
                    <a:pt x="3948" y="1"/>
                    <a:pt x="29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28;p24">
              <a:extLst>
                <a:ext uri="{FF2B5EF4-FFF2-40B4-BE49-F238E27FC236}">
                  <a16:creationId xmlns:a16="http://schemas.microsoft.com/office/drawing/2014/main" id="{075F3ECD-FF9D-50A5-C66D-56B0F3F79E3C}"/>
                </a:ext>
              </a:extLst>
            </p:cNvPr>
            <p:cNvSpPr/>
            <p:nvPr/>
          </p:nvSpPr>
          <p:spPr>
            <a:xfrm>
              <a:off x="7547941" y="3292126"/>
              <a:ext cx="281493" cy="77796"/>
            </a:xfrm>
            <a:custGeom>
              <a:avLst/>
              <a:gdLst/>
              <a:ahLst/>
              <a:cxnLst/>
              <a:rect l="l" t="t" r="r" b="b"/>
              <a:pathLst>
                <a:path w="7490" h="2070" extrusionOk="0">
                  <a:moveTo>
                    <a:pt x="3745" y="1"/>
                  </a:moveTo>
                  <a:cubicBezTo>
                    <a:pt x="2390" y="1"/>
                    <a:pt x="1036" y="516"/>
                    <a:pt x="0" y="1546"/>
                  </a:cubicBezTo>
                  <a:lnTo>
                    <a:pt x="512" y="2070"/>
                  </a:lnTo>
                  <a:cubicBezTo>
                    <a:pt x="1405" y="1177"/>
                    <a:pt x="2575" y="730"/>
                    <a:pt x="3745" y="730"/>
                  </a:cubicBezTo>
                  <a:cubicBezTo>
                    <a:pt x="4915" y="730"/>
                    <a:pt x="6084" y="1177"/>
                    <a:pt x="6977" y="2070"/>
                  </a:cubicBezTo>
                  <a:lnTo>
                    <a:pt x="7489" y="1546"/>
                  </a:lnTo>
                  <a:cubicBezTo>
                    <a:pt x="6453" y="516"/>
                    <a:pt x="5099" y="1"/>
                    <a:pt x="37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29;p24">
              <a:extLst>
                <a:ext uri="{FF2B5EF4-FFF2-40B4-BE49-F238E27FC236}">
                  <a16:creationId xmlns:a16="http://schemas.microsoft.com/office/drawing/2014/main" id="{41EE1A38-6EB9-4691-64C9-D43504BF687B}"/>
                </a:ext>
              </a:extLst>
            </p:cNvPr>
            <p:cNvSpPr/>
            <p:nvPr/>
          </p:nvSpPr>
          <p:spPr>
            <a:xfrm>
              <a:off x="7709020" y="3439675"/>
              <a:ext cx="103389" cy="68964"/>
            </a:xfrm>
            <a:custGeom>
              <a:avLst/>
              <a:gdLst/>
              <a:ahLst/>
              <a:cxnLst/>
              <a:rect l="l" t="t" r="r" b="b"/>
              <a:pathLst>
                <a:path w="2751" h="1835" extrusionOk="0">
                  <a:moveTo>
                    <a:pt x="298" y="1"/>
                  </a:moveTo>
                  <a:cubicBezTo>
                    <a:pt x="131" y="1"/>
                    <a:pt x="1" y="120"/>
                    <a:pt x="1" y="287"/>
                  </a:cubicBezTo>
                  <a:lnTo>
                    <a:pt x="1" y="1537"/>
                  </a:lnTo>
                  <a:cubicBezTo>
                    <a:pt x="1" y="1704"/>
                    <a:pt x="131" y="1835"/>
                    <a:pt x="298" y="1835"/>
                  </a:cubicBezTo>
                  <a:lnTo>
                    <a:pt x="2465" y="1835"/>
                  </a:lnTo>
                  <a:cubicBezTo>
                    <a:pt x="2632" y="1835"/>
                    <a:pt x="2751" y="1704"/>
                    <a:pt x="2751" y="1537"/>
                  </a:cubicBezTo>
                  <a:lnTo>
                    <a:pt x="2751" y="287"/>
                  </a:lnTo>
                  <a:cubicBezTo>
                    <a:pt x="2751" y="120"/>
                    <a:pt x="2632" y="1"/>
                    <a:pt x="2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30;p24">
              <a:extLst>
                <a:ext uri="{FF2B5EF4-FFF2-40B4-BE49-F238E27FC236}">
                  <a16:creationId xmlns:a16="http://schemas.microsoft.com/office/drawing/2014/main" id="{399575EB-1ECE-5A0A-6728-C3B54560EAD9}"/>
                </a:ext>
              </a:extLst>
            </p:cNvPr>
            <p:cNvSpPr/>
            <p:nvPr/>
          </p:nvSpPr>
          <p:spPr>
            <a:xfrm>
              <a:off x="7727360" y="3401228"/>
              <a:ext cx="67160" cy="38484"/>
            </a:xfrm>
            <a:custGeom>
              <a:avLst/>
              <a:gdLst/>
              <a:ahLst/>
              <a:cxnLst/>
              <a:rect l="l" t="t" r="r" b="b"/>
              <a:pathLst>
                <a:path w="1787" h="1024" extrusionOk="0"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lnTo>
                    <a:pt x="1" y="1024"/>
                  </a:lnTo>
                  <a:lnTo>
                    <a:pt x="251" y="1024"/>
                  </a:lnTo>
                  <a:lnTo>
                    <a:pt x="251" y="893"/>
                  </a:lnTo>
                  <a:cubicBezTo>
                    <a:pt x="251" y="464"/>
                    <a:pt x="572" y="250"/>
                    <a:pt x="894" y="250"/>
                  </a:cubicBezTo>
                  <a:cubicBezTo>
                    <a:pt x="1215" y="250"/>
                    <a:pt x="1537" y="464"/>
                    <a:pt x="1537" y="893"/>
                  </a:cubicBezTo>
                  <a:lnTo>
                    <a:pt x="1537" y="1024"/>
                  </a:lnTo>
                  <a:lnTo>
                    <a:pt x="1787" y="1024"/>
                  </a:lnTo>
                  <a:lnTo>
                    <a:pt x="1787" y="893"/>
                  </a:ln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" name="Google Shape;1131;p24">
            <a:extLst>
              <a:ext uri="{FF2B5EF4-FFF2-40B4-BE49-F238E27FC236}">
                <a16:creationId xmlns:a16="http://schemas.microsoft.com/office/drawing/2014/main" id="{DBD9096D-8264-CDA1-B996-EF37AECB3079}"/>
              </a:ext>
            </a:extLst>
          </p:cNvPr>
          <p:cNvGrpSpPr/>
          <p:nvPr/>
        </p:nvGrpSpPr>
        <p:grpSpPr>
          <a:xfrm>
            <a:off x="2365544" y="1212300"/>
            <a:ext cx="4344950" cy="1560801"/>
            <a:chOff x="2478056" y="1138634"/>
            <a:chExt cx="4344950" cy="1560801"/>
          </a:xfrm>
        </p:grpSpPr>
        <p:sp>
          <p:nvSpPr>
            <p:cNvPr id="1187" name="Google Shape;1132;p24">
              <a:extLst>
                <a:ext uri="{FF2B5EF4-FFF2-40B4-BE49-F238E27FC236}">
                  <a16:creationId xmlns:a16="http://schemas.microsoft.com/office/drawing/2014/main" id="{403B0E8A-0F58-8B4A-747C-C8A4C1CB6D31}"/>
                </a:ext>
              </a:extLst>
            </p:cNvPr>
            <p:cNvSpPr/>
            <p:nvPr/>
          </p:nvSpPr>
          <p:spPr>
            <a:xfrm>
              <a:off x="3635672" y="1406673"/>
              <a:ext cx="1881605" cy="1219815"/>
            </a:xfrm>
            <a:custGeom>
              <a:avLst/>
              <a:gdLst/>
              <a:ahLst/>
              <a:cxnLst/>
              <a:rect l="l" t="t" r="r" b="b"/>
              <a:pathLst>
                <a:path w="50066" h="32457" extrusionOk="0">
                  <a:moveTo>
                    <a:pt x="2024" y="0"/>
                  </a:moveTo>
                  <a:cubicBezTo>
                    <a:pt x="905" y="0"/>
                    <a:pt x="0" y="905"/>
                    <a:pt x="0" y="2025"/>
                  </a:cubicBezTo>
                  <a:lnTo>
                    <a:pt x="0" y="30433"/>
                  </a:lnTo>
                  <a:cubicBezTo>
                    <a:pt x="0" y="31552"/>
                    <a:pt x="905" y="32457"/>
                    <a:pt x="2024" y="32457"/>
                  </a:cubicBezTo>
                  <a:lnTo>
                    <a:pt x="48042" y="32457"/>
                  </a:lnTo>
                  <a:cubicBezTo>
                    <a:pt x="49161" y="32457"/>
                    <a:pt x="50066" y="31552"/>
                    <a:pt x="50066" y="30433"/>
                  </a:cubicBezTo>
                  <a:lnTo>
                    <a:pt x="50066" y="2025"/>
                  </a:lnTo>
                  <a:cubicBezTo>
                    <a:pt x="50066" y="905"/>
                    <a:pt x="49161" y="0"/>
                    <a:pt x="480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33;p24">
              <a:extLst>
                <a:ext uri="{FF2B5EF4-FFF2-40B4-BE49-F238E27FC236}">
                  <a16:creationId xmlns:a16="http://schemas.microsoft.com/office/drawing/2014/main" id="{86974DD8-E975-1C99-FC17-AEA541EA25D7}"/>
                </a:ext>
              </a:extLst>
            </p:cNvPr>
            <p:cNvSpPr/>
            <p:nvPr/>
          </p:nvSpPr>
          <p:spPr>
            <a:xfrm>
              <a:off x="3636086" y="1476463"/>
              <a:ext cx="1881192" cy="1150025"/>
            </a:xfrm>
            <a:custGeom>
              <a:avLst/>
              <a:gdLst/>
              <a:ahLst/>
              <a:cxnLst/>
              <a:rect l="l" t="t" r="r" b="b"/>
              <a:pathLst>
                <a:path w="50055" h="30600" extrusionOk="0">
                  <a:moveTo>
                    <a:pt x="50055" y="1299"/>
                  </a:moveTo>
                  <a:lnTo>
                    <a:pt x="50055" y="29874"/>
                  </a:lnTo>
                  <a:cubicBezTo>
                    <a:pt x="50055" y="30278"/>
                    <a:pt x="49721" y="30600"/>
                    <a:pt x="49329" y="30600"/>
                  </a:cubicBezTo>
                  <a:lnTo>
                    <a:pt x="715" y="30600"/>
                  </a:lnTo>
                  <a:cubicBezTo>
                    <a:pt x="322" y="30600"/>
                    <a:pt x="1" y="30278"/>
                    <a:pt x="1" y="29874"/>
                  </a:cubicBezTo>
                  <a:lnTo>
                    <a:pt x="1" y="27326"/>
                  </a:lnTo>
                  <a:lnTo>
                    <a:pt x="47138" y="27326"/>
                  </a:lnTo>
                  <a:cubicBezTo>
                    <a:pt x="48436" y="27326"/>
                    <a:pt x="49483" y="26278"/>
                    <a:pt x="49483" y="24992"/>
                  </a:cubicBezTo>
                  <a:lnTo>
                    <a:pt x="49483" y="1"/>
                  </a:lnTo>
                  <a:cubicBezTo>
                    <a:pt x="49841" y="334"/>
                    <a:pt x="50055" y="799"/>
                    <a:pt x="50055" y="1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34;p24">
              <a:extLst>
                <a:ext uri="{FF2B5EF4-FFF2-40B4-BE49-F238E27FC236}">
                  <a16:creationId xmlns:a16="http://schemas.microsoft.com/office/drawing/2014/main" id="{0C5A92E2-AEA0-15F8-A70B-96E609B000C4}"/>
                </a:ext>
              </a:extLst>
            </p:cNvPr>
            <p:cNvSpPr/>
            <p:nvPr/>
          </p:nvSpPr>
          <p:spPr>
            <a:xfrm>
              <a:off x="3704110" y="1507807"/>
              <a:ext cx="1744730" cy="944185"/>
            </a:xfrm>
            <a:custGeom>
              <a:avLst/>
              <a:gdLst/>
              <a:ahLst/>
              <a:cxnLst/>
              <a:rect l="l" t="t" r="r" b="b"/>
              <a:pathLst>
                <a:path w="46424" h="25123" extrusionOk="0">
                  <a:moveTo>
                    <a:pt x="1" y="0"/>
                  </a:moveTo>
                  <a:lnTo>
                    <a:pt x="46423" y="0"/>
                  </a:lnTo>
                  <a:lnTo>
                    <a:pt x="46423" y="25122"/>
                  </a:lnTo>
                  <a:lnTo>
                    <a:pt x="1" y="25122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35;p24">
              <a:extLst>
                <a:ext uri="{FF2B5EF4-FFF2-40B4-BE49-F238E27FC236}">
                  <a16:creationId xmlns:a16="http://schemas.microsoft.com/office/drawing/2014/main" id="{BB3148D3-C959-02A5-2992-54EF62642AA9}"/>
                </a:ext>
              </a:extLst>
            </p:cNvPr>
            <p:cNvSpPr/>
            <p:nvPr/>
          </p:nvSpPr>
          <p:spPr>
            <a:xfrm>
              <a:off x="4420057" y="1911857"/>
              <a:ext cx="265859" cy="177239"/>
            </a:xfrm>
            <a:custGeom>
              <a:avLst/>
              <a:gdLst/>
              <a:ahLst/>
              <a:cxnLst/>
              <a:rect l="l" t="t" r="r" b="b"/>
              <a:pathLst>
                <a:path w="7074" h="4716" extrusionOk="0">
                  <a:moveTo>
                    <a:pt x="3531" y="1388"/>
                  </a:moveTo>
                  <a:cubicBezTo>
                    <a:pt x="3793" y="1388"/>
                    <a:pt x="4055" y="1560"/>
                    <a:pt x="4073" y="1906"/>
                  </a:cubicBezTo>
                  <a:cubicBezTo>
                    <a:pt x="4073" y="2096"/>
                    <a:pt x="3977" y="2263"/>
                    <a:pt x="3835" y="2358"/>
                  </a:cubicBezTo>
                  <a:lnTo>
                    <a:pt x="3835" y="2775"/>
                  </a:lnTo>
                  <a:cubicBezTo>
                    <a:pt x="3835" y="2971"/>
                    <a:pt x="3686" y="3069"/>
                    <a:pt x="3537" y="3069"/>
                  </a:cubicBezTo>
                  <a:cubicBezTo>
                    <a:pt x="3388" y="3069"/>
                    <a:pt x="3239" y="2971"/>
                    <a:pt x="3239" y="2775"/>
                  </a:cubicBezTo>
                  <a:lnTo>
                    <a:pt x="3239" y="2358"/>
                  </a:lnTo>
                  <a:cubicBezTo>
                    <a:pt x="3073" y="2263"/>
                    <a:pt x="2989" y="2096"/>
                    <a:pt x="2989" y="1906"/>
                  </a:cubicBezTo>
                  <a:cubicBezTo>
                    <a:pt x="3007" y="1560"/>
                    <a:pt x="3269" y="1388"/>
                    <a:pt x="3531" y="1388"/>
                  </a:cubicBezTo>
                  <a:close/>
                  <a:moveTo>
                    <a:pt x="739" y="1"/>
                  </a:moveTo>
                  <a:cubicBezTo>
                    <a:pt x="334" y="1"/>
                    <a:pt x="1" y="334"/>
                    <a:pt x="1" y="751"/>
                  </a:cubicBezTo>
                  <a:lnTo>
                    <a:pt x="1" y="3977"/>
                  </a:lnTo>
                  <a:cubicBezTo>
                    <a:pt x="1" y="4382"/>
                    <a:pt x="334" y="4715"/>
                    <a:pt x="739" y="4715"/>
                  </a:cubicBezTo>
                  <a:lnTo>
                    <a:pt x="6323" y="4715"/>
                  </a:lnTo>
                  <a:cubicBezTo>
                    <a:pt x="6740" y="4715"/>
                    <a:pt x="7073" y="4382"/>
                    <a:pt x="7073" y="3977"/>
                  </a:cubicBezTo>
                  <a:lnTo>
                    <a:pt x="7073" y="751"/>
                  </a:lnTo>
                  <a:cubicBezTo>
                    <a:pt x="7073" y="334"/>
                    <a:pt x="6740" y="1"/>
                    <a:pt x="6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36;p24">
              <a:extLst>
                <a:ext uri="{FF2B5EF4-FFF2-40B4-BE49-F238E27FC236}">
                  <a16:creationId xmlns:a16="http://schemas.microsoft.com/office/drawing/2014/main" id="{61F7060B-38C5-7D1E-21E3-CEA323FE7206}"/>
                </a:ext>
              </a:extLst>
            </p:cNvPr>
            <p:cNvSpPr/>
            <p:nvPr/>
          </p:nvSpPr>
          <p:spPr>
            <a:xfrm>
              <a:off x="4467035" y="1814330"/>
              <a:ext cx="171865" cy="97564"/>
            </a:xfrm>
            <a:custGeom>
              <a:avLst/>
              <a:gdLst/>
              <a:ahLst/>
              <a:cxnLst/>
              <a:rect l="l" t="t" r="r" b="b"/>
              <a:pathLst>
                <a:path w="4573" h="2596" extrusionOk="0">
                  <a:moveTo>
                    <a:pt x="2287" y="0"/>
                  </a:moveTo>
                  <a:cubicBezTo>
                    <a:pt x="1025" y="0"/>
                    <a:pt x="1" y="1024"/>
                    <a:pt x="1" y="2286"/>
                  </a:cubicBezTo>
                  <a:lnTo>
                    <a:pt x="1" y="2596"/>
                  </a:lnTo>
                  <a:lnTo>
                    <a:pt x="644" y="2596"/>
                  </a:lnTo>
                  <a:lnTo>
                    <a:pt x="644" y="2286"/>
                  </a:lnTo>
                  <a:cubicBezTo>
                    <a:pt x="608" y="1357"/>
                    <a:pt x="1358" y="583"/>
                    <a:pt x="2287" y="583"/>
                  </a:cubicBezTo>
                  <a:cubicBezTo>
                    <a:pt x="3216" y="583"/>
                    <a:pt x="3966" y="1357"/>
                    <a:pt x="3942" y="2286"/>
                  </a:cubicBezTo>
                  <a:lnTo>
                    <a:pt x="3942" y="2596"/>
                  </a:lnTo>
                  <a:lnTo>
                    <a:pt x="4573" y="2596"/>
                  </a:lnTo>
                  <a:lnTo>
                    <a:pt x="4573" y="2286"/>
                  </a:lnTo>
                  <a:cubicBezTo>
                    <a:pt x="4573" y="1024"/>
                    <a:pt x="3549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37;p24">
              <a:extLst>
                <a:ext uri="{FF2B5EF4-FFF2-40B4-BE49-F238E27FC236}">
                  <a16:creationId xmlns:a16="http://schemas.microsoft.com/office/drawing/2014/main" id="{570EC101-CB2C-EEE3-70E4-AA8E16C5222C}"/>
                </a:ext>
              </a:extLst>
            </p:cNvPr>
            <p:cNvSpPr/>
            <p:nvPr/>
          </p:nvSpPr>
          <p:spPr>
            <a:xfrm>
              <a:off x="4286263" y="1645622"/>
              <a:ext cx="532544" cy="665173"/>
            </a:xfrm>
            <a:custGeom>
              <a:avLst/>
              <a:gdLst/>
              <a:ahLst/>
              <a:cxnLst/>
              <a:rect l="l" t="t" r="r" b="b"/>
              <a:pathLst>
                <a:path w="14170" h="17699" extrusionOk="0">
                  <a:moveTo>
                    <a:pt x="7085" y="1548"/>
                  </a:moveTo>
                  <a:cubicBezTo>
                    <a:pt x="7213" y="1548"/>
                    <a:pt x="7341" y="1572"/>
                    <a:pt x="7466" y="1620"/>
                  </a:cubicBezTo>
                  <a:lnTo>
                    <a:pt x="12217" y="3358"/>
                  </a:lnTo>
                  <a:cubicBezTo>
                    <a:pt x="12645" y="3513"/>
                    <a:pt x="12931" y="3929"/>
                    <a:pt x="12931" y="4406"/>
                  </a:cubicBezTo>
                  <a:lnTo>
                    <a:pt x="12931" y="8442"/>
                  </a:lnTo>
                  <a:cubicBezTo>
                    <a:pt x="12931" y="11907"/>
                    <a:pt x="10728" y="15050"/>
                    <a:pt x="7430" y="16098"/>
                  </a:cubicBezTo>
                  <a:cubicBezTo>
                    <a:pt x="7323" y="16133"/>
                    <a:pt x="7210" y="16151"/>
                    <a:pt x="7097" y="16151"/>
                  </a:cubicBezTo>
                  <a:cubicBezTo>
                    <a:pt x="6984" y="16151"/>
                    <a:pt x="6871" y="16133"/>
                    <a:pt x="6764" y="16098"/>
                  </a:cubicBezTo>
                  <a:cubicBezTo>
                    <a:pt x="3465" y="15050"/>
                    <a:pt x="1263" y="11907"/>
                    <a:pt x="1263" y="8442"/>
                  </a:cubicBezTo>
                  <a:lnTo>
                    <a:pt x="1263" y="4394"/>
                  </a:lnTo>
                  <a:cubicBezTo>
                    <a:pt x="1251" y="3929"/>
                    <a:pt x="1549" y="3513"/>
                    <a:pt x="1977" y="3358"/>
                  </a:cubicBezTo>
                  <a:lnTo>
                    <a:pt x="6704" y="1620"/>
                  </a:lnTo>
                  <a:cubicBezTo>
                    <a:pt x="6829" y="1572"/>
                    <a:pt x="6957" y="1548"/>
                    <a:pt x="7085" y="1548"/>
                  </a:cubicBezTo>
                  <a:close/>
                  <a:moveTo>
                    <a:pt x="7091" y="0"/>
                  </a:moveTo>
                  <a:cubicBezTo>
                    <a:pt x="6960" y="0"/>
                    <a:pt x="6829" y="24"/>
                    <a:pt x="6704" y="72"/>
                  </a:cubicBezTo>
                  <a:lnTo>
                    <a:pt x="727" y="2263"/>
                  </a:lnTo>
                  <a:cubicBezTo>
                    <a:pt x="298" y="2417"/>
                    <a:pt x="1" y="2834"/>
                    <a:pt x="1" y="3298"/>
                  </a:cubicBezTo>
                  <a:lnTo>
                    <a:pt x="1" y="8359"/>
                  </a:lnTo>
                  <a:cubicBezTo>
                    <a:pt x="13" y="12561"/>
                    <a:pt x="2692" y="16348"/>
                    <a:pt x="6692" y="17634"/>
                  </a:cubicBezTo>
                  <a:lnTo>
                    <a:pt x="6752" y="17645"/>
                  </a:lnTo>
                  <a:cubicBezTo>
                    <a:pt x="6859" y="17681"/>
                    <a:pt x="6972" y="17699"/>
                    <a:pt x="7086" y="17699"/>
                  </a:cubicBezTo>
                  <a:cubicBezTo>
                    <a:pt x="7201" y="17699"/>
                    <a:pt x="7317" y="17681"/>
                    <a:pt x="7430" y="17645"/>
                  </a:cubicBezTo>
                  <a:lnTo>
                    <a:pt x="7502" y="17634"/>
                  </a:lnTo>
                  <a:cubicBezTo>
                    <a:pt x="11502" y="16348"/>
                    <a:pt x="14169" y="12561"/>
                    <a:pt x="14169" y="8359"/>
                  </a:cubicBezTo>
                  <a:lnTo>
                    <a:pt x="14169" y="3298"/>
                  </a:lnTo>
                  <a:cubicBezTo>
                    <a:pt x="14169" y="2822"/>
                    <a:pt x="13883" y="2405"/>
                    <a:pt x="13443" y="2251"/>
                  </a:cubicBezTo>
                  <a:lnTo>
                    <a:pt x="7478" y="72"/>
                  </a:lnTo>
                  <a:cubicBezTo>
                    <a:pt x="7353" y="24"/>
                    <a:pt x="7222" y="0"/>
                    <a:pt x="70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38;p24">
              <a:extLst>
                <a:ext uri="{FF2B5EF4-FFF2-40B4-BE49-F238E27FC236}">
                  <a16:creationId xmlns:a16="http://schemas.microsoft.com/office/drawing/2014/main" id="{47DBBFA1-D43B-38ED-5AF6-23D736613E55}"/>
                </a:ext>
              </a:extLst>
            </p:cNvPr>
            <p:cNvSpPr/>
            <p:nvPr/>
          </p:nvSpPr>
          <p:spPr>
            <a:xfrm>
              <a:off x="3394017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1" y="1"/>
                  </a:moveTo>
                  <a:cubicBezTo>
                    <a:pt x="1" y="2608"/>
                    <a:pt x="2120" y="4716"/>
                    <a:pt x="4716" y="4716"/>
                  </a:cubicBezTo>
                  <a:lnTo>
                    <a:pt x="57210" y="4716"/>
                  </a:lnTo>
                  <a:cubicBezTo>
                    <a:pt x="59818" y="4716"/>
                    <a:pt x="61925" y="2608"/>
                    <a:pt x="619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39;p24">
              <a:extLst>
                <a:ext uri="{FF2B5EF4-FFF2-40B4-BE49-F238E27FC236}">
                  <a16:creationId xmlns:a16="http://schemas.microsoft.com/office/drawing/2014/main" id="{AB6F1E12-AAF2-C3CA-58BD-8CF2AFF0127B}"/>
                </a:ext>
              </a:extLst>
            </p:cNvPr>
            <p:cNvSpPr/>
            <p:nvPr/>
          </p:nvSpPr>
          <p:spPr>
            <a:xfrm>
              <a:off x="3412808" y="2522196"/>
              <a:ext cx="2327334" cy="177239"/>
            </a:xfrm>
            <a:custGeom>
              <a:avLst/>
              <a:gdLst/>
              <a:ahLst/>
              <a:cxnLst/>
              <a:rect l="l" t="t" r="r" b="b"/>
              <a:pathLst>
                <a:path w="61926" h="4716" extrusionOk="0">
                  <a:moveTo>
                    <a:pt x="61925" y="1"/>
                  </a:moveTo>
                  <a:cubicBezTo>
                    <a:pt x="61925" y="2608"/>
                    <a:pt x="59818" y="4716"/>
                    <a:pt x="57210" y="4716"/>
                  </a:cubicBezTo>
                  <a:lnTo>
                    <a:pt x="4716" y="4716"/>
                  </a:lnTo>
                  <a:cubicBezTo>
                    <a:pt x="2120" y="4716"/>
                    <a:pt x="1" y="260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140;p24">
              <a:extLst>
                <a:ext uri="{FF2B5EF4-FFF2-40B4-BE49-F238E27FC236}">
                  <a16:creationId xmlns:a16="http://schemas.microsoft.com/office/drawing/2014/main" id="{2A6511EF-4611-E014-E99B-A24A783A2CE0}"/>
                </a:ext>
              </a:extLst>
            </p:cNvPr>
            <p:cNvSpPr/>
            <p:nvPr/>
          </p:nvSpPr>
          <p:spPr>
            <a:xfrm>
              <a:off x="3412808" y="2522196"/>
              <a:ext cx="2102703" cy="137853"/>
            </a:xfrm>
            <a:custGeom>
              <a:avLst/>
              <a:gdLst/>
              <a:ahLst/>
              <a:cxnLst/>
              <a:rect l="l" t="t" r="r" b="b"/>
              <a:pathLst>
                <a:path w="55949" h="3668" extrusionOk="0">
                  <a:moveTo>
                    <a:pt x="1" y="1"/>
                  </a:moveTo>
                  <a:cubicBezTo>
                    <a:pt x="1" y="1418"/>
                    <a:pt x="644" y="2775"/>
                    <a:pt x="1751" y="3668"/>
                  </a:cubicBezTo>
                  <a:lnTo>
                    <a:pt x="53341" y="3668"/>
                  </a:lnTo>
                  <a:cubicBezTo>
                    <a:pt x="53436" y="3668"/>
                    <a:pt x="53531" y="3656"/>
                    <a:pt x="53615" y="3656"/>
                  </a:cubicBezTo>
                  <a:cubicBezTo>
                    <a:pt x="55948" y="3525"/>
                    <a:pt x="55793" y="1"/>
                    <a:pt x="534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141;p24">
              <a:extLst>
                <a:ext uri="{FF2B5EF4-FFF2-40B4-BE49-F238E27FC236}">
                  <a16:creationId xmlns:a16="http://schemas.microsoft.com/office/drawing/2014/main" id="{9A7AD132-A951-BA24-8DC3-0106F3B494EE}"/>
                </a:ext>
              </a:extLst>
            </p:cNvPr>
            <p:cNvSpPr/>
            <p:nvPr/>
          </p:nvSpPr>
          <p:spPr>
            <a:xfrm>
              <a:off x="4986575" y="1260364"/>
              <a:ext cx="673892" cy="673892"/>
            </a:xfrm>
            <a:custGeom>
              <a:avLst/>
              <a:gdLst/>
              <a:ahLst/>
              <a:cxnLst/>
              <a:rect l="l" t="t" r="r" b="b"/>
              <a:pathLst>
                <a:path w="17931" h="17931" extrusionOk="0">
                  <a:moveTo>
                    <a:pt x="8965" y="0"/>
                  </a:moveTo>
                  <a:cubicBezTo>
                    <a:pt x="4012" y="0"/>
                    <a:pt x="0" y="4013"/>
                    <a:pt x="0" y="8966"/>
                  </a:cubicBezTo>
                  <a:cubicBezTo>
                    <a:pt x="0" y="13919"/>
                    <a:pt x="4012" y="17931"/>
                    <a:pt x="8965" y="17931"/>
                  </a:cubicBezTo>
                  <a:cubicBezTo>
                    <a:pt x="13918" y="17931"/>
                    <a:pt x="17931" y="13919"/>
                    <a:pt x="17931" y="8966"/>
                  </a:cubicBezTo>
                  <a:cubicBezTo>
                    <a:pt x="17931" y="4013"/>
                    <a:pt x="13918" y="0"/>
                    <a:pt x="89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142;p24">
              <a:extLst>
                <a:ext uri="{FF2B5EF4-FFF2-40B4-BE49-F238E27FC236}">
                  <a16:creationId xmlns:a16="http://schemas.microsoft.com/office/drawing/2014/main" id="{A8CC5A8A-83AF-AE7C-2EC7-091DDA63194F}"/>
                </a:ext>
              </a:extLst>
            </p:cNvPr>
            <p:cNvSpPr/>
            <p:nvPr/>
          </p:nvSpPr>
          <p:spPr>
            <a:xfrm>
              <a:off x="5020550" y="1315385"/>
              <a:ext cx="584896" cy="584896"/>
            </a:xfrm>
            <a:custGeom>
              <a:avLst/>
              <a:gdLst/>
              <a:ahLst/>
              <a:cxnLst/>
              <a:rect l="l" t="t" r="r" b="b"/>
              <a:pathLst>
                <a:path w="15563" h="15563" extrusionOk="0">
                  <a:moveTo>
                    <a:pt x="15527" y="7502"/>
                  </a:moveTo>
                  <a:cubicBezTo>
                    <a:pt x="15527" y="10526"/>
                    <a:pt x="13705" y="13252"/>
                    <a:pt x="10919" y="14407"/>
                  </a:cubicBezTo>
                  <a:cubicBezTo>
                    <a:pt x="8121" y="15562"/>
                    <a:pt x="4906" y="14919"/>
                    <a:pt x="2775" y="12788"/>
                  </a:cubicBezTo>
                  <a:cubicBezTo>
                    <a:pt x="632" y="10645"/>
                    <a:pt x="1" y="7430"/>
                    <a:pt x="1156" y="4644"/>
                  </a:cubicBezTo>
                  <a:cubicBezTo>
                    <a:pt x="2311" y="1846"/>
                    <a:pt x="5037" y="24"/>
                    <a:pt x="8061" y="24"/>
                  </a:cubicBezTo>
                  <a:cubicBezTo>
                    <a:pt x="12193" y="1"/>
                    <a:pt x="15562" y="3358"/>
                    <a:pt x="15527" y="750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143;p24">
              <a:extLst>
                <a:ext uri="{FF2B5EF4-FFF2-40B4-BE49-F238E27FC236}">
                  <a16:creationId xmlns:a16="http://schemas.microsoft.com/office/drawing/2014/main" id="{743A4F5F-56CF-30E6-89AC-470CA2655E5D}"/>
                </a:ext>
              </a:extLst>
            </p:cNvPr>
            <p:cNvSpPr/>
            <p:nvPr/>
          </p:nvSpPr>
          <p:spPr>
            <a:xfrm>
              <a:off x="5159267" y="1417872"/>
              <a:ext cx="287318" cy="245639"/>
            </a:xfrm>
            <a:custGeom>
              <a:avLst/>
              <a:gdLst/>
              <a:ahLst/>
              <a:cxnLst/>
              <a:rect l="l" t="t" r="r" b="b"/>
              <a:pathLst>
                <a:path w="7645" h="6536" extrusionOk="0">
                  <a:moveTo>
                    <a:pt x="4392" y="0"/>
                  </a:moveTo>
                  <a:cubicBezTo>
                    <a:pt x="4385" y="0"/>
                    <a:pt x="4378" y="0"/>
                    <a:pt x="4370" y="0"/>
                  </a:cubicBezTo>
                  <a:cubicBezTo>
                    <a:pt x="1453" y="0"/>
                    <a:pt x="1" y="3512"/>
                    <a:pt x="2061" y="5572"/>
                  </a:cubicBezTo>
                  <a:cubicBezTo>
                    <a:pt x="2722" y="6238"/>
                    <a:pt x="3538" y="6535"/>
                    <a:pt x="4339" y="6535"/>
                  </a:cubicBezTo>
                  <a:cubicBezTo>
                    <a:pt x="6018" y="6535"/>
                    <a:pt x="7633" y="5229"/>
                    <a:pt x="7633" y="3262"/>
                  </a:cubicBezTo>
                  <a:cubicBezTo>
                    <a:pt x="7645" y="1460"/>
                    <a:pt x="6192" y="0"/>
                    <a:pt x="4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144;p24">
              <a:extLst>
                <a:ext uri="{FF2B5EF4-FFF2-40B4-BE49-F238E27FC236}">
                  <a16:creationId xmlns:a16="http://schemas.microsoft.com/office/drawing/2014/main" id="{6F04C4BB-7890-0443-CB1B-4E0A178D8667}"/>
                </a:ext>
              </a:extLst>
            </p:cNvPr>
            <p:cNvSpPr/>
            <p:nvPr/>
          </p:nvSpPr>
          <p:spPr>
            <a:xfrm>
              <a:off x="5100676" y="1668886"/>
              <a:ext cx="445240" cy="209222"/>
            </a:xfrm>
            <a:custGeom>
              <a:avLst/>
              <a:gdLst/>
              <a:ahLst/>
              <a:cxnLst/>
              <a:rect l="l" t="t" r="r" b="b"/>
              <a:pathLst>
                <a:path w="11847" h="5567" extrusionOk="0">
                  <a:moveTo>
                    <a:pt x="3977" y="1"/>
                  </a:moveTo>
                  <a:cubicBezTo>
                    <a:pt x="2393" y="429"/>
                    <a:pt x="1000" y="1358"/>
                    <a:pt x="0" y="2656"/>
                  </a:cubicBezTo>
                  <a:cubicBezTo>
                    <a:pt x="1500" y="4596"/>
                    <a:pt x="3715" y="5567"/>
                    <a:pt x="5928" y="5567"/>
                  </a:cubicBezTo>
                  <a:cubicBezTo>
                    <a:pt x="8141" y="5567"/>
                    <a:pt x="10353" y="4596"/>
                    <a:pt x="11847" y="2656"/>
                  </a:cubicBezTo>
                  <a:cubicBezTo>
                    <a:pt x="10847" y="1358"/>
                    <a:pt x="9454" y="429"/>
                    <a:pt x="7870" y="1"/>
                  </a:cubicBezTo>
                  <a:cubicBezTo>
                    <a:pt x="7251" y="274"/>
                    <a:pt x="6587" y="411"/>
                    <a:pt x="5923" y="411"/>
                  </a:cubicBezTo>
                  <a:cubicBezTo>
                    <a:pt x="5260" y="411"/>
                    <a:pt x="4596" y="274"/>
                    <a:pt x="3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145;p24">
              <a:extLst>
                <a:ext uri="{FF2B5EF4-FFF2-40B4-BE49-F238E27FC236}">
                  <a16:creationId xmlns:a16="http://schemas.microsoft.com/office/drawing/2014/main" id="{388E9A6E-E3A6-418E-3577-5B47B4C19F8B}"/>
                </a:ext>
              </a:extLst>
            </p:cNvPr>
            <p:cNvSpPr/>
            <p:nvPr/>
          </p:nvSpPr>
          <p:spPr>
            <a:xfrm>
              <a:off x="5198653" y="1498411"/>
              <a:ext cx="248383" cy="84824"/>
            </a:xfrm>
            <a:custGeom>
              <a:avLst/>
              <a:gdLst/>
              <a:ahLst/>
              <a:cxnLst/>
              <a:rect l="l" t="t" r="r" b="b"/>
              <a:pathLst>
                <a:path w="6609" h="2257" extrusionOk="0">
                  <a:moveTo>
                    <a:pt x="1203" y="905"/>
                  </a:moveTo>
                  <a:cubicBezTo>
                    <a:pt x="1207" y="905"/>
                    <a:pt x="1211" y="905"/>
                    <a:pt x="1215" y="905"/>
                  </a:cubicBezTo>
                  <a:lnTo>
                    <a:pt x="2751" y="905"/>
                  </a:lnTo>
                  <a:lnTo>
                    <a:pt x="2751" y="1310"/>
                  </a:lnTo>
                  <a:cubicBezTo>
                    <a:pt x="2751" y="1334"/>
                    <a:pt x="2739" y="1358"/>
                    <a:pt x="2715" y="1381"/>
                  </a:cubicBezTo>
                  <a:lnTo>
                    <a:pt x="2668" y="1429"/>
                  </a:lnTo>
                  <a:cubicBezTo>
                    <a:pt x="2587" y="1510"/>
                    <a:pt x="2473" y="1558"/>
                    <a:pt x="2360" y="1558"/>
                  </a:cubicBezTo>
                  <a:cubicBezTo>
                    <a:pt x="2306" y="1558"/>
                    <a:pt x="2253" y="1547"/>
                    <a:pt x="2203" y="1524"/>
                  </a:cubicBezTo>
                  <a:lnTo>
                    <a:pt x="1167" y="1108"/>
                  </a:lnTo>
                  <a:cubicBezTo>
                    <a:pt x="1052" y="1073"/>
                    <a:pt x="1082" y="905"/>
                    <a:pt x="1203" y="905"/>
                  </a:cubicBezTo>
                  <a:close/>
                  <a:moveTo>
                    <a:pt x="5406" y="905"/>
                  </a:moveTo>
                  <a:cubicBezTo>
                    <a:pt x="5525" y="905"/>
                    <a:pt x="5549" y="1072"/>
                    <a:pt x="5442" y="1108"/>
                  </a:cubicBezTo>
                  <a:lnTo>
                    <a:pt x="4418" y="1524"/>
                  </a:lnTo>
                  <a:cubicBezTo>
                    <a:pt x="4364" y="1547"/>
                    <a:pt x="4309" y="1558"/>
                    <a:pt x="4253" y="1558"/>
                  </a:cubicBezTo>
                  <a:cubicBezTo>
                    <a:pt x="4136" y="1558"/>
                    <a:pt x="4022" y="1510"/>
                    <a:pt x="3942" y="1429"/>
                  </a:cubicBezTo>
                  <a:lnTo>
                    <a:pt x="3894" y="1381"/>
                  </a:lnTo>
                  <a:cubicBezTo>
                    <a:pt x="3870" y="1358"/>
                    <a:pt x="3858" y="1334"/>
                    <a:pt x="3858" y="1310"/>
                  </a:cubicBezTo>
                  <a:lnTo>
                    <a:pt x="3858" y="905"/>
                  </a:lnTo>
                  <a:close/>
                  <a:moveTo>
                    <a:pt x="36" y="0"/>
                  </a:moveTo>
                  <a:cubicBezTo>
                    <a:pt x="13" y="143"/>
                    <a:pt x="1" y="274"/>
                    <a:pt x="1" y="417"/>
                  </a:cubicBezTo>
                  <a:lnTo>
                    <a:pt x="1" y="1179"/>
                  </a:lnTo>
                  <a:lnTo>
                    <a:pt x="2132" y="2179"/>
                  </a:lnTo>
                  <a:cubicBezTo>
                    <a:pt x="2249" y="2231"/>
                    <a:pt x="2373" y="2256"/>
                    <a:pt x="2496" y="2256"/>
                  </a:cubicBezTo>
                  <a:cubicBezTo>
                    <a:pt x="2686" y="2256"/>
                    <a:pt x="2873" y="2195"/>
                    <a:pt x="3025" y="2072"/>
                  </a:cubicBezTo>
                  <a:lnTo>
                    <a:pt x="3299" y="1846"/>
                  </a:lnTo>
                  <a:lnTo>
                    <a:pt x="3584" y="2072"/>
                  </a:lnTo>
                  <a:cubicBezTo>
                    <a:pt x="3736" y="2195"/>
                    <a:pt x="3923" y="2256"/>
                    <a:pt x="4110" y="2256"/>
                  </a:cubicBezTo>
                  <a:cubicBezTo>
                    <a:pt x="4232" y="2256"/>
                    <a:pt x="4353" y="2231"/>
                    <a:pt x="4465" y="2179"/>
                  </a:cubicBezTo>
                  <a:lnTo>
                    <a:pt x="6609" y="1179"/>
                  </a:lnTo>
                  <a:lnTo>
                    <a:pt x="6609" y="417"/>
                  </a:lnTo>
                  <a:cubicBezTo>
                    <a:pt x="6609" y="286"/>
                    <a:pt x="6597" y="143"/>
                    <a:pt x="65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146;p24">
              <a:extLst>
                <a:ext uri="{FF2B5EF4-FFF2-40B4-BE49-F238E27FC236}">
                  <a16:creationId xmlns:a16="http://schemas.microsoft.com/office/drawing/2014/main" id="{0B9227CA-BBFF-6633-4CB3-9D9C0FE65D53}"/>
                </a:ext>
              </a:extLst>
            </p:cNvPr>
            <p:cNvSpPr/>
            <p:nvPr/>
          </p:nvSpPr>
          <p:spPr>
            <a:xfrm>
              <a:off x="5031750" y="1438881"/>
              <a:ext cx="448848" cy="449299"/>
            </a:xfrm>
            <a:custGeom>
              <a:avLst/>
              <a:gdLst/>
              <a:ahLst/>
              <a:cxnLst/>
              <a:rect l="l" t="t" r="r" b="b"/>
              <a:pathLst>
                <a:path w="11943" h="11955" extrusionOk="0">
                  <a:moveTo>
                    <a:pt x="1036" y="1"/>
                  </a:moveTo>
                  <a:lnTo>
                    <a:pt x="1" y="1037"/>
                  </a:lnTo>
                  <a:lnTo>
                    <a:pt x="10907" y="11955"/>
                  </a:lnTo>
                  <a:lnTo>
                    <a:pt x="11943" y="10919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147;p24">
              <a:extLst>
                <a:ext uri="{FF2B5EF4-FFF2-40B4-BE49-F238E27FC236}">
                  <a16:creationId xmlns:a16="http://schemas.microsoft.com/office/drawing/2014/main" id="{762366EB-6FC1-9DFC-60CE-65EF7884665F}"/>
                </a:ext>
              </a:extLst>
            </p:cNvPr>
            <p:cNvSpPr/>
            <p:nvPr/>
          </p:nvSpPr>
          <p:spPr>
            <a:xfrm>
              <a:off x="413957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12" y="0"/>
                  </a:moveTo>
                  <a:cubicBezTo>
                    <a:pt x="31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2" y="447"/>
                  </a:cubicBezTo>
                  <a:cubicBezTo>
                    <a:pt x="1344" y="233"/>
                    <a:pt x="1177" y="66"/>
                    <a:pt x="963" y="19"/>
                  </a:cubicBezTo>
                  <a:cubicBezTo>
                    <a:pt x="911" y="6"/>
                    <a:pt x="861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148;p24">
              <a:extLst>
                <a:ext uri="{FF2B5EF4-FFF2-40B4-BE49-F238E27FC236}">
                  <a16:creationId xmlns:a16="http://schemas.microsoft.com/office/drawing/2014/main" id="{89855B86-BF2A-29FA-4C0D-3F8F4E7EB338}"/>
                </a:ext>
              </a:extLst>
            </p:cNvPr>
            <p:cNvSpPr/>
            <p:nvPr/>
          </p:nvSpPr>
          <p:spPr>
            <a:xfrm>
              <a:off x="4342261" y="1290543"/>
              <a:ext cx="56036" cy="44911"/>
            </a:xfrm>
            <a:custGeom>
              <a:avLst/>
              <a:gdLst/>
              <a:ahLst/>
              <a:cxnLst/>
              <a:rect l="l" t="t" r="r" b="b"/>
              <a:pathLst>
                <a:path w="1491" h="1195" extrusionOk="0">
                  <a:moveTo>
                    <a:pt x="801" y="0"/>
                  </a:moveTo>
                  <a:cubicBezTo>
                    <a:pt x="303" y="0"/>
                    <a:pt x="0" y="628"/>
                    <a:pt x="380" y="1019"/>
                  </a:cubicBezTo>
                  <a:cubicBezTo>
                    <a:pt x="503" y="1142"/>
                    <a:pt x="650" y="1195"/>
                    <a:pt x="794" y="1195"/>
                  </a:cubicBezTo>
                  <a:cubicBezTo>
                    <a:pt x="1152" y="1195"/>
                    <a:pt x="1491" y="864"/>
                    <a:pt x="1380" y="447"/>
                  </a:cubicBezTo>
                  <a:cubicBezTo>
                    <a:pt x="1333" y="233"/>
                    <a:pt x="1166" y="66"/>
                    <a:pt x="952" y="19"/>
                  </a:cubicBezTo>
                  <a:cubicBezTo>
                    <a:pt x="900" y="6"/>
                    <a:pt x="850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149;p24">
              <a:extLst>
                <a:ext uri="{FF2B5EF4-FFF2-40B4-BE49-F238E27FC236}">
                  <a16:creationId xmlns:a16="http://schemas.microsoft.com/office/drawing/2014/main" id="{87CC3C23-E01E-23F1-1D6B-1DFF7007B031}"/>
                </a:ext>
              </a:extLst>
            </p:cNvPr>
            <p:cNvSpPr/>
            <p:nvPr/>
          </p:nvSpPr>
          <p:spPr>
            <a:xfrm>
              <a:off x="4544530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1" y="0"/>
                  </a:moveTo>
                  <a:cubicBezTo>
                    <a:pt x="303" y="0"/>
                    <a:pt x="1" y="628"/>
                    <a:pt x="392" y="1019"/>
                  </a:cubicBezTo>
                  <a:cubicBezTo>
                    <a:pt x="514" y="1142"/>
                    <a:pt x="661" y="1195"/>
                    <a:pt x="803" y="1195"/>
                  </a:cubicBezTo>
                  <a:cubicBezTo>
                    <a:pt x="1159" y="1195"/>
                    <a:pt x="1494" y="864"/>
                    <a:pt x="1392" y="447"/>
                  </a:cubicBezTo>
                  <a:cubicBezTo>
                    <a:pt x="1332" y="233"/>
                    <a:pt x="1165" y="66"/>
                    <a:pt x="951" y="19"/>
                  </a:cubicBezTo>
                  <a:cubicBezTo>
                    <a:pt x="899" y="6"/>
                    <a:pt x="849" y="0"/>
                    <a:pt x="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150;p24">
              <a:extLst>
                <a:ext uri="{FF2B5EF4-FFF2-40B4-BE49-F238E27FC236}">
                  <a16:creationId xmlns:a16="http://schemas.microsoft.com/office/drawing/2014/main" id="{5A13E550-2686-89B5-7B5A-A54A303FA0C3}"/>
                </a:ext>
              </a:extLst>
            </p:cNvPr>
            <p:cNvSpPr/>
            <p:nvPr/>
          </p:nvSpPr>
          <p:spPr>
            <a:xfrm>
              <a:off x="4746799" y="1290543"/>
              <a:ext cx="56148" cy="44911"/>
            </a:xfrm>
            <a:custGeom>
              <a:avLst/>
              <a:gdLst/>
              <a:ahLst/>
              <a:cxnLst/>
              <a:rect l="l" t="t" r="r" b="b"/>
              <a:pathLst>
                <a:path w="1494" h="1195" extrusionOk="0">
                  <a:moveTo>
                    <a:pt x="809" y="0"/>
                  </a:moveTo>
                  <a:cubicBezTo>
                    <a:pt x="302" y="0"/>
                    <a:pt x="1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9" y="1195"/>
                    <a:pt x="1493" y="864"/>
                    <a:pt x="1391" y="447"/>
                  </a:cubicBezTo>
                  <a:cubicBezTo>
                    <a:pt x="1332" y="233"/>
                    <a:pt x="1165" y="66"/>
                    <a:pt x="963" y="19"/>
                  </a:cubicBezTo>
                  <a:cubicBezTo>
                    <a:pt x="910" y="6"/>
                    <a:pt x="859" y="0"/>
                    <a:pt x="8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151;p24">
              <a:extLst>
                <a:ext uri="{FF2B5EF4-FFF2-40B4-BE49-F238E27FC236}">
                  <a16:creationId xmlns:a16="http://schemas.microsoft.com/office/drawing/2014/main" id="{FA7EC047-0FF1-7C2F-550D-7D69B42E4F84}"/>
                </a:ext>
              </a:extLst>
            </p:cNvPr>
            <p:cNvSpPr/>
            <p:nvPr/>
          </p:nvSpPr>
          <p:spPr>
            <a:xfrm>
              <a:off x="4169945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152;p24">
              <a:extLst>
                <a:ext uri="{FF2B5EF4-FFF2-40B4-BE49-F238E27FC236}">
                  <a16:creationId xmlns:a16="http://schemas.microsoft.com/office/drawing/2014/main" id="{5C065218-73DC-5244-8B27-C5BD6EA711C8}"/>
                </a:ext>
              </a:extLst>
            </p:cNvPr>
            <p:cNvSpPr/>
            <p:nvPr/>
          </p:nvSpPr>
          <p:spPr>
            <a:xfrm>
              <a:off x="437262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153;p24">
              <a:extLst>
                <a:ext uri="{FF2B5EF4-FFF2-40B4-BE49-F238E27FC236}">
                  <a16:creationId xmlns:a16="http://schemas.microsoft.com/office/drawing/2014/main" id="{25D2B37C-0420-29A9-7F19-7D2CC9AB917B}"/>
                </a:ext>
              </a:extLst>
            </p:cNvPr>
            <p:cNvSpPr/>
            <p:nvPr/>
          </p:nvSpPr>
          <p:spPr>
            <a:xfrm>
              <a:off x="4574897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154;p24">
              <a:extLst>
                <a:ext uri="{FF2B5EF4-FFF2-40B4-BE49-F238E27FC236}">
                  <a16:creationId xmlns:a16="http://schemas.microsoft.com/office/drawing/2014/main" id="{5CD95F0E-2EFE-FC8A-D51C-7CBC70BF8BCA}"/>
                </a:ext>
              </a:extLst>
            </p:cNvPr>
            <p:cNvSpPr/>
            <p:nvPr/>
          </p:nvSpPr>
          <p:spPr>
            <a:xfrm>
              <a:off x="4777579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1" y="4644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155;p24">
              <a:extLst>
                <a:ext uri="{FF2B5EF4-FFF2-40B4-BE49-F238E27FC236}">
                  <a16:creationId xmlns:a16="http://schemas.microsoft.com/office/drawing/2014/main" id="{13968D47-3695-97A0-A879-C4AD1E936191}"/>
                </a:ext>
              </a:extLst>
            </p:cNvPr>
            <p:cNvSpPr/>
            <p:nvPr/>
          </p:nvSpPr>
          <p:spPr>
            <a:xfrm>
              <a:off x="4979848" y="1138634"/>
              <a:ext cx="38" cy="174571"/>
            </a:xfrm>
            <a:custGeom>
              <a:avLst/>
              <a:gdLst/>
              <a:ahLst/>
              <a:cxnLst/>
              <a:rect l="l" t="t" r="r" b="b"/>
              <a:pathLst>
                <a:path w="1" h="4645" fill="none" extrusionOk="0">
                  <a:moveTo>
                    <a:pt x="0" y="4644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156;p24">
              <a:extLst>
                <a:ext uri="{FF2B5EF4-FFF2-40B4-BE49-F238E27FC236}">
                  <a16:creationId xmlns:a16="http://schemas.microsoft.com/office/drawing/2014/main" id="{24F840A9-48F3-0033-8365-BAAB03BF568D}"/>
                </a:ext>
              </a:extLst>
            </p:cNvPr>
            <p:cNvSpPr/>
            <p:nvPr/>
          </p:nvSpPr>
          <p:spPr>
            <a:xfrm>
              <a:off x="4949068" y="1290543"/>
              <a:ext cx="56111" cy="44911"/>
            </a:xfrm>
            <a:custGeom>
              <a:avLst/>
              <a:gdLst/>
              <a:ahLst/>
              <a:cxnLst/>
              <a:rect l="l" t="t" r="r" b="b"/>
              <a:pathLst>
                <a:path w="1493" h="1195" extrusionOk="0">
                  <a:moveTo>
                    <a:pt x="812" y="0"/>
                  </a:moveTo>
                  <a:cubicBezTo>
                    <a:pt x="312" y="0"/>
                    <a:pt x="0" y="628"/>
                    <a:pt x="391" y="1019"/>
                  </a:cubicBezTo>
                  <a:cubicBezTo>
                    <a:pt x="514" y="1142"/>
                    <a:pt x="660" y="1195"/>
                    <a:pt x="803" y="1195"/>
                  </a:cubicBezTo>
                  <a:cubicBezTo>
                    <a:pt x="1158" y="1195"/>
                    <a:pt x="1493" y="864"/>
                    <a:pt x="1391" y="447"/>
                  </a:cubicBezTo>
                  <a:cubicBezTo>
                    <a:pt x="1343" y="233"/>
                    <a:pt x="1177" y="66"/>
                    <a:pt x="962" y="19"/>
                  </a:cubicBezTo>
                  <a:cubicBezTo>
                    <a:pt x="911" y="6"/>
                    <a:pt x="860" y="0"/>
                    <a:pt x="8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157;p24">
              <a:extLst>
                <a:ext uri="{FF2B5EF4-FFF2-40B4-BE49-F238E27FC236}">
                  <a16:creationId xmlns:a16="http://schemas.microsoft.com/office/drawing/2014/main" id="{4455035D-760C-2B1E-0D0B-D5C5B791783A}"/>
                </a:ext>
              </a:extLst>
            </p:cNvPr>
            <p:cNvSpPr/>
            <p:nvPr/>
          </p:nvSpPr>
          <p:spPr>
            <a:xfrm>
              <a:off x="3304533" y="2202707"/>
              <a:ext cx="75203" cy="75203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001" y="1"/>
                  </a:moveTo>
                  <a:cubicBezTo>
                    <a:pt x="453" y="1"/>
                    <a:pt x="0" y="453"/>
                    <a:pt x="0" y="1001"/>
                  </a:cubicBezTo>
                  <a:cubicBezTo>
                    <a:pt x="0" y="1548"/>
                    <a:pt x="453" y="2001"/>
                    <a:pt x="1001" y="2001"/>
                  </a:cubicBezTo>
                  <a:cubicBezTo>
                    <a:pt x="1548" y="2001"/>
                    <a:pt x="2001" y="1548"/>
                    <a:pt x="2001" y="1001"/>
                  </a:cubicBezTo>
                  <a:cubicBezTo>
                    <a:pt x="2001" y="453"/>
                    <a:pt x="1548" y="1"/>
                    <a:pt x="1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158;p24">
              <a:extLst>
                <a:ext uri="{FF2B5EF4-FFF2-40B4-BE49-F238E27FC236}">
                  <a16:creationId xmlns:a16="http://schemas.microsoft.com/office/drawing/2014/main" id="{A229137C-8AF2-0D84-6286-775E78CEEE66}"/>
                </a:ext>
              </a:extLst>
            </p:cNvPr>
            <p:cNvSpPr/>
            <p:nvPr/>
          </p:nvSpPr>
          <p:spPr>
            <a:xfrm>
              <a:off x="3243687" y="2135247"/>
              <a:ext cx="196895" cy="65732"/>
            </a:xfrm>
            <a:custGeom>
              <a:avLst/>
              <a:gdLst/>
              <a:ahLst/>
              <a:cxnLst/>
              <a:rect l="l" t="t" r="r" b="b"/>
              <a:pathLst>
                <a:path w="5239" h="1749" extrusionOk="0">
                  <a:moveTo>
                    <a:pt x="661" y="1742"/>
                  </a:moveTo>
                  <a:lnTo>
                    <a:pt x="661" y="1742"/>
                  </a:lnTo>
                  <a:cubicBezTo>
                    <a:pt x="659" y="1744"/>
                    <a:pt x="657" y="1746"/>
                    <a:pt x="655" y="1748"/>
                  </a:cubicBezTo>
                  <a:lnTo>
                    <a:pt x="667" y="1748"/>
                  </a:lnTo>
                  <a:lnTo>
                    <a:pt x="661" y="1742"/>
                  </a:lnTo>
                  <a:close/>
                  <a:moveTo>
                    <a:pt x="2620" y="1"/>
                  </a:moveTo>
                  <a:cubicBezTo>
                    <a:pt x="1670" y="1"/>
                    <a:pt x="721" y="361"/>
                    <a:pt x="0" y="1081"/>
                  </a:cubicBezTo>
                  <a:lnTo>
                    <a:pt x="661" y="1742"/>
                  </a:lnTo>
                  <a:lnTo>
                    <a:pt x="661" y="1742"/>
                  </a:lnTo>
                  <a:cubicBezTo>
                    <a:pt x="1202" y="1204"/>
                    <a:pt x="1911" y="935"/>
                    <a:pt x="2620" y="935"/>
                  </a:cubicBezTo>
                  <a:cubicBezTo>
                    <a:pt x="3331" y="935"/>
                    <a:pt x="4042" y="1206"/>
                    <a:pt x="4584" y="1748"/>
                  </a:cubicBezTo>
                  <a:lnTo>
                    <a:pt x="5239" y="1081"/>
                  </a:lnTo>
                  <a:cubicBezTo>
                    <a:pt x="4519" y="361"/>
                    <a:pt x="3569" y="1"/>
                    <a:pt x="2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159;p24">
              <a:extLst>
                <a:ext uri="{FF2B5EF4-FFF2-40B4-BE49-F238E27FC236}">
                  <a16:creationId xmlns:a16="http://schemas.microsoft.com/office/drawing/2014/main" id="{C192FE77-5BF2-FFD3-5A1B-FB3CDA64CA53}"/>
                </a:ext>
              </a:extLst>
            </p:cNvPr>
            <p:cNvSpPr/>
            <p:nvPr/>
          </p:nvSpPr>
          <p:spPr>
            <a:xfrm>
              <a:off x="3202497" y="2068576"/>
              <a:ext cx="279727" cy="83170"/>
            </a:xfrm>
            <a:custGeom>
              <a:avLst/>
              <a:gdLst/>
              <a:ahLst/>
              <a:cxnLst/>
              <a:rect l="l" t="t" r="r" b="b"/>
              <a:pathLst>
                <a:path w="7443" h="2213" extrusionOk="0">
                  <a:moveTo>
                    <a:pt x="3717" y="1"/>
                  </a:moveTo>
                  <a:cubicBezTo>
                    <a:pt x="2370" y="1"/>
                    <a:pt x="1025" y="516"/>
                    <a:pt x="1" y="1546"/>
                  </a:cubicBezTo>
                  <a:lnTo>
                    <a:pt x="656" y="2212"/>
                  </a:lnTo>
                  <a:cubicBezTo>
                    <a:pt x="1501" y="1367"/>
                    <a:pt x="2608" y="944"/>
                    <a:pt x="3716" y="944"/>
                  </a:cubicBezTo>
                  <a:cubicBezTo>
                    <a:pt x="4823" y="944"/>
                    <a:pt x="5930" y="1367"/>
                    <a:pt x="6775" y="2212"/>
                  </a:cubicBezTo>
                  <a:lnTo>
                    <a:pt x="7442" y="1546"/>
                  </a:lnTo>
                  <a:cubicBezTo>
                    <a:pt x="6412" y="516"/>
                    <a:pt x="5064" y="1"/>
                    <a:pt x="3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160;p24">
              <a:extLst>
                <a:ext uri="{FF2B5EF4-FFF2-40B4-BE49-F238E27FC236}">
                  <a16:creationId xmlns:a16="http://schemas.microsoft.com/office/drawing/2014/main" id="{6F60ED5D-7505-C73C-8F26-5EB76801D05B}"/>
                </a:ext>
              </a:extLst>
            </p:cNvPr>
            <p:cNvSpPr/>
            <p:nvPr/>
          </p:nvSpPr>
          <p:spPr>
            <a:xfrm>
              <a:off x="3161344" y="1999912"/>
              <a:ext cx="361581" cy="99932"/>
            </a:xfrm>
            <a:custGeom>
              <a:avLst/>
              <a:gdLst/>
              <a:ahLst/>
              <a:cxnLst/>
              <a:rect l="l" t="t" r="r" b="b"/>
              <a:pathLst>
                <a:path w="9621" h="2659" extrusionOk="0">
                  <a:moveTo>
                    <a:pt x="661" y="2652"/>
                  </a:moveTo>
                  <a:lnTo>
                    <a:pt x="661" y="2652"/>
                  </a:lnTo>
                  <a:cubicBezTo>
                    <a:pt x="659" y="2654"/>
                    <a:pt x="657" y="2656"/>
                    <a:pt x="655" y="2658"/>
                  </a:cubicBezTo>
                  <a:lnTo>
                    <a:pt x="667" y="2658"/>
                  </a:lnTo>
                  <a:lnTo>
                    <a:pt x="661" y="2652"/>
                  </a:lnTo>
                  <a:close/>
                  <a:moveTo>
                    <a:pt x="4811" y="0"/>
                  </a:moveTo>
                  <a:cubicBezTo>
                    <a:pt x="3069" y="0"/>
                    <a:pt x="1328" y="664"/>
                    <a:pt x="0" y="1991"/>
                  </a:cubicBezTo>
                  <a:lnTo>
                    <a:pt x="661" y="2652"/>
                  </a:lnTo>
                  <a:lnTo>
                    <a:pt x="661" y="2652"/>
                  </a:lnTo>
                  <a:cubicBezTo>
                    <a:pt x="1809" y="1507"/>
                    <a:pt x="3310" y="935"/>
                    <a:pt x="4809" y="935"/>
                  </a:cubicBezTo>
                  <a:cubicBezTo>
                    <a:pt x="6311" y="935"/>
                    <a:pt x="7811" y="1509"/>
                    <a:pt x="8954" y="2658"/>
                  </a:cubicBezTo>
                  <a:lnTo>
                    <a:pt x="9621" y="1991"/>
                  </a:lnTo>
                  <a:cubicBezTo>
                    <a:pt x="8293" y="664"/>
                    <a:pt x="6552" y="0"/>
                    <a:pt x="48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161;p24">
              <a:extLst>
                <a:ext uri="{FF2B5EF4-FFF2-40B4-BE49-F238E27FC236}">
                  <a16:creationId xmlns:a16="http://schemas.microsoft.com/office/drawing/2014/main" id="{8D76A5BD-6E8E-D71A-04DD-CB5FBD2C7B0A}"/>
                </a:ext>
              </a:extLst>
            </p:cNvPr>
            <p:cNvSpPr/>
            <p:nvPr/>
          </p:nvSpPr>
          <p:spPr>
            <a:xfrm>
              <a:off x="6208157" y="2302940"/>
              <a:ext cx="44310" cy="44347"/>
            </a:xfrm>
            <a:custGeom>
              <a:avLst/>
              <a:gdLst/>
              <a:ahLst/>
              <a:cxnLst/>
              <a:rect l="l" t="t" r="r" b="b"/>
              <a:pathLst>
                <a:path w="1179" h="1180" extrusionOk="0"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17"/>
                    <a:pt x="274" y="1179"/>
                    <a:pt x="595" y="1179"/>
                  </a:cubicBezTo>
                  <a:cubicBezTo>
                    <a:pt x="917" y="1179"/>
                    <a:pt x="1179" y="917"/>
                    <a:pt x="1179" y="596"/>
                  </a:cubicBezTo>
                  <a:cubicBezTo>
                    <a:pt x="1179" y="274"/>
                    <a:pt x="917" y="1"/>
                    <a:pt x="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162;p24">
              <a:extLst>
                <a:ext uri="{FF2B5EF4-FFF2-40B4-BE49-F238E27FC236}">
                  <a16:creationId xmlns:a16="http://schemas.microsoft.com/office/drawing/2014/main" id="{9109104A-7740-ABD6-0715-95F2706273F7}"/>
                </a:ext>
              </a:extLst>
            </p:cNvPr>
            <p:cNvSpPr/>
            <p:nvPr/>
          </p:nvSpPr>
          <p:spPr>
            <a:xfrm>
              <a:off x="6172341" y="2263103"/>
              <a:ext cx="116393" cy="38973"/>
            </a:xfrm>
            <a:custGeom>
              <a:avLst/>
              <a:gdLst/>
              <a:ahLst/>
              <a:cxnLst/>
              <a:rect l="l" t="t" r="r" b="b"/>
              <a:pathLst>
                <a:path w="3097" h="1037" extrusionOk="0">
                  <a:moveTo>
                    <a:pt x="388" y="1031"/>
                  </a:moveTo>
                  <a:lnTo>
                    <a:pt x="388" y="1031"/>
                  </a:lnTo>
                  <a:cubicBezTo>
                    <a:pt x="386" y="1033"/>
                    <a:pt x="384" y="1035"/>
                    <a:pt x="382" y="1037"/>
                  </a:cubicBezTo>
                  <a:lnTo>
                    <a:pt x="394" y="1037"/>
                  </a:lnTo>
                  <a:lnTo>
                    <a:pt x="388" y="1031"/>
                  </a:lnTo>
                  <a:close/>
                  <a:moveTo>
                    <a:pt x="1548" y="1"/>
                  </a:moveTo>
                  <a:cubicBezTo>
                    <a:pt x="989" y="1"/>
                    <a:pt x="429" y="215"/>
                    <a:pt x="1" y="644"/>
                  </a:cubicBezTo>
                  <a:lnTo>
                    <a:pt x="388" y="1031"/>
                  </a:lnTo>
                  <a:lnTo>
                    <a:pt x="388" y="1031"/>
                  </a:lnTo>
                  <a:cubicBezTo>
                    <a:pt x="708" y="713"/>
                    <a:pt x="1125" y="555"/>
                    <a:pt x="1542" y="555"/>
                  </a:cubicBezTo>
                  <a:cubicBezTo>
                    <a:pt x="1962" y="555"/>
                    <a:pt x="2382" y="715"/>
                    <a:pt x="2703" y="1037"/>
                  </a:cubicBezTo>
                  <a:lnTo>
                    <a:pt x="3096" y="644"/>
                  </a:lnTo>
                  <a:cubicBezTo>
                    <a:pt x="2668" y="215"/>
                    <a:pt x="2108" y="1"/>
                    <a:pt x="1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163;p24">
              <a:extLst>
                <a:ext uri="{FF2B5EF4-FFF2-40B4-BE49-F238E27FC236}">
                  <a16:creationId xmlns:a16="http://schemas.microsoft.com/office/drawing/2014/main" id="{ED031884-E54D-7F42-A630-CDCD82245E6F}"/>
                </a:ext>
              </a:extLst>
            </p:cNvPr>
            <p:cNvSpPr/>
            <p:nvPr/>
          </p:nvSpPr>
          <p:spPr>
            <a:xfrm>
              <a:off x="6147724" y="2223979"/>
              <a:ext cx="165175" cy="49008"/>
            </a:xfrm>
            <a:custGeom>
              <a:avLst/>
              <a:gdLst/>
              <a:ahLst/>
              <a:cxnLst/>
              <a:rect l="l" t="t" r="r" b="b"/>
              <a:pathLst>
                <a:path w="4395" h="1304" extrusionOk="0">
                  <a:moveTo>
                    <a:pt x="2197" y="0"/>
                  </a:moveTo>
                  <a:cubicBezTo>
                    <a:pt x="1403" y="0"/>
                    <a:pt x="608" y="304"/>
                    <a:pt x="1" y="911"/>
                  </a:cubicBezTo>
                  <a:lnTo>
                    <a:pt x="394" y="1304"/>
                  </a:lnTo>
                  <a:cubicBezTo>
                    <a:pt x="894" y="804"/>
                    <a:pt x="1549" y="554"/>
                    <a:pt x="2203" y="554"/>
                  </a:cubicBezTo>
                  <a:cubicBezTo>
                    <a:pt x="2858" y="554"/>
                    <a:pt x="3513" y="804"/>
                    <a:pt x="4013" y="1304"/>
                  </a:cubicBezTo>
                  <a:lnTo>
                    <a:pt x="4394" y="911"/>
                  </a:lnTo>
                  <a:cubicBezTo>
                    <a:pt x="3787" y="304"/>
                    <a:pt x="2992" y="0"/>
                    <a:pt x="2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164;p24">
              <a:extLst>
                <a:ext uri="{FF2B5EF4-FFF2-40B4-BE49-F238E27FC236}">
                  <a16:creationId xmlns:a16="http://schemas.microsoft.com/office/drawing/2014/main" id="{84A9BD32-14C6-24AD-7818-01948ACDED3F}"/>
                </a:ext>
              </a:extLst>
            </p:cNvPr>
            <p:cNvSpPr/>
            <p:nvPr/>
          </p:nvSpPr>
          <p:spPr>
            <a:xfrm>
              <a:off x="6123559" y="2183014"/>
              <a:ext cx="213920" cy="59117"/>
            </a:xfrm>
            <a:custGeom>
              <a:avLst/>
              <a:gdLst/>
              <a:ahLst/>
              <a:cxnLst/>
              <a:rect l="l" t="t" r="r" b="b"/>
              <a:pathLst>
                <a:path w="5692" h="1573" extrusionOk="0">
                  <a:moveTo>
                    <a:pt x="2846" y="1"/>
                  </a:moveTo>
                  <a:cubicBezTo>
                    <a:pt x="1817" y="1"/>
                    <a:pt x="787" y="394"/>
                    <a:pt x="1" y="1179"/>
                  </a:cubicBezTo>
                  <a:lnTo>
                    <a:pt x="394" y="1572"/>
                  </a:lnTo>
                  <a:cubicBezTo>
                    <a:pt x="1072" y="894"/>
                    <a:pt x="1959" y="554"/>
                    <a:pt x="2846" y="554"/>
                  </a:cubicBezTo>
                  <a:cubicBezTo>
                    <a:pt x="3733" y="554"/>
                    <a:pt x="4620" y="894"/>
                    <a:pt x="5299" y="1572"/>
                  </a:cubicBezTo>
                  <a:lnTo>
                    <a:pt x="5692" y="1179"/>
                  </a:lnTo>
                  <a:cubicBezTo>
                    <a:pt x="4906" y="394"/>
                    <a:pt x="3876" y="1"/>
                    <a:pt x="2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165;p24">
              <a:extLst>
                <a:ext uri="{FF2B5EF4-FFF2-40B4-BE49-F238E27FC236}">
                  <a16:creationId xmlns:a16="http://schemas.microsoft.com/office/drawing/2014/main" id="{69D568B6-C183-7DFB-5FAF-E52DE3E84A49}"/>
                </a:ext>
              </a:extLst>
            </p:cNvPr>
            <p:cNvSpPr/>
            <p:nvPr/>
          </p:nvSpPr>
          <p:spPr>
            <a:xfrm>
              <a:off x="3003835" y="1748974"/>
              <a:ext cx="168745" cy="172316"/>
            </a:xfrm>
            <a:custGeom>
              <a:avLst/>
              <a:gdLst/>
              <a:ahLst/>
              <a:cxnLst/>
              <a:rect l="l" t="t" r="r" b="b"/>
              <a:pathLst>
                <a:path w="4490" h="4585" extrusionOk="0">
                  <a:moveTo>
                    <a:pt x="2239" y="394"/>
                  </a:moveTo>
                  <a:cubicBezTo>
                    <a:pt x="2822" y="394"/>
                    <a:pt x="3287" y="870"/>
                    <a:pt x="3287" y="1441"/>
                  </a:cubicBezTo>
                  <a:lnTo>
                    <a:pt x="3287" y="1596"/>
                  </a:lnTo>
                  <a:lnTo>
                    <a:pt x="1203" y="1596"/>
                  </a:lnTo>
                  <a:lnTo>
                    <a:pt x="1191" y="1441"/>
                  </a:lnTo>
                  <a:cubicBezTo>
                    <a:pt x="1191" y="870"/>
                    <a:pt x="1655" y="394"/>
                    <a:pt x="2239" y="394"/>
                  </a:cubicBezTo>
                  <a:close/>
                  <a:moveTo>
                    <a:pt x="2239" y="2462"/>
                  </a:moveTo>
                  <a:cubicBezTo>
                    <a:pt x="2411" y="2462"/>
                    <a:pt x="2584" y="2578"/>
                    <a:pt x="2584" y="2811"/>
                  </a:cubicBezTo>
                  <a:cubicBezTo>
                    <a:pt x="2584" y="2918"/>
                    <a:pt x="2525" y="3025"/>
                    <a:pt x="2429" y="3096"/>
                  </a:cubicBezTo>
                  <a:lnTo>
                    <a:pt x="2429" y="3358"/>
                  </a:lnTo>
                  <a:cubicBezTo>
                    <a:pt x="2441" y="3495"/>
                    <a:pt x="2340" y="3564"/>
                    <a:pt x="2239" y="3564"/>
                  </a:cubicBezTo>
                  <a:cubicBezTo>
                    <a:pt x="2138" y="3564"/>
                    <a:pt x="2036" y="3495"/>
                    <a:pt x="2048" y="3358"/>
                  </a:cubicBezTo>
                  <a:lnTo>
                    <a:pt x="2048" y="3096"/>
                  </a:lnTo>
                  <a:cubicBezTo>
                    <a:pt x="1953" y="3037"/>
                    <a:pt x="1894" y="2930"/>
                    <a:pt x="1894" y="2811"/>
                  </a:cubicBezTo>
                  <a:cubicBezTo>
                    <a:pt x="1894" y="2578"/>
                    <a:pt x="2066" y="2462"/>
                    <a:pt x="2239" y="2462"/>
                  </a:cubicBezTo>
                  <a:close/>
                  <a:moveTo>
                    <a:pt x="2239" y="1"/>
                  </a:moveTo>
                  <a:cubicBezTo>
                    <a:pt x="1441" y="1"/>
                    <a:pt x="798" y="644"/>
                    <a:pt x="798" y="1441"/>
                  </a:cubicBezTo>
                  <a:lnTo>
                    <a:pt x="798" y="1596"/>
                  </a:lnTo>
                  <a:lnTo>
                    <a:pt x="477" y="1596"/>
                  </a:lnTo>
                  <a:cubicBezTo>
                    <a:pt x="215" y="1596"/>
                    <a:pt x="0" y="1810"/>
                    <a:pt x="0" y="2072"/>
                  </a:cubicBezTo>
                  <a:lnTo>
                    <a:pt x="0" y="4120"/>
                  </a:lnTo>
                  <a:cubicBezTo>
                    <a:pt x="0" y="4370"/>
                    <a:pt x="215" y="4585"/>
                    <a:pt x="477" y="4585"/>
                  </a:cubicBezTo>
                  <a:lnTo>
                    <a:pt x="4013" y="4585"/>
                  </a:lnTo>
                  <a:cubicBezTo>
                    <a:pt x="4275" y="4585"/>
                    <a:pt x="4489" y="4370"/>
                    <a:pt x="4489" y="4120"/>
                  </a:cubicBezTo>
                  <a:lnTo>
                    <a:pt x="4489" y="2072"/>
                  </a:lnTo>
                  <a:cubicBezTo>
                    <a:pt x="4489" y="1810"/>
                    <a:pt x="4275" y="1596"/>
                    <a:pt x="4013" y="1596"/>
                  </a:cubicBezTo>
                  <a:lnTo>
                    <a:pt x="3691" y="1596"/>
                  </a:lnTo>
                  <a:lnTo>
                    <a:pt x="3691" y="1441"/>
                  </a:lnTo>
                  <a:cubicBezTo>
                    <a:pt x="3691" y="644"/>
                    <a:pt x="3048" y="1"/>
                    <a:pt x="2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166;p24">
              <a:extLst>
                <a:ext uri="{FF2B5EF4-FFF2-40B4-BE49-F238E27FC236}">
                  <a16:creationId xmlns:a16="http://schemas.microsoft.com/office/drawing/2014/main" id="{9D969065-EEA6-D8FE-B02F-A29E40D5E06A}"/>
                </a:ext>
              </a:extLst>
            </p:cNvPr>
            <p:cNvSpPr/>
            <p:nvPr/>
          </p:nvSpPr>
          <p:spPr>
            <a:xfrm>
              <a:off x="6058691" y="1739578"/>
              <a:ext cx="134282" cy="134282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1"/>
                  </a:moveTo>
                  <a:cubicBezTo>
                    <a:pt x="798" y="1"/>
                    <a:pt x="0" y="798"/>
                    <a:pt x="0" y="1787"/>
                  </a:cubicBezTo>
                  <a:cubicBezTo>
                    <a:pt x="0" y="2775"/>
                    <a:pt x="798" y="3573"/>
                    <a:pt x="1786" y="3573"/>
                  </a:cubicBezTo>
                  <a:cubicBezTo>
                    <a:pt x="2775" y="3573"/>
                    <a:pt x="3572" y="2775"/>
                    <a:pt x="3572" y="1787"/>
                  </a:cubicBezTo>
                  <a:cubicBezTo>
                    <a:pt x="3572" y="798"/>
                    <a:pt x="2775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167;p24">
              <a:extLst>
                <a:ext uri="{FF2B5EF4-FFF2-40B4-BE49-F238E27FC236}">
                  <a16:creationId xmlns:a16="http://schemas.microsoft.com/office/drawing/2014/main" id="{D9199049-BE49-1448-CBEB-613593B1E7E3}"/>
                </a:ext>
              </a:extLst>
            </p:cNvPr>
            <p:cNvSpPr/>
            <p:nvPr/>
          </p:nvSpPr>
          <p:spPr>
            <a:xfrm>
              <a:off x="5995590" y="1870253"/>
              <a:ext cx="260484" cy="104291"/>
            </a:xfrm>
            <a:custGeom>
              <a:avLst/>
              <a:gdLst/>
              <a:ahLst/>
              <a:cxnLst/>
              <a:rect l="l" t="t" r="r" b="b"/>
              <a:pathLst>
                <a:path w="6931" h="2775" extrusionOk="0">
                  <a:moveTo>
                    <a:pt x="2156" y="0"/>
                  </a:moveTo>
                  <a:cubicBezTo>
                    <a:pt x="1239" y="369"/>
                    <a:pt x="513" y="1096"/>
                    <a:pt x="155" y="2012"/>
                  </a:cubicBezTo>
                  <a:cubicBezTo>
                    <a:pt x="1" y="2370"/>
                    <a:pt x="274" y="2763"/>
                    <a:pt x="667" y="2774"/>
                  </a:cubicBezTo>
                  <a:lnTo>
                    <a:pt x="6275" y="2774"/>
                  </a:lnTo>
                  <a:cubicBezTo>
                    <a:pt x="6668" y="2774"/>
                    <a:pt x="6930" y="2370"/>
                    <a:pt x="6787" y="2012"/>
                  </a:cubicBezTo>
                  <a:cubicBezTo>
                    <a:pt x="6430" y="1096"/>
                    <a:pt x="5704" y="369"/>
                    <a:pt x="4799" y="0"/>
                  </a:cubicBezTo>
                  <a:cubicBezTo>
                    <a:pt x="4406" y="304"/>
                    <a:pt x="3939" y="456"/>
                    <a:pt x="3473" y="456"/>
                  </a:cubicBezTo>
                  <a:cubicBezTo>
                    <a:pt x="3007" y="456"/>
                    <a:pt x="2543" y="304"/>
                    <a:pt x="2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168;p24">
              <a:extLst>
                <a:ext uri="{FF2B5EF4-FFF2-40B4-BE49-F238E27FC236}">
                  <a16:creationId xmlns:a16="http://schemas.microsoft.com/office/drawing/2014/main" id="{7325CE59-5B44-1A0E-F5F1-9CF3C6E98B5D}"/>
                </a:ext>
              </a:extLst>
            </p:cNvPr>
            <p:cNvSpPr/>
            <p:nvPr/>
          </p:nvSpPr>
          <p:spPr>
            <a:xfrm>
              <a:off x="5632694" y="2076092"/>
              <a:ext cx="298969" cy="292392"/>
            </a:xfrm>
            <a:custGeom>
              <a:avLst/>
              <a:gdLst/>
              <a:ahLst/>
              <a:cxnLst/>
              <a:rect l="l" t="t" r="r" b="b"/>
              <a:pathLst>
                <a:path w="7955" h="7780" extrusionOk="0">
                  <a:moveTo>
                    <a:pt x="3983" y="2527"/>
                  </a:moveTo>
                  <a:cubicBezTo>
                    <a:pt x="5168" y="2527"/>
                    <a:pt x="5882" y="3916"/>
                    <a:pt x="5120" y="4882"/>
                  </a:cubicBezTo>
                  <a:cubicBezTo>
                    <a:pt x="4832" y="5245"/>
                    <a:pt x="4406" y="5435"/>
                    <a:pt x="3976" y="5435"/>
                  </a:cubicBezTo>
                  <a:cubicBezTo>
                    <a:pt x="3659" y="5435"/>
                    <a:pt x="3340" y="5332"/>
                    <a:pt x="3072" y="5120"/>
                  </a:cubicBezTo>
                  <a:cubicBezTo>
                    <a:pt x="2060" y="4310"/>
                    <a:pt x="2525" y="2691"/>
                    <a:pt x="3811" y="2536"/>
                  </a:cubicBezTo>
                  <a:cubicBezTo>
                    <a:pt x="3869" y="2530"/>
                    <a:pt x="3927" y="2527"/>
                    <a:pt x="3983" y="2527"/>
                  </a:cubicBezTo>
                  <a:close/>
                  <a:moveTo>
                    <a:pt x="3955" y="0"/>
                  </a:moveTo>
                  <a:cubicBezTo>
                    <a:pt x="3778" y="0"/>
                    <a:pt x="3602" y="12"/>
                    <a:pt x="3430" y="36"/>
                  </a:cubicBezTo>
                  <a:cubicBezTo>
                    <a:pt x="3227" y="60"/>
                    <a:pt x="3108" y="250"/>
                    <a:pt x="3144" y="441"/>
                  </a:cubicBezTo>
                  <a:lnTo>
                    <a:pt x="3299" y="1048"/>
                  </a:lnTo>
                  <a:cubicBezTo>
                    <a:pt x="2858" y="1155"/>
                    <a:pt x="2441" y="1357"/>
                    <a:pt x="2096" y="1643"/>
                  </a:cubicBezTo>
                  <a:lnTo>
                    <a:pt x="1703" y="1155"/>
                  </a:lnTo>
                  <a:cubicBezTo>
                    <a:pt x="1639" y="1071"/>
                    <a:pt x="1543" y="1029"/>
                    <a:pt x="1446" y="1029"/>
                  </a:cubicBezTo>
                  <a:cubicBezTo>
                    <a:pt x="1364" y="1029"/>
                    <a:pt x="1281" y="1059"/>
                    <a:pt x="1215" y="1119"/>
                  </a:cubicBezTo>
                  <a:cubicBezTo>
                    <a:pt x="1084" y="1238"/>
                    <a:pt x="977" y="1369"/>
                    <a:pt x="870" y="1500"/>
                  </a:cubicBezTo>
                  <a:cubicBezTo>
                    <a:pt x="751" y="1643"/>
                    <a:pt x="656" y="1798"/>
                    <a:pt x="560" y="1953"/>
                  </a:cubicBezTo>
                  <a:cubicBezTo>
                    <a:pt x="453" y="2119"/>
                    <a:pt x="525" y="2334"/>
                    <a:pt x="703" y="2417"/>
                  </a:cubicBezTo>
                  <a:lnTo>
                    <a:pt x="1275" y="2691"/>
                  </a:lnTo>
                  <a:cubicBezTo>
                    <a:pt x="1072" y="3096"/>
                    <a:pt x="977" y="3548"/>
                    <a:pt x="977" y="3989"/>
                  </a:cubicBezTo>
                  <a:lnTo>
                    <a:pt x="346" y="3989"/>
                  </a:lnTo>
                  <a:cubicBezTo>
                    <a:pt x="155" y="4001"/>
                    <a:pt x="1" y="4167"/>
                    <a:pt x="24" y="4358"/>
                  </a:cubicBezTo>
                  <a:cubicBezTo>
                    <a:pt x="60" y="4715"/>
                    <a:pt x="132" y="5060"/>
                    <a:pt x="263" y="5382"/>
                  </a:cubicBezTo>
                  <a:cubicBezTo>
                    <a:pt x="317" y="5517"/>
                    <a:pt x="446" y="5598"/>
                    <a:pt x="578" y="5598"/>
                  </a:cubicBezTo>
                  <a:cubicBezTo>
                    <a:pt x="620" y="5598"/>
                    <a:pt x="663" y="5590"/>
                    <a:pt x="703" y="5572"/>
                  </a:cubicBezTo>
                  <a:lnTo>
                    <a:pt x="1275" y="5298"/>
                  </a:lnTo>
                  <a:cubicBezTo>
                    <a:pt x="1465" y="5703"/>
                    <a:pt x="1751" y="6060"/>
                    <a:pt x="2108" y="6334"/>
                  </a:cubicBezTo>
                  <a:lnTo>
                    <a:pt x="1715" y="6822"/>
                  </a:lnTo>
                  <a:cubicBezTo>
                    <a:pt x="1596" y="6977"/>
                    <a:pt x="1632" y="7203"/>
                    <a:pt x="1799" y="7311"/>
                  </a:cubicBezTo>
                  <a:cubicBezTo>
                    <a:pt x="2096" y="7501"/>
                    <a:pt x="2418" y="7656"/>
                    <a:pt x="2751" y="7763"/>
                  </a:cubicBezTo>
                  <a:cubicBezTo>
                    <a:pt x="2787" y="7774"/>
                    <a:pt x="2822" y="7779"/>
                    <a:pt x="2857" y="7779"/>
                  </a:cubicBezTo>
                  <a:cubicBezTo>
                    <a:pt x="3008" y="7779"/>
                    <a:pt x="3141" y="7680"/>
                    <a:pt x="3180" y="7525"/>
                  </a:cubicBezTo>
                  <a:lnTo>
                    <a:pt x="3311" y="6918"/>
                  </a:lnTo>
                  <a:cubicBezTo>
                    <a:pt x="3531" y="6965"/>
                    <a:pt x="3757" y="6989"/>
                    <a:pt x="3983" y="6989"/>
                  </a:cubicBezTo>
                  <a:cubicBezTo>
                    <a:pt x="4210" y="6989"/>
                    <a:pt x="4436" y="6965"/>
                    <a:pt x="4656" y="6918"/>
                  </a:cubicBezTo>
                  <a:lnTo>
                    <a:pt x="4799" y="7525"/>
                  </a:lnTo>
                  <a:cubicBezTo>
                    <a:pt x="4838" y="7680"/>
                    <a:pt x="4971" y="7779"/>
                    <a:pt x="5121" y="7779"/>
                  </a:cubicBezTo>
                  <a:cubicBezTo>
                    <a:pt x="5156" y="7779"/>
                    <a:pt x="5192" y="7774"/>
                    <a:pt x="5228" y="7763"/>
                  </a:cubicBezTo>
                  <a:cubicBezTo>
                    <a:pt x="5561" y="7656"/>
                    <a:pt x="5882" y="7501"/>
                    <a:pt x="6180" y="7299"/>
                  </a:cubicBezTo>
                  <a:cubicBezTo>
                    <a:pt x="6347" y="7192"/>
                    <a:pt x="6382" y="6965"/>
                    <a:pt x="6263" y="6822"/>
                  </a:cubicBezTo>
                  <a:lnTo>
                    <a:pt x="5870" y="6322"/>
                  </a:lnTo>
                  <a:cubicBezTo>
                    <a:pt x="6216" y="6049"/>
                    <a:pt x="6501" y="5691"/>
                    <a:pt x="6692" y="5287"/>
                  </a:cubicBezTo>
                  <a:lnTo>
                    <a:pt x="7263" y="5560"/>
                  </a:lnTo>
                  <a:cubicBezTo>
                    <a:pt x="7304" y="5578"/>
                    <a:pt x="7347" y="5586"/>
                    <a:pt x="7390" y="5586"/>
                  </a:cubicBezTo>
                  <a:cubicBezTo>
                    <a:pt x="7525" y="5586"/>
                    <a:pt x="7659" y="5505"/>
                    <a:pt x="7704" y="5370"/>
                  </a:cubicBezTo>
                  <a:cubicBezTo>
                    <a:pt x="7835" y="5037"/>
                    <a:pt x="7906" y="4691"/>
                    <a:pt x="7942" y="4334"/>
                  </a:cubicBezTo>
                  <a:cubicBezTo>
                    <a:pt x="7954" y="4144"/>
                    <a:pt x="7799" y="3977"/>
                    <a:pt x="7609" y="3977"/>
                  </a:cubicBezTo>
                  <a:lnTo>
                    <a:pt x="6978" y="3977"/>
                  </a:lnTo>
                  <a:cubicBezTo>
                    <a:pt x="6978" y="3524"/>
                    <a:pt x="6882" y="3072"/>
                    <a:pt x="6680" y="2667"/>
                  </a:cubicBezTo>
                  <a:lnTo>
                    <a:pt x="7252" y="2393"/>
                  </a:lnTo>
                  <a:cubicBezTo>
                    <a:pt x="7430" y="2310"/>
                    <a:pt x="7490" y="2096"/>
                    <a:pt x="7394" y="1929"/>
                  </a:cubicBezTo>
                  <a:cubicBezTo>
                    <a:pt x="7180" y="1619"/>
                    <a:pt x="6954" y="1322"/>
                    <a:pt x="6680" y="1048"/>
                  </a:cubicBezTo>
                  <a:cubicBezTo>
                    <a:pt x="6630" y="993"/>
                    <a:pt x="6563" y="966"/>
                    <a:pt x="6494" y="966"/>
                  </a:cubicBezTo>
                  <a:cubicBezTo>
                    <a:pt x="6414" y="966"/>
                    <a:pt x="6333" y="1002"/>
                    <a:pt x="6275" y="1072"/>
                  </a:cubicBezTo>
                  <a:lnTo>
                    <a:pt x="5835" y="1619"/>
                  </a:lnTo>
                  <a:cubicBezTo>
                    <a:pt x="5489" y="1346"/>
                    <a:pt x="5073" y="1143"/>
                    <a:pt x="4632" y="1048"/>
                  </a:cubicBezTo>
                  <a:lnTo>
                    <a:pt x="4763" y="441"/>
                  </a:lnTo>
                  <a:cubicBezTo>
                    <a:pt x="4811" y="250"/>
                    <a:pt x="4680" y="60"/>
                    <a:pt x="4489" y="36"/>
                  </a:cubicBezTo>
                  <a:cubicBezTo>
                    <a:pt x="4311" y="12"/>
                    <a:pt x="4132" y="0"/>
                    <a:pt x="3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169;p24">
              <a:extLst>
                <a:ext uri="{FF2B5EF4-FFF2-40B4-BE49-F238E27FC236}">
                  <a16:creationId xmlns:a16="http://schemas.microsoft.com/office/drawing/2014/main" id="{60370828-6E7C-0713-6F35-FB58C40B59D4}"/>
                </a:ext>
              </a:extLst>
            </p:cNvPr>
            <p:cNvSpPr/>
            <p:nvPr/>
          </p:nvSpPr>
          <p:spPr>
            <a:xfrm>
              <a:off x="2861999" y="2126979"/>
              <a:ext cx="174984" cy="171000"/>
            </a:xfrm>
            <a:custGeom>
              <a:avLst/>
              <a:gdLst/>
              <a:ahLst/>
              <a:cxnLst/>
              <a:rect l="l" t="t" r="r" b="b"/>
              <a:pathLst>
                <a:path w="4656" h="4550" extrusionOk="0">
                  <a:moveTo>
                    <a:pt x="2339" y="1485"/>
                  </a:moveTo>
                  <a:cubicBezTo>
                    <a:pt x="3023" y="1485"/>
                    <a:pt x="3429" y="2296"/>
                    <a:pt x="2989" y="2861"/>
                  </a:cubicBezTo>
                  <a:cubicBezTo>
                    <a:pt x="2817" y="3074"/>
                    <a:pt x="2566" y="3184"/>
                    <a:pt x="2316" y="3184"/>
                  </a:cubicBezTo>
                  <a:cubicBezTo>
                    <a:pt x="2132" y="3184"/>
                    <a:pt x="1949" y="3125"/>
                    <a:pt x="1798" y="3004"/>
                  </a:cubicBezTo>
                  <a:cubicBezTo>
                    <a:pt x="1203" y="2528"/>
                    <a:pt x="1465" y="1575"/>
                    <a:pt x="2227" y="1492"/>
                  </a:cubicBezTo>
                  <a:cubicBezTo>
                    <a:pt x="2265" y="1487"/>
                    <a:pt x="2303" y="1485"/>
                    <a:pt x="2339" y="1485"/>
                  </a:cubicBezTo>
                  <a:close/>
                  <a:moveTo>
                    <a:pt x="2310" y="1"/>
                  </a:moveTo>
                  <a:cubicBezTo>
                    <a:pt x="2206" y="1"/>
                    <a:pt x="2102" y="9"/>
                    <a:pt x="2000" y="27"/>
                  </a:cubicBezTo>
                  <a:cubicBezTo>
                    <a:pt x="1881" y="39"/>
                    <a:pt x="1810" y="146"/>
                    <a:pt x="1834" y="254"/>
                  </a:cubicBezTo>
                  <a:lnTo>
                    <a:pt x="1917" y="611"/>
                  </a:lnTo>
                  <a:cubicBezTo>
                    <a:pt x="1667" y="682"/>
                    <a:pt x="1417" y="789"/>
                    <a:pt x="1215" y="956"/>
                  </a:cubicBezTo>
                  <a:lnTo>
                    <a:pt x="1000" y="682"/>
                  </a:lnTo>
                  <a:cubicBezTo>
                    <a:pt x="962" y="631"/>
                    <a:pt x="903" y="607"/>
                    <a:pt x="846" y="607"/>
                  </a:cubicBezTo>
                  <a:cubicBezTo>
                    <a:pt x="796" y="607"/>
                    <a:pt x="748" y="625"/>
                    <a:pt x="715" y="658"/>
                  </a:cubicBezTo>
                  <a:cubicBezTo>
                    <a:pt x="643" y="730"/>
                    <a:pt x="572" y="801"/>
                    <a:pt x="512" y="885"/>
                  </a:cubicBezTo>
                  <a:cubicBezTo>
                    <a:pt x="441" y="968"/>
                    <a:pt x="381" y="1051"/>
                    <a:pt x="322" y="1146"/>
                  </a:cubicBezTo>
                  <a:cubicBezTo>
                    <a:pt x="274" y="1242"/>
                    <a:pt x="310" y="1373"/>
                    <a:pt x="405" y="1420"/>
                  </a:cubicBezTo>
                  <a:lnTo>
                    <a:pt x="738" y="1575"/>
                  </a:lnTo>
                  <a:cubicBezTo>
                    <a:pt x="631" y="1813"/>
                    <a:pt x="572" y="2075"/>
                    <a:pt x="572" y="2337"/>
                  </a:cubicBezTo>
                  <a:lnTo>
                    <a:pt x="203" y="2337"/>
                  </a:lnTo>
                  <a:cubicBezTo>
                    <a:pt x="95" y="2337"/>
                    <a:pt x="0" y="2444"/>
                    <a:pt x="12" y="2551"/>
                  </a:cubicBezTo>
                  <a:cubicBezTo>
                    <a:pt x="36" y="2754"/>
                    <a:pt x="84" y="2956"/>
                    <a:pt x="155" y="3159"/>
                  </a:cubicBezTo>
                  <a:cubicBezTo>
                    <a:pt x="181" y="3238"/>
                    <a:pt x="259" y="3284"/>
                    <a:pt x="337" y="3284"/>
                  </a:cubicBezTo>
                  <a:cubicBezTo>
                    <a:pt x="364" y="3284"/>
                    <a:pt x="392" y="3278"/>
                    <a:pt x="417" y="3266"/>
                  </a:cubicBezTo>
                  <a:lnTo>
                    <a:pt x="750" y="3099"/>
                  </a:lnTo>
                  <a:cubicBezTo>
                    <a:pt x="869" y="3337"/>
                    <a:pt x="1036" y="3540"/>
                    <a:pt x="1238" y="3706"/>
                  </a:cubicBezTo>
                  <a:lnTo>
                    <a:pt x="1012" y="3992"/>
                  </a:lnTo>
                  <a:cubicBezTo>
                    <a:pt x="941" y="4087"/>
                    <a:pt x="965" y="4218"/>
                    <a:pt x="1060" y="4278"/>
                  </a:cubicBezTo>
                  <a:cubicBezTo>
                    <a:pt x="1227" y="4385"/>
                    <a:pt x="1417" y="4480"/>
                    <a:pt x="1619" y="4540"/>
                  </a:cubicBezTo>
                  <a:cubicBezTo>
                    <a:pt x="1638" y="4546"/>
                    <a:pt x="1658" y="4549"/>
                    <a:pt x="1677" y="4549"/>
                  </a:cubicBezTo>
                  <a:cubicBezTo>
                    <a:pt x="1765" y="4549"/>
                    <a:pt x="1848" y="4485"/>
                    <a:pt x="1858" y="4397"/>
                  </a:cubicBezTo>
                  <a:lnTo>
                    <a:pt x="1941" y="4040"/>
                  </a:lnTo>
                  <a:cubicBezTo>
                    <a:pt x="2072" y="4069"/>
                    <a:pt x="2203" y="4084"/>
                    <a:pt x="2334" y="4084"/>
                  </a:cubicBezTo>
                  <a:cubicBezTo>
                    <a:pt x="2465" y="4084"/>
                    <a:pt x="2596" y="4069"/>
                    <a:pt x="2727" y="4040"/>
                  </a:cubicBezTo>
                  <a:lnTo>
                    <a:pt x="2810" y="4397"/>
                  </a:lnTo>
                  <a:cubicBezTo>
                    <a:pt x="2829" y="4483"/>
                    <a:pt x="2910" y="4538"/>
                    <a:pt x="2996" y="4538"/>
                  </a:cubicBezTo>
                  <a:cubicBezTo>
                    <a:pt x="3017" y="4538"/>
                    <a:pt x="3039" y="4535"/>
                    <a:pt x="3060" y="4528"/>
                  </a:cubicBezTo>
                  <a:cubicBezTo>
                    <a:pt x="3251" y="4468"/>
                    <a:pt x="3441" y="4373"/>
                    <a:pt x="3620" y="4266"/>
                  </a:cubicBezTo>
                  <a:cubicBezTo>
                    <a:pt x="3715" y="4194"/>
                    <a:pt x="3727" y="4075"/>
                    <a:pt x="3655" y="3980"/>
                  </a:cubicBezTo>
                  <a:lnTo>
                    <a:pt x="3429" y="3694"/>
                  </a:lnTo>
                  <a:cubicBezTo>
                    <a:pt x="3632" y="3528"/>
                    <a:pt x="3798" y="3325"/>
                    <a:pt x="3917" y="3087"/>
                  </a:cubicBezTo>
                  <a:lnTo>
                    <a:pt x="4251" y="3242"/>
                  </a:lnTo>
                  <a:cubicBezTo>
                    <a:pt x="4276" y="3255"/>
                    <a:pt x="4303" y="3260"/>
                    <a:pt x="4331" y="3260"/>
                  </a:cubicBezTo>
                  <a:cubicBezTo>
                    <a:pt x="4408" y="3260"/>
                    <a:pt x="4486" y="3214"/>
                    <a:pt x="4513" y="3135"/>
                  </a:cubicBezTo>
                  <a:cubicBezTo>
                    <a:pt x="4584" y="2944"/>
                    <a:pt x="4632" y="2742"/>
                    <a:pt x="4644" y="2528"/>
                  </a:cubicBezTo>
                  <a:cubicBezTo>
                    <a:pt x="4656" y="2420"/>
                    <a:pt x="4572" y="2325"/>
                    <a:pt x="4453" y="2313"/>
                  </a:cubicBezTo>
                  <a:lnTo>
                    <a:pt x="4084" y="2313"/>
                  </a:lnTo>
                  <a:cubicBezTo>
                    <a:pt x="4084" y="2051"/>
                    <a:pt x="4024" y="1789"/>
                    <a:pt x="3917" y="1551"/>
                  </a:cubicBezTo>
                  <a:lnTo>
                    <a:pt x="4239" y="1397"/>
                  </a:lnTo>
                  <a:cubicBezTo>
                    <a:pt x="4346" y="1349"/>
                    <a:pt x="4382" y="1218"/>
                    <a:pt x="4322" y="1123"/>
                  </a:cubicBezTo>
                  <a:cubicBezTo>
                    <a:pt x="4203" y="932"/>
                    <a:pt x="4072" y="765"/>
                    <a:pt x="3917" y="611"/>
                  </a:cubicBezTo>
                  <a:cubicBezTo>
                    <a:pt x="3885" y="578"/>
                    <a:pt x="3844" y="563"/>
                    <a:pt x="3805" y="563"/>
                  </a:cubicBezTo>
                  <a:cubicBezTo>
                    <a:pt x="3758" y="563"/>
                    <a:pt x="3711" y="584"/>
                    <a:pt x="3679" y="623"/>
                  </a:cubicBezTo>
                  <a:lnTo>
                    <a:pt x="3405" y="956"/>
                  </a:lnTo>
                  <a:cubicBezTo>
                    <a:pt x="3203" y="789"/>
                    <a:pt x="2965" y="670"/>
                    <a:pt x="2703" y="623"/>
                  </a:cubicBezTo>
                  <a:lnTo>
                    <a:pt x="2786" y="254"/>
                  </a:lnTo>
                  <a:cubicBezTo>
                    <a:pt x="2810" y="146"/>
                    <a:pt x="2727" y="39"/>
                    <a:pt x="2620" y="27"/>
                  </a:cubicBezTo>
                  <a:cubicBezTo>
                    <a:pt x="2518" y="9"/>
                    <a:pt x="2414" y="1"/>
                    <a:pt x="2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170;p24">
              <a:extLst>
                <a:ext uri="{FF2B5EF4-FFF2-40B4-BE49-F238E27FC236}">
                  <a16:creationId xmlns:a16="http://schemas.microsoft.com/office/drawing/2014/main" id="{9868BCB2-BC41-EF98-F93B-0386DB66A69C}"/>
                </a:ext>
              </a:extLst>
            </p:cNvPr>
            <p:cNvSpPr/>
            <p:nvPr/>
          </p:nvSpPr>
          <p:spPr>
            <a:xfrm>
              <a:off x="5964735" y="2430194"/>
              <a:ext cx="361581" cy="214220"/>
            </a:xfrm>
            <a:custGeom>
              <a:avLst/>
              <a:gdLst/>
              <a:ahLst/>
              <a:cxnLst/>
              <a:rect l="l" t="t" r="r" b="b"/>
              <a:pathLst>
                <a:path w="9621" h="5700" extrusionOk="0">
                  <a:moveTo>
                    <a:pt x="3769" y="0"/>
                  </a:moveTo>
                  <a:cubicBezTo>
                    <a:pt x="2881" y="0"/>
                    <a:pt x="1993" y="518"/>
                    <a:pt x="1679" y="1544"/>
                  </a:cubicBezTo>
                  <a:cubicBezTo>
                    <a:pt x="667" y="1806"/>
                    <a:pt x="0" y="2782"/>
                    <a:pt x="119" y="3818"/>
                  </a:cubicBezTo>
                  <a:cubicBezTo>
                    <a:pt x="238" y="4854"/>
                    <a:pt x="1095" y="5651"/>
                    <a:pt x="2143" y="5687"/>
                  </a:cubicBezTo>
                  <a:lnTo>
                    <a:pt x="8025" y="5687"/>
                  </a:lnTo>
                  <a:cubicBezTo>
                    <a:pt x="8073" y="5687"/>
                    <a:pt x="8132" y="5699"/>
                    <a:pt x="8180" y="5699"/>
                  </a:cubicBezTo>
                  <a:cubicBezTo>
                    <a:pt x="8977" y="5699"/>
                    <a:pt x="9620" y="5056"/>
                    <a:pt x="9620" y="4258"/>
                  </a:cubicBezTo>
                  <a:cubicBezTo>
                    <a:pt x="9620" y="3461"/>
                    <a:pt x="8977" y="2818"/>
                    <a:pt x="8180" y="2818"/>
                  </a:cubicBezTo>
                  <a:cubicBezTo>
                    <a:pt x="8025" y="2818"/>
                    <a:pt x="7882" y="2842"/>
                    <a:pt x="7739" y="2889"/>
                  </a:cubicBezTo>
                  <a:cubicBezTo>
                    <a:pt x="7453" y="2080"/>
                    <a:pt x="6691" y="1520"/>
                    <a:pt x="5834" y="1484"/>
                  </a:cubicBezTo>
                  <a:cubicBezTo>
                    <a:pt x="5499" y="492"/>
                    <a:pt x="4634" y="0"/>
                    <a:pt x="3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171;p24">
              <a:extLst>
                <a:ext uri="{FF2B5EF4-FFF2-40B4-BE49-F238E27FC236}">
                  <a16:creationId xmlns:a16="http://schemas.microsoft.com/office/drawing/2014/main" id="{1F240C0C-E32B-A2BC-7A09-A35C020B4F81}"/>
                </a:ext>
              </a:extLst>
            </p:cNvPr>
            <p:cNvSpPr/>
            <p:nvPr/>
          </p:nvSpPr>
          <p:spPr>
            <a:xfrm>
              <a:off x="3196709" y="1544525"/>
              <a:ext cx="255974" cy="153938"/>
            </a:xfrm>
            <a:custGeom>
              <a:avLst/>
              <a:gdLst/>
              <a:ahLst/>
              <a:cxnLst/>
              <a:rect l="l" t="t" r="r" b="b"/>
              <a:pathLst>
                <a:path w="6811" h="4096" extrusionOk="0">
                  <a:moveTo>
                    <a:pt x="2694" y="1"/>
                  </a:moveTo>
                  <a:cubicBezTo>
                    <a:pt x="2054" y="1"/>
                    <a:pt x="1414" y="376"/>
                    <a:pt x="1191" y="1119"/>
                  </a:cubicBezTo>
                  <a:cubicBezTo>
                    <a:pt x="464" y="1321"/>
                    <a:pt x="0" y="2012"/>
                    <a:pt x="83" y="2750"/>
                  </a:cubicBezTo>
                  <a:cubicBezTo>
                    <a:pt x="167" y="3488"/>
                    <a:pt x="786" y="4060"/>
                    <a:pt x="1524" y="4095"/>
                  </a:cubicBezTo>
                  <a:lnTo>
                    <a:pt x="5870" y="4095"/>
                  </a:lnTo>
                  <a:cubicBezTo>
                    <a:pt x="6406" y="4036"/>
                    <a:pt x="6810" y="3595"/>
                    <a:pt x="6810" y="3059"/>
                  </a:cubicBezTo>
                  <a:cubicBezTo>
                    <a:pt x="6810" y="2524"/>
                    <a:pt x="6406" y="2071"/>
                    <a:pt x="5870" y="2024"/>
                  </a:cubicBezTo>
                  <a:lnTo>
                    <a:pt x="5870" y="2036"/>
                  </a:lnTo>
                  <a:cubicBezTo>
                    <a:pt x="5763" y="2036"/>
                    <a:pt x="5656" y="2047"/>
                    <a:pt x="5548" y="2083"/>
                  </a:cubicBezTo>
                  <a:cubicBezTo>
                    <a:pt x="5346" y="1500"/>
                    <a:pt x="4798" y="1095"/>
                    <a:pt x="4179" y="1071"/>
                  </a:cubicBezTo>
                  <a:cubicBezTo>
                    <a:pt x="3939" y="355"/>
                    <a:pt x="3316" y="1"/>
                    <a:pt x="2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172;p24">
              <a:extLst>
                <a:ext uri="{FF2B5EF4-FFF2-40B4-BE49-F238E27FC236}">
                  <a16:creationId xmlns:a16="http://schemas.microsoft.com/office/drawing/2014/main" id="{4A4EF32A-4A76-3BF8-B088-D74AF23B6B9F}"/>
                </a:ext>
              </a:extLst>
            </p:cNvPr>
            <p:cNvSpPr/>
            <p:nvPr/>
          </p:nvSpPr>
          <p:spPr>
            <a:xfrm>
              <a:off x="2917471" y="2500286"/>
              <a:ext cx="170963" cy="146008"/>
            </a:xfrm>
            <a:custGeom>
              <a:avLst/>
              <a:gdLst/>
              <a:ahLst/>
              <a:cxnLst/>
              <a:rect l="l" t="t" r="r" b="b"/>
              <a:pathLst>
                <a:path w="4549" h="3885" extrusionOk="0">
                  <a:moveTo>
                    <a:pt x="2588" y="896"/>
                  </a:moveTo>
                  <a:cubicBezTo>
                    <a:pt x="3126" y="896"/>
                    <a:pt x="3644" y="1312"/>
                    <a:pt x="3644" y="1941"/>
                  </a:cubicBezTo>
                  <a:cubicBezTo>
                    <a:pt x="3644" y="2512"/>
                    <a:pt x="3168" y="2977"/>
                    <a:pt x="2596" y="2977"/>
                  </a:cubicBezTo>
                  <a:cubicBezTo>
                    <a:pt x="1667" y="2977"/>
                    <a:pt x="1203" y="1858"/>
                    <a:pt x="1858" y="1203"/>
                  </a:cubicBezTo>
                  <a:cubicBezTo>
                    <a:pt x="2069" y="991"/>
                    <a:pt x="2331" y="896"/>
                    <a:pt x="2588" y="896"/>
                  </a:cubicBezTo>
                  <a:close/>
                  <a:moveTo>
                    <a:pt x="2618" y="0"/>
                  </a:moveTo>
                  <a:cubicBezTo>
                    <a:pt x="2610" y="0"/>
                    <a:pt x="2603" y="0"/>
                    <a:pt x="2596" y="0"/>
                  </a:cubicBezTo>
                  <a:cubicBezTo>
                    <a:pt x="870" y="0"/>
                    <a:pt x="1" y="2084"/>
                    <a:pt x="1227" y="3310"/>
                  </a:cubicBezTo>
                  <a:cubicBezTo>
                    <a:pt x="1620" y="3707"/>
                    <a:pt x="2105" y="3884"/>
                    <a:pt x="2582" y="3884"/>
                  </a:cubicBezTo>
                  <a:cubicBezTo>
                    <a:pt x="3578" y="3884"/>
                    <a:pt x="4537" y="3109"/>
                    <a:pt x="4537" y="1941"/>
                  </a:cubicBezTo>
                  <a:cubicBezTo>
                    <a:pt x="4549" y="877"/>
                    <a:pt x="3679" y="0"/>
                    <a:pt x="2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173;p24">
              <a:extLst>
                <a:ext uri="{FF2B5EF4-FFF2-40B4-BE49-F238E27FC236}">
                  <a16:creationId xmlns:a16="http://schemas.microsoft.com/office/drawing/2014/main" id="{53E3ED7B-66C8-55DC-2672-80014AFF0D3B}"/>
                </a:ext>
              </a:extLst>
            </p:cNvPr>
            <p:cNvSpPr/>
            <p:nvPr/>
          </p:nvSpPr>
          <p:spPr>
            <a:xfrm>
              <a:off x="3058443" y="2550195"/>
              <a:ext cx="327118" cy="87943"/>
            </a:xfrm>
            <a:custGeom>
              <a:avLst/>
              <a:gdLst/>
              <a:ahLst/>
              <a:cxnLst/>
              <a:rect l="l" t="t" r="r" b="b"/>
              <a:pathLst>
                <a:path w="8704" h="2340" extrusionOk="0">
                  <a:moveTo>
                    <a:pt x="8117" y="0"/>
                  </a:moveTo>
                  <a:cubicBezTo>
                    <a:pt x="8091" y="0"/>
                    <a:pt x="8064" y="2"/>
                    <a:pt x="8037" y="6"/>
                  </a:cubicBezTo>
                  <a:lnTo>
                    <a:pt x="702" y="6"/>
                  </a:lnTo>
                  <a:cubicBezTo>
                    <a:pt x="0" y="89"/>
                    <a:pt x="0" y="1101"/>
                    <a:pt x="702" y="1184"/>
                  </a:cubicBezTo>
                  <a:lnTo>
                    <a:pt x="5227" y="1184"/>
                  </a:lnTo>
                  <a:lnTo>
                    <a:pt x="5227" y="1708"/>
                  </a:lnTo>
                  <a:cubicBezTo>
                    <a:pt x="5227" y="1863"/>
                    <a:pt x="5346" y="1982"/>
                    <a:pt x="5501" y="1982"/>
                  </a:cubicBezTo>
                  <a:lnTo>
                    <a:pt x="5810" y="1982"/>
                  </a:lnTo>
                  <a:cubicBezTo>
                    <a:pt x="5953" y="1982"/>
                    <a:pt x="6084" y="1863"/>
                    <a:pt x="6084" y="1708"/>
                  </a:cubicBezTo>
                  <a:lnTo>
                    <a:pt x="6084" y="1184"/>
                  </a:lnTo>
                  <a:lnTo>
                    <a:pt x="6715" y="1184"/>
                  </a:lnTo>
                  <a:lnTo>
                    <a:pt x="6715" y="2066"/>
                  </a:lnTo>
                  <a:cubicBezTo>
                    <a:pt x="6715" y="2220"/>
                    <a:pt x="6834" y="2339"/>
                    <a:pt x="6989" y="2339"/>
                  </a:cubicBezTo>
                  <a:lnTo>
                    <a:pt x="7299" y="2339"/>
                  </a:lnTo>
                  <a:cubicBezTo>
                    <a:pt x="7453" y="2339"/>
                    <a:pt x="7572" y="2220"/>
                    <a:pt x="7572" y="2066"/>
                  </a:cubicBezTo>
                  <a:lnTo>
                    <a:pt x="7572" y="1184"/>
                  </a:lnTo>
                  <a:lnTo>
                    <a:pt x="8037" y="1184"/>
                  </a:lnTo>
                  <a:cubicBezTo>
                    <a:pt x="8064" y="1188"/>
                    <a:pt x="8091" y="1190"/>
                    <a:pt x="8117" y="1190"/>
                  </a:cubicBezTo>
                  <a:cubicBezTo>
                    <a:pt x="8439" y="1190"/>
                    <a:pt x="8703" y="931"/>
                    <a:pt x="8703" y="601"/>
                  </a:cubicBezTo>
                  <a:cubicBezTo>
                    <a:pt x="8703" y="260"/>
                    <a:pt x="8439" y="0"/>
                    <a:pt x="8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174;p24">
              <a:extLst>
                <a:ext uri="{FF2B5EF4-FFF2-40B4-BE49-F238E27FC236}">
                  <a16:creationId xmlns:a16="http://schemas.microsoft.com/office/drawing/2014/main" id="{7E92A0A1-1F5A-A33D-07E9-21FC402A2062}"/>
                </a:ext>
              </a:extLst>
            </p:cNvPr>
            <p:cNvSpPr/>
            <p:nvPr/>
          </p:nvSpPr>
          <p:spPr>
            <a:xfrm>
              <a:off x="6476158" y="2493709"/>
              <a:ext cx="346849" cy="113274"/>
            </a:xfrm>
            <a:custGeom>
              <a:avLst/>
              <a:gdLst/>
              <a:ahLst/>
              <a:cxnLst/>
              <a:rect l="l" t="t" r="r" b="b"/>
              <a:pathLst>
                <a:path w="9229" h="3014" extrusionOk="0">
                  <a:moveTo>
                    <a:pt x="1498" y="699"/>
                  </a:moveTo>
                  <a:cubicBezTo>
                    <a:pt x="1911" y="699"/>
                    <a:pt x="2311" y="1024"/>
                    <a:pt x="2311" y="1509"/>
                  </a:cubicBezTo>
                  <a:cubicBezTo>
                    <a:pt x="2311" y="1949"/>
                    <a:pt x="1954" y="2318"/>
                    <a:pt x="1513" y="2318"/>
                  </a:cubicBezTo>
                  <a:cubicBezTo>
                    <a:pt x="787" y="2318"/>
                    <a:pt x="430" y="1449"/>
                    <a:pt x="942" y="937"/>
                  </a:cubicBezTo>
                  <a:cubicBezTo>
                    <a:pt x="1103" y="772"/>
                    <a:pt x="1302" y="699"/>
                    <a:pt x="1498" y="699"/>
                  </a:cubicBezTo>
                  <a:close/>
                  <a:moveTo>
                    <a:pt x="1505" y="1"/>
                  </a:moveTo>
                  <a:cubicBezTo>
                    <a:pt x="1425" y="1"/>
                    <a:pt x="1344" y="7"/>
                    <a:pt x="1263" y="21"/>
                  </a:cubicBezTo>
                  <a:cubicBezTo>
                    <a:pt x="525" y="151"/>
                    <a:pt x="1" y="783"/>
                    <a:pt x="1" y="1521"/>
                  </a:cubicBezTo>
                  <a:cubicBezTo>
                    <a:pt x="13" y="2271"/>
                    <a:pt x="561" y="2890"/>
                    <a:pt x="1287" y="2997"/>
                  </a:cubicBezTo>
                  <a:cubicBezTo>
                    <a:pt x="1361" y="3008"/>
                    <a:pt x="1435" y="3013"/>
                    <a:pt x="1508" y="3013"/>
                  </a:cubicBezTo>
                  <a:cubicBezTo>
                    <a:pt x="2161" y="3013"/>
                    <a:pt x="2749" y="2592"/>
                    <a:pt x="2942" y="1949"/>
                  </a:cubicBezTo>
                  <a:lnTo>
                    <a:pt x="6442" y="1949"/>
                  </a:lnTo>
                  <a:lnTo>
                    <a:pt x="6442" y="2354"/>
                  </a:lnTo>
                  <a:cubicBezTo>
                    <a:pt x="6442" y="2473"/>
                    <a:pt x="6537" y="2568"/>
                    <a:pt x="6657" y="2568"/>
                  </a:cubicBezTo>
                  <a:lnTo>
                    <a:pt x="6895" y="2568"/>
                  </a:lnTo>
                  <a:cubicBezTo>
                    <a:pt x="7014" y="2568"/>
                    <a:pt x="7097" y="2473"/>
                    <a:pt x="7097" y="2354"/>
                  </a:cubicBezTo>
                  <a:lnTo>
                    <a:pt x="7097" y="1949"/>
                  </a:lnTo>
                  <a:lnTo>
                    <a:pt x="7597" y="1949"/>
                  </a:lnTo>
                  <a:lnTo>
                    <a:pt x="7597" y="2628"/>
                  </a:lnTo>
                  <a:cubicBezTo>
                    <a:pt x="7597" y="2747"/>
                    <a:pt x="7692" y="2842"/>
                    <a:pt x="7800" y="2842"/>
                  </a:cubicBezTo>
                  <a:lnTo>
                    <a:pt x="8050" y="2842"/>
                  </a:lnTo>
                  <a:cubicBezTo>
                    <a:pt x="8169" y="2842"/>
                    <a:pt x="8252" y="2747"/>
                    <a:pt x="8252" y="2628"/>
                  </a:cubicBezTo>
                  <a:lnTo>
                    <a:pt x="8252" y="1949"/>
                  </a:lnTo>
                  <a:lnTo>
                    <a:pt x="8621" y="1949"/>
                  </a:lnTo>
                  <a:cubicBezTo>
                    <a:pt x="9224" y="1949"/>
                    <a:pt x="9228" y="1044"/>
                    <a:pt x="8633" y="1044"/>
                  </a:cubicBezTo>
                  <a:cubicBezTo>
                    <a:pt x="8629" y="1044"/>
                    <a:pt x="8625" y="1044"/>
                    <a:pt x="8621" y="1044"/>
                  </a:cubicBezTo>
                  <a:lnTo>
                    <a:pt x="2930" y="1044"/>
                  </a:lnTo>
                  <a:cubicBezTo>
                    <a:pt x="2729" y="410"/>
                    <a:pt x="2143" y="1"/>
                    <a:pt x="15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175;p24">
              <a:extLst>
                <a:ext uri="{FF2B5EF4-FFF2-40B4-BE49-F238E27FC236}">
                  <a16:creationId xmlns:a16="http://schemas.microsoft.com/office/drawing/2014/main" id="{EECCB693-7CE1-6660-9A15-37618087F3E8}"/>
                </a:ext>
              </a:extLst>
            </p:cNvPr>
            <p:cNvSpPr/>
            <p:nvPr/>
          </p:nvSpPr>
          <p:spPr>
            <a:xfrm>
              <a:off x="2478056" y="2335599"/>
              <a:ext cx="234515" cy="294496"/>
            </a:xfrm>
            <a:custGeom>
              <a:avLst/>
              <a:gdLst/>
              <a:ahLst/>
              <a:cxnLst/>
              <a:rect l="l" t="t" r="r" b="b"/>
              <a:pathLst>
                <a:path w="6240" h="7836" extrusionOk="0">
                  <a:moveTo>
                    <a:pt x="3120" y="679"/>
                  </a:moveTo>
                  <a:lnTo>
                    <a:pt x="5680" y="1620"/>
                  </a:lnTo>
                  <a:lnTo>
                    <a:pt x="5692" y="3739"/>
                  </a:lnTo>
                  <a:cubicBezTo>
                    <a:pt x="5704" y="5275"/>
                    <a:pt x="4715" y="6633"/>
                    <a:pt x="3263" y="7109"/>
                  </a:cubicBezTo>
                  <a:lnTo>
                    <a:pt x="3120" y="7156"/>
                  </a:lnTo>
                  <a:lnTo>
                    <a:pt x="2965" y="7109"/>
                  </a:lnTo>
                  <a:cubicBezTo>
                    <a:pt x="1513" y="6633"/>
                    <a:pt x="536" y="5275"/>
                    <a:pt x="548" y="3739"/>
                  </a:cubicBezTo>
                  <a:lnTo>
                    <a:pt x="548" y="1620"/>
                  </a:lnTo>
                  <a:lnTo>
                    <a:pt x="3120" y="679"/>
                  </a:lnTo>
                  <a:close/>
                  <a:moveTo>
                    <a:pt x="3120" y="1"/>
                  </a:moveTo>
                  <a:lnTo>
                    <a:pt x="13" y="1144"/>
                  </a:lnTo>
                  <a:lnTo>
                    <a:pt x="13" y="3704"/>
                  </a:lnTo>
                  <a:cubicBezTo>
                    <a:pt x="1" y="5561"/>
                    <a:pt x="1179" y="7204"/>
                    <a:pt x="2941" y="7787"/>
                  </a:cubicBezTo>
                  <a:lnTo>
                    <a:pt x="3120" y="7835"/>
                  </a:lnTo>
                  <a:lnTo>
                    <a:pt x="3299" y="7787"/>
                  </a:lnTo>
                  <a:cubicBezTo>
                    <a:pt x="5061" y="7204"/>
                    <a:pt x="6239" y="5561"/>
                    <a:pt x="6228" y="3704"/>
                  </a:cubicBezTo>
                  <a:lnTo>
                    <a:pt x="6228" y="1144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176;p24">
              <a:extLst>
                <a:ext uri="{FF2B5EF4-FFF2-40B4-BE49-F238E27FC236}">
                  <a16:creationId xmlns:a16="http://schemas.microsoft.com/office/drawing/2014/main" id="{84E6698C-A464-BE1A-F162-CA5564EF4751}"/>
                </a:ext>
              </a:extLst>
            </p:cNvPr>
            <p:cNvSpPr/>
            <p:nvPr/>
          </p:nvSpPr>
          <p:spPr>
            <a:xfrm>
              <a:off x="2523268" y="2406104"/>
              <a:ext cx="144542" cy="142024"/>
            </a:xfrm>
            <a:custGeom>
              <a:avLst/>
              <a:gdLst/>
              <a:ahLst/>
              <a:cxnLst/>
              <a:rect l="l" t="t" r="r" b="b"/>
              <a:pathLst>
                <a:path w="3846" h="3779" extrusionOk="0">
                  <a:moveTo>
                    <a:pt x="1919" y="1227"/>
                  </a:moveTo>
                  <a:cubicBezTo>
                    <a:pt x="2489" y="1227"/>
                    <a:pt x="2839" y="1899"/>
                    <a:pt x="2465" y="2375"/>
                  </a:cubicBezTo>
                  <a:cubicBezTo>
                    <a:pt x="2329" y="2546"/>
                    <a:pt x="2126" y="2634"/>
                    <a:pt x="1920" y="2634"/>
                  </a:cubicBezTo>
                  <a:cubicBezTo>
                    <a:pt x="1766" y="2634"/>
                    <a:pt x="1609" y="2584"/>
                    <a:pt x="1477" y="2482"/>
                  </a:cubicBezTo>
                  <a:cubicBezTo>
                    <a:pt x="988" y="2090"/>
                    <a:pt x="1215" y="1304"/>
                    <a:pt x="1834" y="1232"/>
                  </a:cubicBezTo>
                  <a:cubicBezTo>
                    <a:pt x="1863" y="1229"/>
                    <a:pt x="1891" y="1227"/>
                    <a:pt x="1919" y="1227"/>
                  </a:cubicBezTo>
                  <a:close/>
                  <a:moveTo>
                    <a:pt x="1907" y="0"/>
                  </a:moveTo>
                  <a:cubicBezTo>
                    <a:pt x="1822" y="0"/>
                    <a:pt x="1738" y="6"/>
                    <a:pt x="1655" y="18"/>
                  </a:cubicBezTo>
                  <a:cubicBezTo>
                    <a:pt x="1560" y="30"/>
                    <a:pt x="1500" y="125"/>
                    <a:pt x="1512" y="208"/>
                  </a:cubicBezTo>
                  <a:lnTo>
                    <a:pt x="1584" y="506"/>
                  </a:lnTo>
                  <a:cubicBezTo>
                    <a:pt x="1369" y="566"/>
                    <a:pt x="1167" y="661"/>
                    <a:pt x="1000" y="804"/>
                  </a:cubicBezTo>
                  <a:lnTo>
                    <a:pt x="810" y="566"/>
                  </a:lnTo>
                  <a:cubicBezTo>
                    <a:pt x="778" y="527"/>
                    <a:pt x="731" y="506"/>
                    <a:pt x="686" y="506"/>
                  </a:cubicBezTo>
                  <a:cubicBezTo>
                    <a:pt x="648" y="506"/>
                    <a:pt x="611" y="521"/>
                    <a:pt x="584" y="554"/>
                  </a:cubicBezTo>
                  <a:cubicBezTo>
                    <a:pt x="512" y="613"/>
                    <a:pt x="464" y="673"/>
                    <a:pt x="405" y="744"/>
                  </a:cubicBezTo>
                  <a:cubicBezTo>
                    <a:pt x="357" y="804"/>
                    <a:pt x="310" y="875"/>
                    <a:pt x="262" y="958"/>
                  </a:cubicBezTo>
                  <a:cubicBezTo>
                    <a:pt x="214" y="1030"/>
                    <a:pt x="238" y="1137"/>
                    <a:pt x="334" y="1185"/>
                  </a:cubicBezTo>
                  <a:lnTo>
                    <a:pt x="607" y="1316"/>
                  </a:lnTo>
                  <a:cubicBezTo>
                    <a:pt x="512" y="1506"/>
                    <a:pt x="464" y="1720"/>
                    <a:pt x="464" y="1947"/>
                  </a:cubicBezTo>
                  <a:lnTo>
                    <a:pt x="167" y="1947"/>
                  </a:lnTo>
                  <a:cubicBezTo>
                    <a:pt x="72" y="1947"/>
                    <a:pt x="0" y="2030"/>
                    <a:pt x="12" y="2125"/>
                  </a:cubicBezTo>
                  <a:cubicBezTo>
                    <a:pt x="24" y="2292"/>
                    <a:pt x="60" y="2459"/>
                    <a:pt x="119" y="2625"/>
                  </a:cubicBezTo>
                  <a:cubicBezTo>
                    <a:pt x="146" y="2687"/>
                    <a:pt x="211" y="2722"/>
                    <a:pt x="277" y="2722"/>
                  </a:cubicBezTo>
                  <a:cubicBezTo>
                    <a:pt x="300" y="2722"/>
                    <a:pt x="324" y="2718"/>
                    <a:pt x="345" y="2709"/>
                  </a:cubicBezTo>
                  <a:lnTo>
                    <a:pt x="619" y="2578"/>
                  </a:lnTo>
                  <a:cubicBezTo>
                    <a:pt x="715" y="2768"/>
                    <a:pt x="845" y="2947"/>
                    <a:pt x="1024" y="3078"/>
                  </a:cubicBezTo>
                  <a:lnTo>
                    <a:pt x="834" y="3316"/>
                  </a:lnTo>
                  <a:cubicBezTo>
                    <a:pt x="774" y="3387"/>
                    <a:pt x="786" y="3495"/>
                    <a:pt x="869" y="3554"/>
                  </a:cubicBezTo>
                  <a:cubicBezTo>
                    <a:pt x="1012" y="3649"/>
                    <a:pt x="1167" y="3721"/>
                    <a:pt x="1334" y="3768"/>
                  </a:cubicBezTo>
                  <a:cubicBezTo>
                    <a:pt x="1350" y="3775"/>
                    <a:pt x="1367" y="3779"/>
                    <a:pt x="1384" y="3779"/>
                  </a:cubicBezTo>
                  <a:cubicBezTo>
                    <a:pt x="1452" y="3779"/>
                    <a:pt x="1517" y="3725"/>
                    <a:pt x="1536" y="3649"/>
                  </a:cubicBezTo>
                  <a:lnTo>
                    <a:pt x="1607" y="3352"/>
                  </a:lnTo>
                  <a:cubicBezTo>
                    <a:pt x="1709" y="3375"/>
                    <a:pt x="1816" y="3387"/>
                    <a:pt x="1924" y="3387"/>
                  </a:cubicBezTo>
                  <a:cubicBezTo>
                    <a:pt x="2033" y="3387"/>
                    <a:pt x="2143" y="3375"/>
                    <a:pt x="2250" y="3352"/>
                  </a:cubicBezTo>
                  <a:lnTo>
                    <a:pt x="2322" y="3649"/>
                  </a:lnTo>
                  <a:cubicBezTo>
                    <a:pt x="2331" y="3725"/>
                    <a:pt x="2394" y="3779"/>
                    <a:pt x="2468" y="3779"/>
                  </a:cubicBezTo>
                  <a:cubicBezTo>
                    <a:pt x="2486" y="3779"/>
                    <a:pt x="2505" y="3775"/>
                    <a:pt x="2524" y="3768"/>
                  </a:cubicBezTo>
                  <a:cubicBezTo>
                    <a:pt x="2691" y="3721"/>
                    <a:pt x="2846" y="3637"/>
                    <a:pt x="2989" y="3542"/>
                  </a:cubicBezTo>
                  <a:cubicBezTo>
                    <a:pt x="3060" y="3495"/>
                    <a:pt x="3084" y="3387"/>
                    <a:pt x="3024" y="3316"/>
                  </a:cubicBezTo>
                  <a:lnTo>
                    <a:pt x="2834" y="3078"/>
                  </a:lnTo>
                  <a:cubicBezTo>
                    <a:pt x="2917" y="3006"/>
                    <a:pt x="2989" y="2935"/>
                    <a:pt x="3060" y="2840"/>
                  </a:cubicBezTo>
                  <a:cubicBezTo>
                    <a:pt x="3131" y="2756"/>
                    <a:pt x="3191" y="2661"/>
                    <a:pt x="3239" y="2566"/>
                  </a:cubicBezTo>
                  <a:lnTo>
                    <a:pt x="3512" y="2697"/>
                  </a:lnTo>
                  <a:cubicBezTo>
                    <a:pt x="3535" y="2710"/>
                    <a:pt x="3559" y="2716"/>
                    <a:pt x="3582" y="2716"/>
                  </a:cubicBezTo>
                  <a:cubicBezTo>
                    <a:pt x="3643" y="2716"/>
                    <a:pt x="3701" y="2674"/>
                    <a:pt x="3727" y="2613"/>
                  </a:cubicBezTo>
                  <a:cubicBezTo>
                    <a:pt x="3786" y="2447"/>
                    <a:pt x="3822" y="2280"/>
                    <a:pt x="3846" y="2101"/>
                  </a:cubicBezTo>
                  <a:cubicBezTo>
                    <a:pt x="3846" y="2018"/>
                    <a:pt x="3774" y="1935"/>
                    <a:pt x="3679" y="1935"/>
                  </a:cubicBezTo>
                  <a:lnTo>
                    <a:pt x="3382" y="1935"/>
                  </a:lnTo>
                  <a:cubicBezTo>
                    <a:pt x="3382" y="1709"/>
                    <a:pt x="3334" y="1494"/>
                    <a:pt x="3239" y="1304"/>
                  </a:cubicBezTo>
                  <a:lnTo>
                    <a:pt x="3512" y="1173"/>
                  </a:lnTo>
                  <a:cubicBezTo>
                    <a:pt x="3596" y="1125"/>
                    <a:pt x="3620" y="1030"/>
                    <a:pt x="3572" y="947"/>
                  </a:cubicBezTo>
                  <a:cubicBezTo>
                    <a:pt x="3477" y="792"/>
                    <a:pt x="3358" y="649"/>
                    <a:pt x="3239" y="518"/>
                  </a:cubicBezTo>
                  <a:cubicBezTo>
                    <a:pt x="3212" y="491"/>
                    <a:pt x="3178" y="479"/>
                    <a:pt x="3144" y="479"/>
                  </a:cubicBezTo>
                  <a:cubicBezTo>
                    <a:pt x="3103" y="479"/>
                    <a:pt x="3062" y="497"/>
                    <a:pt x="3036" y="530"/>
                  </a:cubicBezTo>
                  <a:lnTo>
                    <a:pt x="2822" y="792"/>
                  </a:lnTo>
                  <a:cubicBezTo>
                    <a:pt x="2643" y="649"/>
                    <a:pt x="2441" y="554"/>
                    <a:pt x="2239" y="506"/>
                  </a:cubicBezTo>
                  <a:lnTo>
                    <a:pt x="2298" y="208"/>
                  </a:lnTo>
                  <a:cubicBezTo>
                    <a:pt x="2322" y="125"/>
                    <a:pt x="2250" y="30"/>
                    <a:pt x="2167" y="18"/>
                  </a:cubicBezTo>
                  <a:cubicBezTo>
                    <a:pt x="2078" y="6"/>
                    <a:pt x="1991" y="0"/>
                    <a:pt x="19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177;p24">
              <a:extLst>
                <a:ext uri="{FF2B5EF4-FFF2-40B4-BE49-F238E27FC236}">
                  <a16:creationId xmlns:a16="http://schemas.microsoft.com/office/drawing/2014/main" id="{83AC8620-28A8-86EF-8573-6E97E062A03A}"/>
                </a:ext>
              </a:extLst>
            </p:cNvPr>
            <p:cNvSpPr/>
            <p:nvPr/>
          </p:nvSpPr>
          <p:spPr>
            <a:xfrm>
              <a:off x="5762917" y="1450982"/>
              <a:ext cx="219745" cy="276119"/>
            </a:xfrm>
            <a:custGeom>
              <a:avLst/>
              <a:gdLst/>
              <a:ahLst/>
              <a:cxnLst/>
              <a:rect l="l" t="t" r="r" b="b"/>
              <a:pathLst>
                <a:path w="5847" h="7347" extrusionOk="0">
                  <a:moveTo>
                    <a:pt x="2929" y="643"/>
                  </a:moveTo>
                  <a:lnTo>
                    <a:pt x="5334" y="1524"/>
                  </a:lnTo>
                  <a:lnTo>
                    <a:pt x="5334" y="3513"/>
                  </a:lnTo>
                  <a:cubicBezTo>
                    <a:pt x="5346" y="4941"/>
                    <a:pt x="4430" y="6215"/>
                    <a:pt x="3060" y="6668"/>
                  </a:cubicBezTo>
                  <a:lnTo>
                    <a:pt x="2929" y="6715"/>
                  </a:lnTo>
                  <a:lnTo>
                    <a:pt x="2786" y="6668"/>
                  </a:lnTo>
                  <a:cubicBezTo>
                    <a:pt x="1429" y="6215"/>
                    <a:pt x="512" y="4941"/>
                    <a:pt x="512" y="3513"/>
                  </a:cubicBezTo>
                  <a:lnTo>
                    <a:pt x="512" y="1524"/>
                  </a:lnTo>
                  <a:lnTo>
                    <a:pt x="2929" y="643"/>
                  </a:lnTo>
                  <a:close/>
                  <a:moveTo>
                    <a:pt x="2929" y="0"/>
                  </a:moveTo>
                  <a:lnTo>
                    <a:pt x="12" y="1072"/>
                  </a:lnTo>
                  <a:lnTo>
                    <a:pt x="12" y="3477"/>
                  </a:lnTo>
                  <a:cubicBezTo>
                    <a:pt x="0" y="5215"/>
                    <a:pt x="1108" y="6751"/>
                    <a:pt x="2763" y="7299"/>
                  </a:cubicBezTo>
                  <a:lnTo>
                    <a:pt x="2929" y="7346"/>
                  </a:lnTo>
                  <a:lnTo>
                    <a:pt x="3096" y="7299"/>
                  </a:lnTo>
                  <a:cubicBezTo>
                    <a:pt x="4739" y="6751"/>
                    <a:pt x="5846" y="5215"/>
                    <a:pt x="5846" y="3477"/>
                  </a:cubicBezTo>
                  <a:lnTo>
                    <a:pt x="5846" y="1072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178;p24">
              <a:extLst>
                <a:ext uri="{FF2B5EF4-FFF2-40B4-BE49-F238E27FC236}">
                  <a16:creationId xmlns:a16="http://schemas.microsoft.com/office/drawing/2014/main" id="{1DADB0E5-A45E-9C65-8511-F58E51481270}"/>
                </a:ext>
              </a:extLst>
            </p:cNvPr>
            <p:cNvSpPr/>
            <p:nvPr/>
          </p:nvSpPr>
          <p:spPr>
            <a:xfrm>
              <a:off x="5804972" y="1516977"/>
              <a:ext cx="136086" cy="133380"/>
            </a:xfrm>
            <a:custGeom>
              <a:avLst/>
              <a:gdLst/>
              <a:ahLst/>
              <a:cxnLst/>
              <a:rect l="l" t="t" r="r" b="b"/>
              <a:pathLst>
                <a:path w="3621" h="3549" extrusionOk="0">
                  <a:moveTo>
                    <a:pt x="1812" y="1156"/>
                  </a:moveTo>
                  <a:cubicBezTo>
                    <a:pt x="2346" y="1156"/>
                    <a:pt x="2673" y="1791"/>
                    <a:pt x="2322" y="2233"/>
                  </a:cubicBezTo>
                  <a:cubicBezTo>
                    <a:pt x="2192" y="2397"/>
                    <a:pt x="1999" y="2483"/>
                    <a:pt x="1804" y="2483"/>
                  </a:cubicBezTo>
                  <a:cubicBezTo>
                    <a:pt x="1660" y="2483"/>
                    <a:pt x="1515" y="2436"/>
                    <a:pt x="1394" y="2340"/>
                  </a:cubicBezTo>
                  <a:cubicBezTo>
                    <a:pt x="941" y="1971"/>
                    <a:pt x="1144" y="1233"/>
                    <a:pt x="1727" y="1161"/>
                  </a:cubicBezTo>
                  <a:cubicBezTo>
                    <a:pt x="1756" y="1158"/>
                    <a:pt x="1784" y="1156"/>
                    <a:pt x="1812" y="1156"/>
                  </a:cubicBezTo>
                  <a:close/>
                  <a:moveTo>
                    <a:pt x="1792" y="0"/>
                  </a:moveTo>
                  <a:cubicBezTo>
                    <a:pt x="1712" y="0"/>
                    <a:pt x="1632" y="6"/>
                    <a:pt x="1548" y="18"/>
                  </a:cubicBezTo>
                  <a:cubicBezTo>
                    <a:pt x="1465" y="30"/>
                    <a:pt x="1406" y="113"/>
                    <a:pt x="1429" y="209"/>
                  </a:cubicBezTo>
                  <a:lnTo>
                    <a:pt x="1489" y="483"/>
                  </a:lnTo>
                  <a:cubicBezTo>
                    <a:pt x="1298" y="530"/>
                    <a:pt x="1108" y="614"/>
                    <a:pt x="953" y="744"/>
                  </a:cubicBezTo>
                  <a:lnTo>
                    <a:pt x="774" y="530"/>
                  </a:lnTo>
                  <a:cubicBezTo>
                    <a:pt x="742" y="492"/>
                    <a:pt x="696" y="470"/>
                    <a:pt x="651" y="470"/>
                  </a:cubicBezTo>
                  <a:cubicBezTo>
                    <a:pt x="613" y="470"/>
                    <a:pt x="576" y="486"/>
                    <a:pt x="548" y="518"/>
                  </a:cubicBezTo>
                  <a:cubicBezTo>
                    <a:pt x="489" y="566"/>
                    <a:pt x="441" y="625"/>
                    <a:pt x="393" y="685"/>
                  </a:cubicBezTo>
                  <a:cubicBezTo>
                    <a:pt x="334" y="756"/>
                    <a:pt x="298" y="816"/>
                    <a:pt x="251" y="887"/>
                  </a:cubicBezTo>
                  <a:cubicBezTo>
                    <a:pt x="203" y="959"/>
                    <a:pt x="239" y="1066"/>
                    <a:pt x="310" y="1102"/>
                  </a:cubicBezTo>
                  <a:lnTo>
                    <a:pt x="572" y="1221"/>
                  </a:lnTo>
                  <a:cubicBezTo>
                    <a:pt x="489" y="1411"/>
                    <a:pt x="441" y="1614"/>
                    <a:pt x="441" y="1816"/>
                  </a:cubicBezTo>
                  <a:lnTo>
                    <a:pt x="155" y="1816"/>
                  </a:lnTo>
                  <a:cubicBezTo>
                    <a:pt x="72" y="1816"/>
                    <a:pt x="1" y="1899"/>
                    <a:pt x="12" y="1983"/>
                  </a:cubicBezTo>
                  <a:cubicBezTo>
                    <a:pt x="24" y="2138"/>
                    <a:pt x="60" y="2304"/>
                    <a:pt x="120" y="2447"/>
                  </a:cubicBezTo>
                  <a:cubicBezTo>
                    <a:pt x="137" y="2508"/>
                    <a:pt x="192" y="2549"/>
                    <a:pt x="253" y="2549"/>
                  </a:cubicBezTo>
                  <a:cubicBezTo>
                    <a:pt x="276" y="2549"/>
                    <a:pt x="299" y="2543"/>
                    <a:pt x="322" y="2530"/>
                  </a:cubicBezTo>
                  <a:lnTo>
                    <a:pt x="572" y="2411"/>
                  </a:lnTo>
                  <a:cubicBezTo>
                    <a:pt x="667" y="2590"/>
                    <a:pt x="798" y="2757"/>
                    <a:pt x="953" y="2876"/>
                  </a:cubicBezTo>
                  <a:lnTo>
                    <a:pt x="774" y="3102"/>
                  </a:lnTo>
                  <a:cubicBezTo>
                    <a:pt x="715" y="3173"/>
                    <a:pt x="739" y="3281"/>
                    <a:pt x="822" y="3328"/>
                  </a:cubicBezTo>
                  <a:cubicBezTo>
                    <a:pt x="953" y="3411"/>
                    <a:pt x="1108" y="3483"/>
                    <a:pt x="1263" y="3542"/>
                  </a:cubicBezTo>
                  <a:cubicBezTo>
                    <a:pt x="1277" y="3547"/>
                    <a:pt x="1291" y="3549"/>
                    <a:pt x="1305" y="3549"/>
                  </a:cubicBezTo>
                  <a:cubicBezTo>
                    <a:pt x="1373" y="3549"/>
                    <a:pt x="1433" y="3502"/>
                    <a:pt x="1453" y="3423"/>
                  </a:cubicBezTo>
                  <a:lnTo>
                    <a:pt x="1513" y="3150"/>
                  </a:lnTo>
                  <a:cubicBezTo>
                    <a:pt x="1614" y="3173"/>
                    <a:pt x="1715" y="3185"/>
                    <a:pt x="1816" y="3185"/>
                  </a:cubicBezTo>
                  <a:cubicBezTo>
                    <a:pt x="1917" y="3185"/>
                    <a:pt x="2019" y="3173"/>
                    <a:pt x="2120" y="3150"/>
                  </a:cubicBezTo>
                  <a:lnTo>
                    <a:pt x="2179" y="3423"/>
                  </a:lnTo>
                  <a:cubicBezTo>
                    <a:pt x="2198" y="3497"/>
                    <a:pt x="2252" y="3542"/>
                    <a:pt x="2320" y="3542"/>
                  </a:cubicBezTo>
                  <a:cubicBezTo>
                    <a:pt x="2340" y="3542"/>
                    <a:pt x="2360" y="3539"/>
                    <a:pt x="2382" y="3531"/>
                  </a:cubicBezTo>
                  <a:cubicBezTo>
                    <a:pt x="2525" y="3483"/>
                    <a:pt x="2679" y="3411"/>
                    <a:pt x="2810" y="3328"/>
                  </a:cubicBezTo>
                  <a:cubicBezTo>
                    <a:pt x="2882" y="3281"/>
                    <a:pt x="2894" y="3173"/>
                    <a:pt x="2846" y="3102"/>
                  </a:cubicBezTo>
                  <a:lnTo>
                    <a:pt x="2668" y="2888"/>
                  </a:lnTo>
                  <a:cubicBezTo>
                    <a:pt x="2822" y="2757"/>
                    <a:pt x="2953" y="2590"/>
                    <a:pt x="3037" y="2411"/>
                  </a:cubicBezTo>
                  <a:lnTo>
                    <a:pt x="3299" y="2530"/>
                  </a:lnTo>
                  <a:cubicBezTo>
                    <a:pt x="3320" y="2540"/>
                    <a:pt x="3343" y="2544"/>
                    <a:pt x="3365" y="2544"/>
                  </a:cubicBezTo>
                  <a:cubicBezTo>
                    <a:pt x="3427" y="2544"/>
                    <a:pt x="3483" y="2509"/>
                    <a:pt x="3501" y="2447"/>
                  </a:cubicBezTo>
                  <a:cubicBezTo>
                    <a:pt x="3561" y="2292"/>
                    <a:pt x="3596" y="2138"/>
                    <a:pt x="3608" y="1983"/>
                  </a:cubicBezTo>
                  <a:cubicBezTo>
                    <a:pt x="3620" y="1887"/>
                    <a:pt x="3549" y="1816"/>
                    <a:pt x="3465" y="1816"/>
                  </a:cubicBezTo>
                  <a:lnTo>
                    <a:pt x="3180" y="1816"/>
                  </a:lnTo>
                  <a:cubicBezTo>
                    <a:pt x="3180" y="1614"/>
                    <a:pt x="3132" y="1411"/>
                    <a:pt x="3037" y="1221"/>
                  </a:cubicBezTo>
                  <a:lnTo>
                    <a:pt x="3299" y="1102"/>
                  </a:lnTo>
                  <a:cubicBezTo>
                    <a:pt x="3382" y="1054"/>
                    <a:pt x="3406" y="959"/>
                    <a:pt x="3358" y="887"/>
                  </a:cubicBezTo>
                  <a:cubicBezTo>
                    <a:pt x="3263" y="744"/>
                    <a:pt x="3168" y="614"/>
                    <a:pt x="3049" y="483"/>
                  </a:cubicBezTo>
                  <a:cubicBezTo>
                    <a:pt x="3020" y="460"/>
                    <a:pt x="2987" y="448"/>
                    <a:pt x="2955" y="448"/>
                  </a:cubicBezTo>
                  <a:cubicBezTo>
                    <a:pt x="2918" y="448"/>
                    <a:pt x="2883" y="463"/>
                    <a:pt x="2858" y="494"/>
                  </a:cubicBezTo>
                  <a:lnTo>
                    <a:pt x="2656" y="744"/>
                  </a:lnTo>
                  <a:cubicBezTo>
                    <a:pt x="2489" y="614"/>
                    <a:pt x="2298" y="530"/>
                    <a:pt x="2096" y="483"/>
                  </a:cubicBezTo>
                  <a:lnTo>
                    <a:pt x="2168" y="209"/>
                  </a:lnTo>
                  <a:cubicBezTo>
                    <a:pt x="2179" y="113"/>
                    <a:pt x="2120" y="30"/>
                    <a:pt x="2037" y="18"/>
                  </a:cubicBezTo>
                  <a:cubicBezTo>
                    <a:pt x="1953" y="6"/>
                    <a:pt x="1873" y="0"/>
                    <a:pt x="1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" name="Google Shape;1182;p24">
            <a:extLst>
              <a:ext uri="{FF2B5EF4-FFF2-40B4-BE49-F238E27FC236}">
                <a16:creationId xmlns:a16="http://schemas.microsoft.com/office/drawing/2014/main" id="{3AE4DC9A-7BEC-A76E-5373-7AB2A882BC3D}"/>
              </a:ext>
            </a:extLst>
          </p:cNvPr>
          <p:cNvGrpSpPr/>
          <p:nvPr/>
        </p:nvGrpSpPr>
        <p:grpSpPr>
          <a:xfrm>
            <a:off x="2178513" y="3926591"/>
            <a:ext cx="1366500" cy="947675"/>
            <a:chOff x="2365136" y="3852925"/>
            <a:chExt cx="1366500" cy="947675"/>
          </a:xfrm>
        </p:grpSpPr>
        <p:sp>
          <p:nvSpPr>
            <p:cNvPr id="1240" name="Google Shape;1183;p24">
              <a:extLst>
                <a:ext uri="{FF2B5EF4-FFF2-40B4-BE49-F238E27FC236}">
                  <a16:creationId xmlns:a16="http://schemas.microsoft.com/office/drawing/2014/main" id="{4F525F52-2C57-7AA8-07FC-8660A84DA15E}"/>
                </a:ext>
              </a:extLst>
            </p:cNvPr>
            <p:cNvSpPr txBox="1"/>
            <p:nvPr/>
          </p:nvSpPr>
          <p:spPr>
            <a:xfrm>
              <a:off x="2373686" y="38529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241" name="Google Shape;1184;p24">
              <a:extLst>
                <a:ext uri="{FF2B5EF4-FFF2-40B4-BE49-F238E27FC236}">
                  <a16:creationId xmlns:a16="http://schemas.microsoft.com/office/drawing/2014/main" id="{889CF878-C810-0E30-E547-FA305C00C938}"/>
                </a:ext>
              </a:extLst>
            </p:cNvPr>
            <p:cNvSpPr txBox="1"/>
            <p:nvPr/>
          </p:nvSpPr>
          <p:spPr>
            <a:xfrm>
              <a:off x="236513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Сканиране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242" name="Google Shape;1185;p24">
            <a:extLst>
              <a:ext uri="{FF2B5EF4-FFF2-40B4-BE49-F238E27FC236}">
                <a16:creationId xmlns:a16="http://schemas.microsoft.com/office/drawing/2014/main" id="{F5B77661-AA9C-1ECB-BB65-97BE84C57396}"/>
              </a:ext>
            </a:extLst>
          </p:cNvPr>
          <p:cNvGrpSpPr/>
          <p:nvPr/>
        </p:nvGrpSpPr>
        <p:grpSpPr>
          <a:xfrm>
            <a:off x="3754738" y="3926566"/>
            <a:ext cx="1366500" cy="947700"/>
            <a:chOff x="3888853" y="3852900"/>
            <a:chExt cx="1366500" cy="947700"/>
          </a:xfrm>
        </p:grpSpPr>
        <p:sp>
          <p:nvSpPr>
            <p:cNvPr id="1243" name="Google Shape;1186;p24">
              <a:extLst>
                <a:ext uri="{FF2B5EF4-FFF2-40B4-BE49-F238E27FC236}">
                  <a16:creationId xmlns:a16="http://schemas.microsoft.com/office/drawing/2014/main" id="{208AD53E-59AE-6673-CF4E-DA851755DD17}"/>
                </a:ext>
              </a:extLst>
            </p:cNvPr>
            <p:cNvSpPr txBox="1"/>
            <p:nvPr/>
          </p:nvSpPr>
          <p:spPr>
            <a:xfrm>
              <a:off x="3897403" y="3852900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b="1" dirty="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244" name="Google Shape;1187;p24">
              <a:extLst>
                <a:ext uri="{FF2B5EF4-FFF2-40B4-BE49-F238E27FC236}">
                  <a16:creationId xmlns:a16="http://schemas.microsoft.com/office/drawing/2014/main" id="{F05D9006-2B7C-353F-7E4E-7F2F5F47C3F2}"/>
                </a:ext>
              </a:extLst>
            </p:cNvPr>
            <p:cNvSpPr txBox="1"/>
            <p:nvPr/>
          </p:nvSpPr>
          <p:spPr>
            <a:xfrm flipH="1">
              <a:off x="3888853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Получаване на достъп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245" name="Google Shape;1188;p24">
            <a:extLst>
              <a:ext uri="{FF2B5EF4-FFF2-40B4-BE49-F238E27FC236}">
                <a16:creationId xmlns:a16="http://schemas.microsoft.com/office/drawing/2014/main" id="{4FEDA0A7-27A8-977C-2B03-4E50366AB75F}"/>
              </a:ext>
            </a:extLst>
          </p:cNvPr>
          <p:cNvGrpSpPr/>
          <p:nvPr/>
        </p:nvGrpSpPr>
        <p:grpSpPr>
          <a:xfrm>
            <a:off x="5364875" y="3926591"/>
            <a:ext cx="1367100" cy="947675"/>
            <a:chOff x="5446796" y="3852925"/>
            <a:chExt cx="1367100" cy="947675"/>
          </a:xfrm>
        </p:grpSpPr>
        <p:sp>
          <p:nvSpPr>
            <p:cNvPr id="1246" name="Google Shape;1189;p24">
              <a:extLst>
                <a:ext uri="{FF2B5EF4-FFF2-40B4-BE49-F238E27FC236}">
                  <a16:creationId xmlns:a16="http://schemas.microsoft.com/office/drawing/2014/main" id="{A60BE9AD-57F7-AC18-F4DB-49A99E3F6E8A}"/>
                </a:ext>
              </a:extLst>
            </p:cNvPr>
            <p:cNvSpPr txBox="1"/>
            <p:nvPr/>
          </p:nvSpPr>
          <p:spPr>
            <a:xfrm>
              <a:off x="5446796" y="3852925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4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247" name="Google Shape;1190;p24">
              <a:extLst>
                <a:ext uri="{FF2B5EF4-FFF2-40B4-BE49-F238E27FC236}">
                  <a16:creationId xmlns:a16="http://schemas.microsoft.com/office/drawing/2014/main" id="{DB821110-F2CB-A594-9D17-FCF87FFAC59A}"/>
                </a:ext>
              </a:extLst>
            </p:cNvPr>
            <p:cNvSpPr txBox="1"/>
            <p:nvPr/>
          </p:nvSpPr>
          <p:spPr>
            <a:xfrm flipH="1">
              <a:off x="544709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200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Поддържане на достъп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248" name="Google Shape;1191;p24">
            <a:extLst>
              <a:ext uri="{FF2B5EF4-FFF2-40B4-BE49-F238E27FC236}">
                <a16:creationId xmlns:a16="http://schemas.microsoft.com/office/drawing/2014/main" id="{690D00BE-628F-12C0-7254-31A08C19307E}"/>
              </a:ext>
            </a:extLst>
          </p:cNvPr>
          <p:cNvGrpSpPr/>
          <p:nvPr/>
        </p:nvGrpSpPr>
        <p:grpSpPr>
          <a:xfrm>
            <a:off x="6975888" y="3926666"/>
            <a:ext cx="1367100" cy="947600"/>
            <a:chOff x="7005613" y="3853000"/>
            <a:chExt cx="1367100" cy="947600"/>
          </a:xfrm>
        </p:grpSpPr>
        <p:sp>
          <p:nvSpPr>
            <p:cNvPr id="1249" name="Google Shape;1192;p24">
              <a:extLst>
                <a:ext uri="{FF2B5EF4-FFF2-40B4-BE49-F238E27FC236}">
                  <a16:creationId xmlns:a16="http://schemas.microsoft.com/office/drawing/2014/main" id="{00625E3A-A455-41EF-AE7B-A2E0BA166C67}"/>
                </a:ext>
              </a:extLst>
            </p:cNvPr>
            <p:cNvSpPr txBox="1"/>
            <p:nvPr/>
          </p:nvSpPr>
          <p:spPr>
            <a:xfrm>
              <a:off x="7005613" y="3853000"/>
              <a:ext cx="13671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5</a:t>
              </a:r>
              <a:endParaRPr b="1" dirty="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250" name="Google Shape;1193;p24">
              <a:extLst>
                <a:ext uri="{FF2B5EF4-FFF2-40B4-BE49-F238E27FC236}">
                  <a16:creationId xmlns:a16="http://schemas.microsoft.com/office/drawing/2014/main" id="{7796E91D-4EEB-6389-6697-EDA8C16F138B}"/>
                </a:ext>
              </a:extLst>
            </p:cNvPr>
            <p:cNvSpPr txBox="1"/>
            <p:nvPr/>
          </p:nvSpPr>
          <p:spPr>
            <a:xfrm flipH="1">
              <a:off x="7005913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bg-BG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Анализ</a:t>
              </a:r>
              <a:endParaRPr sz="12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1251" name="Google Shape;1069;p24">
            <a:extLst>
              <a:ext uri="{FF2B5EF4-FFF2-40B4-BE49-F238E27FC236}">
                <a16:creationId xmlns:a16="http://schemas.microsoft.com/office/drawing/2014/main" id="{16801ABA-285E-8AEB-5B94-7005A1871EB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-BG" dirty="0"/>
              <a:t>Етапи на </a:t>
            </a:r>
            <a:r>
              <a:rPr lang="en-US" dirty="0"/>
              <a:t>Pen testing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97805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1096;p24">
            <a:extLst>
              <a:ext uri="{FF2B5EF4-FFF2-40B4-BE49-F238E27FC236}">
                <a16:creationId xmlns:a16="http://schemas.microsoft.com/office/drawing/2014/main" id="{DFEB4ED3-80D0-C80C-5C95-D5F0DD5008F8}"/>
              </a:ext>
            </a:extLst>
          </p:cNvPr>
          <p:cNvGrpSpPr/>
          <p:nvPr/>
        </p:nvGrpSpPr>
        <p:grpSpPr>
          <a:xfrm>
            <a:off x="660300" y="1147048"/>
            <a:ext cx="1468177" cy="1589352"/>
            <a:chOff x="2774016" y="3137098"/>
            <a:chExt cx="481507" cy="566970"/>
          </a:xfrm>
        </p:grpSpPr>
        <p:sp>
          <p:nvSpPr>
            <p:cNvPr id="61" name="Google Shape;1097;p24">
              <a:extLst>
                <a:ext uri="{FF2B5EF4-FFF2-40B4-BE49-F238E27FC236}">
                  <a16:creationId xmlns:a16="http://schemas.microsoft.com/office/drawing/2014/main" id="{FC5ED125-51AF-5CD7-C562-10548953FCEA}"/>
                </a:ext>
              </a:extLst>
            </p:cNvPr>
            <p:cNvSpPr/>
            <p:nvPr/>
          </p:nvSpPr>
          <p:spPr>
            <a:xfrm>
              <a:off x="2774016" y="3137098"/>
              <a:ext cx="481507" cy="566970"/>
            </a:xfrm>
            <a:custGeom>
              <a:avLst/>
              <a:gdLst/>
              <a:ahLst/>
              <a:cxnLst/>
              <a:rect l="l" t="t" r="r" b="b"/>
              <a:pathLst>
                <a:path w="12812" h="15086" extrusionOk="0">
                  <a:moveTo>
                    <a:pt x="6412" y="0"/>
                  </a:moveTo>
                  <a:cubicBezTo>
                    <a:pt x="6338" y="0"/>
                    <a:pt x="6263" y="9"/>
                    <a:pt x="6192" y="27"/>
                  </a:cubicBezTo>
                  <a:lnTo>
                    <a:pt x="775" y="1265"/>
                  </a:lnTo>
                  <a:cubicBezTo>
                    <a:pt x="760" y="1265"/>
                    <a:pt x="746" y="1264"/>
                    <a:pt x="731" y="1264"/>
                  </a:cubicBezTo>
                  <a:cubicBezTo>
                    <a:pt x="335" y="1264"/>
                    <a:pt x="24" y="1577"/>
                    <a:pt x="1" y="1968"/>
                  </a:cubicBezTo>
                  <a:lnTo>
                    <a:pt x="1" y="5254"/>
                  </a:lnTo>
                  <a:cubicBezTo>
                    <a:pt x="1" y="6564"/>
                    <a:pt x="203" y="7861"/>
                    <a:pt x="584" y="9112"/>
                  </a:cubicBezTo>
                  <a:cubicBezTo>
                    <a:pt x="1144" y="10862"/>
                    <a:pt x="2108" y="12529"/>
                    <a:pt x="3620" y="13707"/>
                  </a:cubicBezTo>
                  <a:cubicBezTo>
                    <a:pt x="4430" y="14338"/>
                    <a:pt x="5358" y="14803"/>
                    <a:pt x="6347" y="15077"/>
                  </a:cubicBezTo>
                  <a:cubicBezTo>
                    <a:pt x="6376" y="15083"/>
                    <a:pt x="6406" y="15086"/>
                    <a:pt x="6436" y="15086"/>
                  </a:cubicBezTo>
                  <a:cubicBezTo>
                    <a:pt x="6466" y="15086"/>
                    <a:pt x="6496" y="15083"/>
                    <a:pt x="6525" y="15077"/>
                  </a:cubicBezTo>
                  <a:cubicBezTo>
                    <a:pt x="11181" y="13767"/>
                    <a:pt x="12812" y="9028"/>
                    <a:pt x="12812" y="5254"/>
                  </a:cubicBezTo>
                  <a:lnTo>
                    <a:pt x="12812" y="1968"/>
                  </a:lnTo>
                  <a:cubicBezTo>
                    <a:pt x="12789" y="1577"/>
                    <a:pt x="12478" y="1264"/>
                    <a:pt x="12092" y="1264"/>
                  </a:cubicBezTo>
                  <a:cubicBezTo>
                    <a:pt x="12078" y="1264"/>
                    <a:pt x="12064" y="1265"/>
                    <a:pt x="12050" y="1265"/>
                  </a:cubicBezTo>
                  <a:lnTo>
                    <a:pt x="6632" y="27"/>
                  </a:lnTo>
                  <a:cubicBezTo>
                    <a:pt x="6561" y="9"/>
                    <a:pt x="6487" y="0"/>
                    <a:pt x="64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98;p24">
              <a:extLst>
                <a:ext uri="{FF2B5EF4-FFF2-40B4-BE49-F238E27FC236}">
                  <a16:creationId xmlns:a16="http://schemas.microsoft.com/office/drawing/2014/main" id="{C646FF9B-9AE0-237D-1BE4-8120C6957977}"/>
                </a:ext>
              </a:extLst>
            </p:cNvPr>
            <p:cNvSpPr/>
            <p:nvPr/>
          </p:nvSpPr>
          <p:spPr>
            <a:xfrm>
              <a:off x="2801751" y="3172539"/>
              <a:ext cx="426035" cy="499434"/>
            </a:xfrm>
            <a:custGeom>
              <a:avLst/>
              <a:gdLst/>
              <a:ahLst/>
              <a:cxnLst/>
              <a:rect l="l" t="t" r="r" b="b"/>
              <a:pathLst>
                <a:path w="11336" h="13289" extrusionOk="0">
                  <a:moveTo>
                    <a:pt x="5668" y="1"/>
                  </a:moveTo>
                  <a:lnTo>
                    <a:pt x="572" y="977"/>
                  </a:lnTo>
                  <a:cubicBezTo>
                    <a:pt x="565" y="977"/>
                    <a:pt x="557" y="977"/>
                    <a:pt x="550" y="977"/>
                  </a:cubicBezTo>
                  <a:cubicBezTo>
                    <a:pt x="262" y="977"/>
                    <a:pt x="24" y="1199"/>
                    <a:pt x="1" y="1501"/>
                  </a:cubicBezTo>
                  <a:lnTo>
                    <a:pt x="1" y="4502"/>
                  </a:lnTo>
                  <a:cubicBezTo>
                    <a:pt x="1" y="7835"/>
                    <a:pt x="1501" y="12145"/>
                    <a:pt x="5668" y="13288"/>
                  </a:cubicBezTo>
                  <a:lnTo>
                    <a:pt x="5716" y="13288"/>
                  </a:lnTo>
                  <a:cubicBezTo>
                    <a:pt x="9883" y="12157"/>
                    <a:pt x="11336" y="7835"/>
                    <a:pt x="11336" y="4502"/>
                  </a:cubicBezTo>
                  <a:lnTo>
                    <a:pt x="11336" y="1501"/>
                  </a:lnTo>
                  <a:cubicBezTo>
                    <a:pt x="11324" y="1199"/>
                    <a:pt x="11075" y="977"/>
                    <a:pt x="10787" y="977"/>
                  </a:cubicBezTo>
                  <a:cubicBezTo>
                    <a:pt x="10779" y="977"/>
                    <a:pt x="10772" y="977"/>
                    <a:pt x="10764" y="977"/>
                  </a:cubicBezTo>
                  <a:lnTo>
                    <a:pt x="56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99;p24">
              <a:extLst>
                <a:ext uri="{FF2B5EF4-FFF2-40B4-BE49-F238E27FC236}">
                  <a16:creationId xmlns:a16="http://schemas.microsoft.com/office/drawing/2014/main" id="{CBFEB8F1-D2D4-C084-9891-E3D5C7EEAC7E}"/>
                </a:ext>
              </a:extLst>
            </p:cNvPr>
            <p:cNvSpPr/>
            <p:nvPr/>
          </p:nvSpPr>
          <p:spPr>
            <a:xfrm>
              <a:off x="2808479" y="3180168"/>
              <a:ext cx="412581" cy="484175"/>
            </a:xfrm>
            <a:custGeom>
              <a:avLst/>
              <a:gdLst/>
              <a:ahLst/>
              <a:cxnLst/>
              <a:rect l="l" t="t" r="r" b="b"/>
              <a:pathLst>
                <a:path w="10978" h="12883" extrusionOk="0">
                  <a:moveTo>
                    <a:pt x="10430" y="941"/>
                  </a:moveTo>
                  <a:cubicBezTo>
                    <a:pt x="10716" y="929"/>
                    <a:pt x="10966" y="1155"/>
                    <a:pt x="10978" y="1453"/>
                  </a:cubicBezTo>
                  <a:lnTo>
                    <a:pt x="10978" y="4358"/>
                  </a:lnTo>
                  <a:cubicBezTo>
                    <a:pt x="10978" y="7597"/>
                    <a:pt x="9573" y="11776"/>
                    <a:pt x="5537" y="12871"/>
                  </a:cubicBezTo>
                  <a:cubicBezTo>
                    <a:pt x="5525" y="12883"/>
                    <a:pt x="5501" y="12883"/>
                    <a:pt x="5489" y="12871"/>
                  </a:cubicBezTo>
                  <a:cubicBezTo>
                    <a:pt x="1453" y="11776"/>
                    <a:pt x="0" y="7597"/>
                    <a:pt x="0" y="4358"/>
                  </a:cubicBezTo>
                  <a:lnTo>
                    <a:pt x="0" y="1453"/>
                  </a:lnTo>
                  <a:cubicBezTo>
                    <a:pt x="12" y="1167"/>
                    <a:pt x="262" y="941"/>
                    <a:pt x="548" y="953"/>
                  </a:cubicBezTo>
                  <a:lnTo>
                    <a:pt x="5489" y="0"/>
                  </a:lnTo>
                  <a:close/>
                </a:path>
              </a:pathLst>
            </a:custGeom>
            <a:gradFill>
              <a:gsLst>
                <a:gs pos="0">
                  <a:srgbClr val="BA8CC4"/>
                </a:gs>
                <a:gs pos="100000">
                  <a:srgbClr val="784D8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00;p24">
              <a:extLst>
                <a:ext uri="{FF2B5EF4-FFF2-40B4-BE49-F238E27FC236}">
                  <a16:creationId xmlns:a16="http://schemas.microsoft.com/office/drawing/2014/main" id="{513350C3-AEF0-E21F-64A4-2AAAF42B9BF0}"/>
                </a:ext>
              </a:extLst>
            </p:cNvPr>
            <p:cNvSpPr/>
            <p:nvPr/>
          </p:nvSpPr>
          <p:spPr>
            <a:xfrm>
              <a:off x="2913184" y="3378829"/>
              <a:ext cx="203171" cy="135635"/>
            </a:xfrm>
            <a:custGeom>
              <a:avLst/>
              <a:gdLst/>
              <a:ahLst/>
              <a:cxnLst/>
              <a:rect l="l" t="t" r="r" b="b"/>
              <a:pathLst>
                <a:path w="5406" h="360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3037"/>
                  </a:lnTo>
                  <a:cubicBezTo>
                    <a:pt x="1" y="3358"/>
                    <a:pt x="251" y="3608"/>
                    <a:pt x="572" y="3608"/>
                  </a:cubicBezTo>
                  <a:lnTo>
                    <a:pt x="4846" y="3608"/>
                  </a:lnTo>
                  <a:cubicBezTo>
                    <a:pt x="5156" y="3608"/>
                    <a:pt x="5406" y="3358"/>
                    <a:pt x="5406" y="3037"/>
                  </a:cubicBezTo>
                  <a:lnTo>
                    <a:pt x="5406" y="560"/>
                  </a:lnTo>
                  <a:cubicBezTo>
                    <a:pt x="5406" y="251"/>
                    <a:pt x="5156" y="1"/>
                    <a:pt x="48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01;p24">
              <a:extLst>
                <a:ext uri="{FF2B5EF4-FFF2-40B4-BE49-F238E27FC236}">
                  <a16:creationId xmlns:a16="http://schemas.microsoft.com/office/drawing/2014/main" id="{A3F78C93-2F4E-CF9F-6325-53E56BDF1F80}"/>
                </a:ext>
              </a:extLst>
            </p:cNvPr>
            <p:cNvSpPr/>
            <p:nvPr/>
          </p:nvSpPr>
          <p:spPr>
            <a:xfrm>
              <a:off x="2949000" y="3304115"/>
              <a:ext cx="131576" cy="74752"/>
            </a:xfrm>
            <a:custGeom>
              <a:avLst/>
              <a:gdLst/>
              <a:ahLst/>
              <a:cxnLst/>
              <a:rect l="l" t="t" r="r" b="b"/>
              <a:pathLst>
                <a:path w="3501" h="1989" extrusionOk="0">
                  <a:moveTo>
                    <a:pt x="1750" y="0"/>
                  </a:moveTo>
                  <a:cubicBezTo>
                    <a:pt x="786" y="0"/>
                    <a:pt x="0" y="774"/>
                    <a:pt x="0" y="1751"/>
                  </a:cubicBezTo>
                  <a:lnTo>
                    <a:pt x="0" y="1989"/>
                  </a:lnTo>
                  <a:lnTo>
                    <a:pt x="488" y="1989"/>
                  </a:lnTo>
                  <a:lnTo>
                    <a:pt x="488" y="1751"/>
                  </a:lnTo>
                  <a:cubicBezTo>
                    <a:pt x="488" y="1048"/>
                    <a:pt x="1048" y="477"/>
                    <a:pt x="1750" y="477"/>
                  </a:cubicBezTo>
                  <a:cubicBezTo>
                    <a:pt x="2453" y="477"/>
                    <a:pt x="3012" y="1048"/>
                    <a:pt x="3012" y="1751"/>
                  </a:cubicBezTo>
                  <a:lnTo>
                    <a:pt x="3012" y="1989"/>
                  </a:lnTo>
                  <a:lnTo>
                    <a:pt x="3500" y="1989"/>
                  </a:lnTo>
                  <a:lnTo>
                    <a:pt x="3500" y="1751"/>
                  </a:lnTo>
                  <a:cubicBezTo>
                    <a:pt x="3500" y="774"/>
                    <a:pt x="2715" y="0"/>
                    <a:pt x="1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02;p24">
              <a:extLst>
                <a:ext uri="{FF2B5EF4-FFF2-40B4-BE49-F238E27FC236}">
                  <a16:creationId xmlns:a16="http://schemas.microsoft.com/office/drawing/2014/main" id="{D58C551C-65F1-DE70-BEE6-89CBE17D4854}"/>
                </a:ext>
              </a:extLst>
            </p:cNvPr>
            <p:cNvSpPr/>
            <p:nvPr/>
          </p:nvSpPr>
          <p:spPr>
            <a:xfrm>
              <a:off x="3079185" y="3405249"/>
              <a:ext cx="51488" cy="109215"/>
            </a:xfrm>
            <a:custGeom>
              <a:avLst/>
              <a:gdLst/>
              <a:ahLst/>
              <a:cxnLst/>
              <a:rect l="l" t="t" r="r" b="b"/>
              <a:pathLst>
                <a:path w="1370" h="2906" extrusionOk="0">
                  <a:moveTo>
                    <a:pt x="1" y="0"/>
                  </a:moveTo>
                  <a:lnTo>
                    <a:pt x="1" y="2905"/>
                  </a:lnTo>
                  <a:lnTo>
                    <a:pt x="787" y="2905"/>
                  </a:lnTo>
                  <a:cubicBezTo>
                    <a:pt x="1108" y="2905"/>
                    <a:pt x="1370" y="2643"/>
                    <a:pt x="1370" y="2334"/>
                  </a:cubicBezTo>
                  <a:lnTo>
                    <a:pt x="13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03;p24">
              <a:extLst>
                <a:ext uri="{FF2B5EF4-FFF2-40B4-BE49-F238E27FC236}">
                  <a16:creationId xmlns:a16="http://schemas.microsoft.com/office/drawing/2014/main" id="{D6E81AFC-C1AB-646D-3B1A-E8D92AA7820F}"/>
                </a:ext>
              </a:extLst>
            </p:cNvPr>
            <p:cNvSpPr/>
            <p:nvPr/>
          </p:nvSpPr>
          <p:spPr>
            <a:xfrm>
              <a:off x="3050999" y="3348425"/>
              <a:ext cx="107899" cy="69377"/>
            </a:xfrm>
            <a:custGeom>
              <a:avLst/>
              <a:gdLst/>
              <a:ahLst/>
              <a:cxnLst/>
              <a:rect l="l" t="t" r="r" b="b"/>
              <a:pathLst>
                <a:path w="2871" h="1846" extrusionOk="0">
                  <a:moveTo>
                    <a:pt x="1441" y="0"/>
                  </a:moveTo>
                  <a:lnTo>
                    <a:pt x="1" y="1846"/>
                  </a:lnTo>
                  <a:lnTo>
                    <a:pt x="2870" y="1846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" name="Google Shape;1182;p24">
            <a:extLst>
              <a:ext uri="{FF2B5EF4-FFF2-40B4-BE49-F238E27FC236}">
                <a16:creationId xmlns:a16="http://schemas.microsoft.com/office/drawing/2014/main" id="{3AE4DC9A-7BEC-A76E-5373-7AB2A882BC3D}"/>
              </a:ext>
            </a:extLst>
          </p:cNvPr>
          <p:cNvGrpSpPr/>
          <p:nvPr/>
        </p:nvGrpSpPr>
        <p:grpSpPr>
          <a:xfrm>
            <a:off x="455058" y="2972494"/>
            <a:ext cx="1878656" cy="947675"/>
            <a:chOff x="2365136" y="3852925"/>
            <a:chExt cx="1366500" cy="947675"/>
          </a:xfrm>
        </p:grpSpPr>
        <p:sp>
          <p:nvSpPr>
            <p:cNvPr id="1240" name="Google Shape;1183;p24">
              <a:extLst>
                <a:ext uri="{FF2B5EF4-FFF2-40B4-BE49-F238E27FC236}">
                  <a16:creationId xmlns:a16="http://schemas.microsoft.com/office/drawing/2014/main" id="{4F525F52-2C57-7AA8-07FC-8660A84DA15E}"/>
                </a:ext>
              </a:extLst>
            </p:cNvPr>
            <p:cNvSpPr txBox="1"/>
            <p:nvPr/>
          </p:nvSpPr>
          <p:spPr>
            <a:xfrm>
              <a:off x="2373686" y="3852925"/>
              <a:ext cx="1349400" cy="37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sz="2400"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241" name="Google Shape;1184;p24">
              <a:extLst>
                <a:ext uri="{FF2B5EF4-FFF2-40B4-BE49-F238E27FC236}">
                  <a16:creationId xmlns:a16="http://schemas.microsoft.com/office/drawing/2014/main" id="{889CF878-C810-0E30-E547-FA305C00C938}"/>
                </a:ext>
              </a:extLst>
            </p:cNvPr>
            <p:cNvSpPr txBox="1"/>
            <p:nvPr/>
          </p:nvSpPr>
          <p:spPr>
            <a:xfrm>
              <a:off x="2365136" y="4257000"/>
              <a:ext cx="1366500" cy="54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800" b="1" dirty="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Сканиране</a:t>
              </a:r>
              <a:endParaRPr sz="1800" b="1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2990FB5D-1E7C-7EC7-921B-1F65FE481251}"/>
              </a:ext>
            </a:extLst>
          </p:cNvPr>
          <p:cNvSpPr txBox="1"/>
          <p:nvPr/>
        </p:nvSpPr>
        <p:spPr>
          <a:xfrm>
            <a:off x="4915602" y="1006173"/>
            <a:ext cx="33297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b="1" i="1" dirty="0">
                <a:solidFill>
                  <a:schemeClr val="accent2">
                    <a:lumMod val="75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Цел</a:t>
            </a:r>
            <a:r>
              <a:rPr lang="bg-BG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- К</a:t>
            </a:r>
            <a:r>
              <a:rPr lang="bg-BG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ак приложението реагира на </a:t>
            </a:r>
          </a:p>
          <a:p>
            <a:r>
              <a:rPr lang="bg-BG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различни опити за проникване?</a:t>
            </a:r>
            <a:r>
              <a:rPr lang="en-BG" dirty="0">
                <a:effectLst/>
                <a:latin typeface="+mn-lt"/>
              </a:rPr>
              <a:t> </a:t>
            </a:r>
            <a:endParaRPr lang="bg-BG" dirty="0">
              <a:effectLst/>
              <a:latin typeface="+mn-lt"/>
            </a:endParaRPr>
          </a:p>
        </p:txBody>
      </p:sp>
      <p:grpSp>
        <p:nvGrpSpPr>
          <p:cNvPr id="8" name="Google Shape;4127;p44">
            <a:extLst>
              <a:ext uri="{FF2B5EF4-FFF2-40B4-BE49-F238E27FC236}">
                <a16:creationId xmlns:a16="http://schemas.microsoft.com/office/drawing/2014/main" id="{14DA2FD9-510A-A670-106D-303381C9703D}"/>
              </a:ext>
            </a:extLst>
          </p:cNvPr>
          <p:cNvGrpSpPr/>
          <p:nvPr/>
        </p:nvGrpSpPr>
        <p:grpSpPr>
          <a:xfrm>
            <a:off x="3881277" y="909264"/>
            <a:ext cx="813321" cy="674267"/>
            <a:chOff x="1847513" y="2604277"/>
            <a:chExt cx="813321" cy="674267"/>
          </a:xfrm>
        </p:grpSpPr>
        <p:sp>
          <p:nvSpPr>
            <p:cNvPr id="9" name="Google Shape;4128;p44">
              <a:extLst>
                <a:ext uri="{FF2B5EF4-FFF2-40B4-BE49-F238E27FC236}">
                  <a16:creationId xmlns:a16="http://schemas.microsoft.com/office/drawing/2014/main" id="{65BC78CC-8674-5057-80C8-D8E6238957AE}"/>
                </a:ext>
              </a:extLst>
            </p:cNvPr>
            <p:cNvSpPr/>
            <p:nvPr/>
          </p:nvSpPr>
          <p:spPr>
            <a:xfrm>
              <a:off x="1847513" y="2604277"/>
              <a:ext cx="813321" cy="674267"/>
            </a:xfrm>
            <a:custGeom>
              <a:avLst/>
              <a:gdLst/>
              <a:ahLst/>
              <a:cxnLst/>
              <a:rect l="l" t="t" r="r" b="b"/>
              <a:pathLst>
                <a:path w="25671" h="21282" extrusionOk="0">
                  <a:moveTo>
                    <a:pt x="13642" y="1"/>
                  </a:moveTo>
                  <a:cubicBezTo>
                    <a:pt x="13024" y="1"/>
                    <a:pt x="12416" y="66"/>
                    <a:pt x="11871" y="192"/>
                  </a:cubicBezTo>
                  <a:cubicBezTo>
                    <a:pt x="11145" y="359"/>
                    <a:pt x="10466" y="680"/>
                    <a:pt x="9906" y="1180"/>
                  </a:cubicBezTo>
                  <a:cubicBezTo>
                    <a:pt x="9335" y="1669"/>
                    <a:pt x="8859" y="2264"/>
                    <a:pt x="8525" y="2931"/>
                  </a:cubicBezTo>
                  <a:cubicBezTo>
                    <a:pt x="8001" y="3931"/>
                    <a:pt x="8144" y="5181"/>
                    <a:pt x="7430" y="6098"/>
                  </a:cubicBezTo>
                  <a:cubicBezTo>
                    <a:pt x="6868" y="6851"/>
                    <a:pt x="5976" y="7052"/>
                    <a:pt x="5087" y="7052"/>
                  </a:cubicBezTo>
                  <a:cubicBezTo>
                    <a:pt x="5034" y="7052"/>
                    <a:pt x="4982" y="7051"/>
                    <a:pt x="4930" y="7050"/>
                  </a:cubicBezTo>
                  <a:cubicBezTo>
                    <a:pt x="4466" y="7037"/>
                    <a:pt x="3998" y="7003"/>
                    <a:pt x="3531" y="7003"/>
                  </a:cubicBezTo>
                  <a:cubicBezTo>
                    <a:pt x="3135" y="7003"/>
                    <a:pt x="2739" y="7028"/>
                    <a:pt x="2346" y="7110"/>
                  </a:cubicBezTo>
                  <a:cubicBezTo>
                    <a:pt x="1703" y="7253"/>
                    <a:pt x="1060" y="7526"/>
                    <a:pt x="631" y="8026"/>
                  </a:cubicBezTo>
                  <a:cubicBezTo>
                    <a:pt x="155" y="8527"/>
                    <a:pt x="0" y="9229"/>
                    <a:pt x="203" y="9896"/>
                  </a:cubicBezTo>
                  <a:cubicBezTo>
                    <a:pt x="691" y="11444"/>
                    <a:pt x="2334" y="12015"/>
                    <a:pt x="3489" y="12956"/>
                  </a:cubicBezTo>
                  <a:cubicBezTo>
                    <a:pt x="4048" y="13396"/>
                    <a:pt x="4477" y="13956"/>
                    <a:pt x="4596" y="14682"/>
                  </a:cubicBezTo>
                  <a:cubicBezTo>
                    <a:pt x="4644" y="14992"/>
                    <a:pt x="4608" y="15337"/>
                    <a:pt x="4465" y="15611"/>
                  </a:cubicBezTo>
                  <a:cubicBezTo>
                    <a:pt x="4298" y="15932"/>
                    <a:pt x="4001" y="16147"/>
                    <a:pt x="3703" y="16313"/>
                  </a:cubicBezTo>
                  <a:cubicBezTo>
                    <a:pt x="3108" y="16670"/>
                    <a:pt x="2465" y="16956"/>
                    <a:pt x="2203" y="17611"/>
                  </a:cubicBezTo>
                  <a:cubicBezTo>
                    <a:pt x="1953" y="18206"/>
                    <a:pt x="2120" y="18849"/>
                    <a:pt x="2524" y="19325"/>
                  </a:cubicBezTo>
                  <a:cubicBezTo>
                    <a:pt x="3656" y="20647"/>
                    <a:pt x="5989" y="20790"/>
                    <a:pt x="7585" y="21004"/>
                  </a:cubicBezTo>
                  <a:cubicBezTo>
                    <a:pt x="9098" y="21203"/>
                    <a:pt x="10633" y="21281"/>
                    <a:pt x="12167" y="21281"/>
                  </a:cubicBezTo>
                  <a:cubicBezTo>
                    <a:pt x="12565" y="21281"/>
                    <a:pt x="12962" y="21276"/>
                    <a:pt x="13359" y="21266"/>
                  </a:cubicBezTo>
                  <a:cubicBezTo>
                    <a:pt x="15181" y="21230"/>
                    <a:pt x="16979" y="21111"/>
                    <a:pt x="18776" y="20826"/>
                  </a:cubicBezTo>
                  <a:cubicBezTo>
                    <a:pt x="20324" y="20588"/>
                    <a:pt x="21932" y="20171"/>
                    <a:pt x="23087" y="19064"/>
                  </a:cubicBezTo>
                  <a:cubicBezTo>
                    <a:pt x="24039" y="18171"/>
                    <a:pt x="24956" y="16349"/>
                    <a:pt x="23658" y="15313"/>
                  </a:cubicBezTo>
                  <a:cubicBezTo>
                    <a:pt x="22956" y="14765"/>
                    <a:pt x="21086" y="13932"/>
                    <a:pt x="21741" y="12682"/>
                  </a:cubicBezTo>
                  <a:cubicBezTo>
                    <a:pt x="22051" y="12087"/>
                    <a:pt x="23051" y="11967"/>
                    <a:pt x="23610" y="11729"/>
                  </a:cubicBezTo>
                  <a:cubicBezTo>
                    <a:pt x="24301" y="11432"/>
                    <a:pt x="25015" y="11063"/>
                    <a:pt x="25373" y="10360"/>
                  </a:cubicBezTo>
                  <a:cubicBezTo>
                    <a:pt x="25670" y="9789"/>
                    <a:pt x="25670" y="9134"/>
                    <a:pt x="25444" y="8538"/>
                  </a:cubicBezTo>
                  <a:cubicBezTo>
                    <a:pt x="24908" y="7086"/>
                    <a:pt x="23408" y="7074"/>
                    <a:pt x="22015" y="6669"/>
                  </a:cubicBezTo>
                  <a:cubicBezTo>
                    <a:pt x="20265" y="6145"/>
                    <a:pt x="18348" y="5967"/>
                    <a:pt x="16895" y="4705"/>
                  </a:cubicBezTo>
                  <a:cubicBezTo>
                    <a:pt x="16717" y="4550"/>
                    <a:pt x="16538" y="4371"/>
                    <a:pt x="16490" y="4157"/>
                  </a:cubicBezTo>
                  <a:cubicBezTo>
                    <a:pt x="16288" y="3538"/>
                    <a:pt x="17264" y="2645"/>
                    <a:pt x="17360" y="1990"/>
                  </a:cubicBezTo>
                  <a:cubicBezTo>
                    <a:pt x="17491" y="1157"/>
                    <a:pt x="16955" y="704"/>
                    <a:pt x="16217" y="418"/>
                  </a:cubicBezTo>
                  <a:cubicBezTo>
                    <a:pt x="15449" y="137"/>
                    <a:pt x="14536" y="1"/>
                    <a:pt x="13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129;p44">
              <a:extLst>
                <a:ext uri="{FF2B5EF4-FFF2-40B4-BE49-F238E27FC236}">
                  <a16:creationId xmlns:a16="http://schemas.microsoft.com/office/drawing/2014/main" id="{7AA8750A-A34B-84BF-87E0-7E7DB8DF8A3C}"/>
                </a:ext>
              </a:extLst>
            </p:cNvPr>
            <p:cNvSpPr/>
            <p:nvPr/>
          </p:nvSpPr>
          <p:spPr>
            <a:xfrm>
              <a:off x="2047429" y="2909095"/>
              <a:ext cx="449670" cy="275796"/>
            </a:xfrm>
            <a:custGeom>
              <a:avLst/>
              <a:gdLst/>
              <a:ahLst/>
              <a:cxnLst/>
              <a:rect l="l" t="t" r="r" b="b"/>
              <a:pathLst>
                <a:path w="14193" h="8705" extrusionOk="0">
                  <a:moveTo>
                    <a:pt x="1" y="1"/>
                  </a:moveTo>
                  <a:lnTo>
                    <a:pt x="1" y="8014"/>
                  </a:lnTo>
                  <a:cubicBezTo>
                    <a:pt x="1" y="8395"/>
                    <a:pt x="298" y="8704"/>
                    <a:pt x="679" y="8704"/>
                  </a:cubicBezTo>
                  <a:lnTo>
                    <a:pt x="13502" y="8704"/>
                  </a:lnTo>
                  <a:cubicBezTo>
                    <a:pt x="13883" y="8704"/>
                    <a:pt x="14193" y="8407"/>
                    <a:pt x="14193" y="8014"/>
                  </a:cubicBezTo>
                  <a:lnTo>
                    <a:pt x="14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130;p44">
              <a:extLst>
                <a:ext uri="{FF2B5EF4-FFF2-40B4-BE49-F238E27FC236}">
                  <a16:creationId xmlns:a16="http://schemas.microsoft.com/office/drawing/2014/main" id="{F221DEB4-2BB1-5F6B-27E4-543A6D3E18DC}"/>
                </a:ext>
              </a:extLst>
            </p:cNvPr>
            <p:cNvSpPr/>
            <p:nvPr/>
          </p:nvSpPr>
          <p:spPr>
            <a:xfrm>
              <a:off x="2042899" y="2905324"/>
              <a:ext cx="458351" cy="283717"/>
            </a:xfrm>
            <a:custGeom>
              <a:avLst/>
              <a:gdLst/>
              <a:ahLst/>
              <a:cxnLst/>
              <a:rect l="l" t="t" r="r" b="b"/>
              <a:pathLst>
                <a:path w="14467" h="8955" extrusionOk="0">
                  <a:moveTo>
                    <a:pt x="14217" y="227"/>
                  </a:moveTo>
                  <a:lnTo>
                    <a:pt x="14217" y="8133"/>
                  </a:lnTo>
                  <a:cubicBezTo>
                    <a:pt x="14217" y="8454"/>
                    <a:pt x="13967" y="8704"/>
                    <a:pt x="13657" y="8704"/>
                  </a:cubicBezTo>
                  <a:lnTo>
                    <a:pt x="822" y="8704"/>
                  </a:lnTo>
                  <a:cubicBezTo>
                    <a:pt x="513" y="8704"/>
                    <a:pt x="263" y="8442"/>
                    <a:pt x="263" y="8133"/>
                  </a:cubicBezTo>
                  <a:lnTo>
                    <a:pt x="263" y="227"/>
                  </a:lnTo>
                  <a:close/>
                  <a:moveTo>
                    <a:pt x="1" y="1"/>
                  </a:moveTo>
                  <a:lnTo>
                    <a:pt x="1" y="8133"/>
                  </a:lnTo>
                  <a:cubicBezTo>
                    <a:pt x="1" y="8585"/>
                    <a:pt x="358" y="8954"/>
                    <a:pt x="822" y="8954"/>
                  </a:cubicBezTo>
                  <a:lnTo>
                    <a:pt x="13657" y="8954"/>
                  </a:lnTo>
                  <a:cubicBezTo>
                    <a:pt x="14098" y="8954"/>
                    <a:pt x="14467" y="8597"/>
                    <a:pt x="14467" y="8133"/>
                  </a:cubicBezTo>
                  <a:lnTo>
                    <a:pt x="14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131;p44">
              <a:extLst>
                <a:ext uri="{FF2B5EF4-FFF2-40B4-BE49-F238E27FC236}">
                  <a16:creationId xmlns:a16="http://schemas.microsoft.com/office/drawing/2014/main" id="{81011B76-F531-C044-1914-F0D082AAA1C0}"/>
                </a:ext>
              </a:extLst>
            </p:cNvPr>
            <p:cNvSpPr/>
            <p:nvPr/>
          </p:nvSpPr>
          <p:spPr>
            <a:xfrm>
              <a:off x="2048190" y="3004554"/>
              <a:ext cx="445519" cy="172036"/>
            </a:xfrm>
            <a:custGeom>
              <a:avLst/>
              <a:gdLst/>
              <a:ahLst/>
              <a:cxnLst/>
              <a:rect l="l" t="t" r="r" b="b"/>
              <a:pathLst>
                <a:path w="14062" h="5430" extrusionOk="0">
                  <a:moveTo>
                    <a:pt x="7037" y="0"/>
                  </a:moveTo>
                  <a:lnTo>
                    <a:pt x="3513" y="2727"/>
                  </a:lnTo>
                  <a:lnTo>
                    <a:pt x="0" y="5429"/>
                  </a:lnTo>
                  <a:lnTo>
                    <a:pt x="14062" y="5429"/>
                  </a:lnTo>
                  <a:lnTo>
                    <a:pt x="10549" y="2727"/>
                  </a:lnTo>
                  <a:lnTo>
                    <a:pt x="70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132;p44">
              <a:extLst>
                <a:ext uri="{FF2B5EF4-FFF2-40B4-BE49-F238E27FC236}">
                  <a16:creationId xmlns:a16="http://schemas.microsoft.com/office/drawing/2014/main" id="{F8B6D928-B7A5-99AE-86F0-D4BC1CC2A962}"/>
                </a:ext>
              </a:extLst>
            </p:cNvPr>
            <p:cNvSpPr/>
            <p:nvPr/>
          </p:nvSpPr>
          <p:spPr>
            <a:xfrm>
              <a:off x="2045940" y="3000023"/>
              <a:ext cx="450430" cy="179957"/>
            </a:xfrm>
            <a:custGeom>
              <a:avLst/>
              <a:gdLst/>
              <a:ahLst/>
              <a:cxnLst/>
              <a:rect l="l" t="t" r="r" b="b"/>
              <a:pathLst>
                <a:path w="14217" h="5680" extrusionOk="0">
                  <a:moveTo>
                    <a:pt x="7108" y="0"/>
                  </a:moveTo>
                  <a:lnTo>
                    <a:pt x="0" y="5489"/>
                  </a:lnTo>
                  <a:lnTo>
                    <a:pt x="143" y="5680"/>
                  </a:lnTo>
                  <a:lnTo>
                    <a:pt x="7108" y="310"/>
                  </a:lnTo>
                  <a:lnTo>
                    <a:pt x="14061" y="5680"/>
                  </a:lnTo>
                  <a:lnTo>
                    <a:pt x="14216" y="5489"/>
                  </a:lnTo>
                  <a:lnTo>
                    <a:pt x="71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133;p44">
              <a:extLst>
                <a:ext uri="{FF2B5EF4-FFF2-40B4-BE49-F238E27FC236}">
                  <a16:creationId xmlns:a16="http://schemas.microsoft.com/office/drawing/2014/main" id="{782403FD-B193-4BF5-C5B0-BDF78AA4A504}"/>
                </a:ext>
              </a:extLst>
            </p:cNvPr>
            <p:cNvSpPr/>
            <p:nvPr/>
          </p:nvSpPr>
          <p:spPr>
            <a:xfrm>
              <a:off x="2048190" y="2910996"/>
              <a:ext cx="445519" cy="172036"/>
            </a:xfrm>
            <a:custGeom>
              <a:avLst/>
              <a:gdLst/>
              <a:ahLst/>
              <a:cxnLst/>
              <a:rect l="l" t="t" r="r" b="b"/>
              <a:pathLst>
                <a:path w="14062" h="5430" extrusionOk="0">
                  <a:moveTo>
                    <a:pt x="0" y="0"/>
                  </a:moveTo>
                  <a:lnTo>
                    <a:pt x="3513" y="2715"/>
                  </a:lnTo>
                  <a:lnTo>
                    <a:pt x="7037" y="5430"/>
                  </a:lnTo>
                  <a:lnTo>
                    <a:pt x="10549" y="2715"/>
                  </a:lnTo>
                  <a:lnTo>
                    <a:pt x="14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134;p44">
              <a:extLst>
                <a:ext uri="{FF2B5EF4-FFF2-40B4-BE49-F238E27FC236}">
                  <a16:creationId xmlns:a16="http://schemas.microsoft.com/office/drawing/2014/main" id="{8741E852-91EF-137C-2734-2D2B58F5EBCE}"/>
                </a:ext>
              </a:extLst>
            </p:cNvPr>
            <p:cNvSpPr/>
            <p:nvPr/>
          </p:nvSpPr>
          <p:spPr>
            <a:xfrm>
              <a:off x="2055350" y="2734461"/>
              <a:ext cx="433828" cy="167886"/>
            </a:xfrm>
            <a:custGeom>
              <a:avLst/>
              <a:gdLst/>
              <a:ahLst/>
              <a:cxnLst/>
              <a:rect l="l" t="t" r="r" b="b"/>
              <a:pathLst>
                <a:path w="13693" h="5299" extrusionOk="0">
                  <a:moveTo>
                    <a:pt x="6847" y="0"/>
                  </a:moveTo>
                  <a:lnTo>
                    <a:pt x="1" y="5299"/>
                  </a:lnTo>
                  <a:lnTo>
                    <a:pt x="13693" y="5299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135;p44">
              <a:extLst>
                <a:ext uri="{FF2B5EF4-FFF2-40B4-BE49-F238E27FC236}">
                  <a16:creationId xmlns:a16="http://schemas.microsoft.com/office/drawing/2014/main" id="{2262A149-3876-C2E6-EB1C-AF2F355EBC52}"/>
                </a:ext>
              </a:extLst>
            </p:cNvPr>
            <p:cNvSpPr/>
            <p:nvPr/>
          </p:nvSpPr>
          <p:spPr>
            <a:xfrm>
              <a:off x="2044039" y="2729930"/>
              <a:ext cx="456481" cy="176186"/>
            </a:xfrm>
            <a:custGeom>
              <a:avLst/>
              <a:gdLst/>
              <a:ahLst/>
              <a:cxnLst/>
              <a:rect l="l" t="t" r="r" b="b"/>
              <a:pathLst>
                <a:path w="14408" h="5561" extrusionOk="0">
                  <a:moveTo>
                    <a:pt x="7204" y="310"/>
                  </a:moveTo>
                  <a:lnTo>
                    <a:pt x="10657" y="2977"/>
                  </a:lnTo>
                  <a:lnTo>
                    <a:pt x="13693" y="5311"/>
                  </a:lnTo>
                  <a:lnTo>
                    <a:pt x="715" y="5311"/>
                  </a:lnTo>
                  <a:lnTo>
                    <a:pt x="3751" y="2977"/>
                  </a:lnTo>
                  <a:lnTo>
                    <a:pt x="7204" y="310"/>
                  </a:lnTo>
                  <a:close/>
                  <a:moveTo>
                    <a:pt x="7204" y="0"/>
                  </a:moveTo>
                  <a:lnTo>
                    <a:pt x="3596" y="2775"/>
                  </a:lnTo>
                  <a:lnTo>
                    <a:pt x="0" y="5561"/>
                  </a:lnTo>
                  <a:lnTo>
                    <a:pt x="14407" y="5561"/>
                  </a:lnTo>
                  <a:lnTo>
                    <a:pt x="10799" y="2775"/>
                  </a:lnTo>
                  <a:lnTo>
                    <a:pt x="72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136;p44">
              <a:extLst>
                <a:ext uri="{FF2B5EF4-FFF2-40B4-BE49-F238E27FC236}">
                  <a16:creationId xmlns:a16="http://schemas.microsoft.com/office/drawing/2014/main" id="{EBA40208-0E57-FAC5-1DE5-18C9F6B108DE}"/>
                </a:ext>
              </a:extLst>
            </p:cNvPr>
            <p:cNvSpPr/>
            <p:nvPr/>
          </p:nvSpPr>
          <p:spPr>
            <a:xfrm>
              <a:off x="2122137" y="2785374"/>
              <a:ext cx="297657" cy="282196"/>
            </a:xfrm>
            <a:custGeom>
              <a:avLst/>
              <a:gdLst/>
              <a:ahLst/>
              <a:cxnLst/>
              <a:rect l="l" t="t" r="r" b="b"/>
              <a:pathLst>
                <a:path w="9395" h="8907" extrusionOk="0">
                  <a:moveTo>
                    <a:pt x="0" y="1"/>
                  </a:moveTo>
                  <a:lnTo>
                    <a:pt x="0" y="3465"/>
                  </a:lnTo>
                  <a:lnTo>
                    <a:pt x="0" y="5275"/>
                  </a:lnTo>
                  <a:lnTo>
                    <a:pt x="1179" y="6180"/>
                  </a:lnTo>
                  <a:lnTo>
                    <a:pt x="4703" y="8907"/>
                  </a:lnTo>
                  <a:lnTo>
                    <a:pt x="8215" y="6180"/>
                  </a:lnTo>
                  <a:lnTo>
                    <a:pt x="9394" y="5275"/>
                  </a:lnTo>
                  <a:lnTo>
                    <a:pt x="9394" y="3465"/>
                  </a:lnTo>
                  <a:lnTo>
                    <a:pt x="93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137;p44">
              <a:extLst>
                <a:ext uri="{FF2B5EF4-FFF2-40B4-BE49-F238E27FC236}">
                  <a16:creationId xmlns:a16="http://schemas.microsoft.com/office/drawing/2014/main" id="{BD16835A-6DE1-B5F4-6963-9552968E9EAF}"/>
                </a:ext>
              </a:extLst>
            </p:cNvPr>
            <p:cNvSpPr/>
            <p:nvPr/>
          </p:nvSpPr>
          <p:spPr>
            <a:xfrm>
              <a:off x="2189652" y="2840439"/>
              <a:ext cx="167125" cy="181097"/>
            </a:xfrm>
            <a:custGeom>
              <a:avLst/>
              <a:gdLst/>
              <a:ahLst/>
              <a:cxnLst/>
              <a:rect l="l" t="t" r="r" b="b"/>
              <a:pathLst>
                <a:path w="5275" h="5716" extrusionOk="0">
                  <a:moveTo>
                    <a:pt x="1620" y="2013"/>
                  </a:moveTo>
                  <a:cubicBezTo>
                    <a:pt x="2084" y="2013"/>
                    <a:pt x="2453" y="2382"/>
                    <a:pt x="2453" y="2847"/>
                  </a:cubicBezTo>
                  <a:cubicBezTo>
                    <a:pt x="2453" y="3311"/>
                    <a:pt x="2084" y="3680"/>
                    <a:pt x="1620" y="3680"/>
                  </a:cubicBezTo>
                  <a:cubicBezTo>
                    <a:pt x="1167" y="3680"/>
                    <a:pt x="786" y="3311"/>
                    <a:pt x="786" y="2847"/>
                  </a:cubicBezTo>
                  <a:cubicBezTo>
                    <a:pt x="786" y="2382"/>
                    <a:pt x="1167" y="2013"/>
                    <a:pt x="1620" y="2013"/>
                  </a:cubicBezTo>
                  <a:close/>
                  <a:moveTo>
                    <a:pt x="3632" y="2013"/>
                  </a:moveTo>
                  <a:cubicBezTo>
                    <a:pt x="4096" y="2013"/>
                    <a:pt x="4465" y="2382"/>
                    <a:pt x="4465" y="2847"/>
                  </a:cubicBezTo>
                  <a:cubicBezTo>
                    <a:pt x="4465" y="3311"/>
                    <a:pt x="4096" y="3680"/>
                    <a:pt x="3632" y="3680"/>
                  </a:cubicBezTo>
                  <a:cubicBezTo>
                    <a:pt x="3167" y="3680"/>
                    <a:pt x="2798" y="3311"/>
                    <a:pt x="2798" y="2847"/>
                  </a:cubicBezTo>
                  <a:cubicBezTo>
                    <a:pt x="2798" y="2382"/>
                    <a:pt x="3167" y="2013"/>
                    <a:pt x="3632" y="2013"/>
                  </a:cubicBezTo>
                  <a:close/>
                  <a:moveTo>
                    <a:pt x="2632" y="3683"/>
                  </a:moveTo>
                  <a:cubicBezTo>
                    <a:pt x="2676" y="3683"/>
                    <a:pt x="2721" y="3698"/>
                    <a:pt x="2751" y="3728"/>
                  </a:cubicBezTo>
                  <a:lnTo>
                    <a:pt x="3096" y="4073"/>
                  </a:lnTo>
                  <a:cubicBezTo>
                    <a:pt x="3191" y="4168"/>
                    <a:pt x="3108" y="4347"/>
                    <a:pt x="2965" y="4347"/>
                  </a:cubicBezTo>
                  <a:lnTo>
                    <a:pt x="2298" y="4347"/>
                  </a:lnTo>
                  <a:cubicBezTo>
                    <a:pt x="2143" y="4347"/>
                    <a:pt x="2072" y="4168"/>
                    <a:pt x="2179" y="4073"/>
                  </a:cubicBezTo>
                  <a:lnTo>
                    <a:pt x="2513" y="3728"/>
                  </a:lnTo>
                  <a:cubicBezTo>
                    <a:pt x="2542" y="3698"/>
                    <a:pt x="2587" y="3683"/>
                    <a:pt x="2632" y="3683"/>
                  </a:cubicBezTo>
                  <a:close/>
                  <a:moveTo>
                    <a:pt x="2632" y="1"/>
                  </a:moveTo>
                  <a:cubicBezTo>
                    <a:pt x="1965" y="1"/>
                    <a:pt x="1334" y="275"/>
                    <a:pt x="869" y="739"/>
                  </a:cubicBezTo>
                  <a:cubicBezTo>
                    <a:pt x="250" y="1346"/>
                    <a:pt x="0" y="2192"/>
                    <a:pt x="179" y="3025"/>
                  </a:cubicBezTo>
                  <a:cubicBezTo>
                    <a:pt x="107" y="3216"/>
                    <a:pt x="107" y="3442"/>
                    <a:pt x="167" y="3656"/>
                  </a:cubicBezTo>
                  <a:cubicBezTo>
                    <a:pt x="286" y="4037"/>
                    <a:pt x="608" y="4323"/>
                    <a:pt x="1131" y="4347"/>
                  </a:cubicBezTo>
                  <a:lnTo>
                    <a:pt x="1131" y="5002"/>
                  </a:lnTo>
                  <a:cubicBezTo>
                    <a:pt x="1131" y="5216"/>
                    <a:pt x="1250" y="5394"/>
                    <a:pt x="1429" y="5466"/>
                  </a:cubicBezTo>
                  <a:cubicBezTo>
                    <a:pt x="1536" y="5514"/>
                    <a:pt x="1655" y="5561"/>
                    <a:pt x="1786" y="5585"/>
                  </a:cubicBezTo>
                  <a:lnTo>
                    <a:pt x="1786" y="5180"/>
                  </a:lnTo>
                  <a:cubicBezTo>
                    <a:pt x="1786" y="5097"/>
                    <a:pt x="1858" y="5014"/>
                    <a:pt x="1953" y="5014"/>
                  </a:cubicBezTo>
                  <a:cubicBezTo>
                    <a:pt x="2036" y="5014"/>
                    <a:pt x="2120" y="5097"/>
                    <a:pt x="2120" y="5180"/>
                  </a:cubicBezTo>
                  <a:lnTo>
                    <a:pt x="2120" y="5668"/>
                  </a:lnTo>
                  <a:cubicBezTo>
                    <a:pt x="2215" y="5692"/>
                    <a:pt x="2334" y="5704"/>
                    <a:pt x="2441" y="5716"/>
                  </a:cubicBezTo>
                  <a:lnTo>
                    <a:pt x="2441" y="5192"/>
                  </a:lnTo>
                  <a:cubicBezTo>
                    <a:pt x="2441" y="5109"/>
                    <a:pt x="2513" y="5037"/>
                    <a:pt x="2608" y="5037"/>
                  </a:cubicBezTo>
                  <a:cubicBezTo>
                    <a:pt x="2691" y="5037"/>
                    <a:pt x="2774" y="5109"/>
                    <a:pt x="2774" y="5192"/>
                  </a:cubicBezTo>
                  <a:lnTo>
                    <a:pt x="2774" y="5716"/>
                  </a:lnTo>
                  <a:cubicBezTo>
                    <a:pt x="2894" y="5716"/>
                    <a:pt x="2989" y="5704"/>
                    <a:pt x="3096" y="5668"/>
                  </a:cubicBezTo>
                  <a:lnTo>
                    <a:pt x="3096" y="5180"/>
                  </a:lnTo>
                  <a:cubicBezTo>
                    <a:pt x="3096" y="5097"/>
                    <a:pt x="3167" y="5014"/>
                    <a:pt x="3263" y="5014"/>
                  </a:cubicBezTo>
                  <a:cubicBezTo>
                    <a:pt x="3346" y="5014"/>
                    <a:pt x="3429" y="5097"/>
                    <a:pt x="3429" y="5180"/>
                  </a:cubicBezTo>
                  <a:lnTo>
                    <a:pt x="3429" y="5585"/>
                  </a:lnTo>
                  <a:cubicBezTo>
                    <a:pt x="3560" y="5537"/>
                    <a:pt x="3691" y="5502"/>
                    <a:pt x="3798" y="5466"/>
                  </a:cubicBezTo>
                  <a:cubicBezTo>
                    <a:pt x="3977" y="5394"/>
                    <a:pt x="4096" y="5216"/>
                    <a:pt x="4096" y="5002"/>
                  </a:cubicBezTo>
                  <a:lnTo>
                    <a:pt x="4096" y="4347"/>
                  </a:lnTo>
                  <a:cubicBezTo>
                    <a:pt x="4632" y="4323"/>
                    <a:pt x="4941" y="4025"/>
                    <a:pt x="5060" y="3632"/>
                  </a:cubicBezTo>
                  <a:cubicBezTo>
                    <a:pt x="5144" y="3430"/>
                    <a:pt x="5144" y="3216"/>
                    <a:pt x="5096" y="3025"/>
                  </a:cubicBezTo>
                  <a:cubicBezTo>
                    <a:pt x="5275" y="2192"/>
                    <a:pt x="5013" y="1346"/>
                    <a:pt x="4406" y="739"/>
                  </a:cubicBezTo>
                  <a:cubicBezTo>
                    <a:pt x="3929" y="251"/>
                    <a:pt x="3310" y="1"/>
                    <a:pt x="2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138;p44">
              <a:extLst>
                <a:ext uri="{FF2B5EF4-FFF2-40B4-BE49-F238E27FC236}">
                  <a16:creationId xmlns:a16="http://schemas.microsoft.com/office/drawing/2014/main" id="{00A170F0-B498-B14D-A87B-BEC350ADB71A}"/>
                </a:ext>
              </a:extLst>
            </p:cNvPr>
            <p:cNvSpPr/>
            <p:nvPr/>
          </p:nvSpPr>
          <p:spPr>
            <a:xfrm>
              <a:off x="2415612" y="3083000"/>
              <a:ext cx="156575" cy="15657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65" y="1"/>
                  </a:moveTo>
                  <a:cubicBezTo>
                    <a:pt x="1107" y="1"/>
                    <a:pt x="0" y="1108"/>
                    <a:pt x="0" y="2465"/>
                  </a:cubicBezTo>
                  <a:cubicBezTo>
                    <a:pt x="0" y="3834"/>
                    <a:pt x="1107" y="4942"/>
                    <a:pt x="2465" y="4942"/>
                  </a:cubicBezTo>
                  <a:cubicBezTo>
                    <a:pt x="3834" y="4942"/>
                    <a:pt x="4941" y="3834"/>
                    <a:pt x="4941" y="2465"/>
                  </a:cubicBezTo>
                  <a:cubicBezTo>
                    <a:pt x="4941" y="1108"/>
                    <a:pt x="3834" y="1"/>
                    <a:pt x="24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139;p44">
              <a:extLst>
                <a:ext uri="{FF2B5EF4-FFF2-40B4-BE49-F238E27FC236}">
                  <a16:creationId xmlns:a16="http://schemas.microsoft.com/office/drawing/2014/main" id="{5C547A18-F23B-5A9A-E4E5-05421D993927}"/>
                </a:ext>
              </a:extLst>
            </p:cNvPr>
            <p:cNvSpPr/>
            <p:nvPr/>
          </p:nvSpPr>
          <p:spPr>
            <a:xfrm>
              <a:off x="2442003" y="3110532"/>
              <a:ext cx="103760" cy="84529"/>
            </a:xfrm>
            <a:custGeom>
              <a:avLst/>
              <a:gdLst/>
              <a:ahLst/>
              <a:cxnLst/>
              <a:rect l="l" t="t" r="r" b="b"/>
              <a:pathLst>
                <a:path w="3275" h="2668" extrusionOk="0">
                  <a:moveTo>
                    <a:pt x="1620" y="549"/>
                  </a:moveTo>
                  <a:cubicBezTo>
                    <a:pt x="1667" y="549"/>
                    <a:pt x="1715" y="560"/>
                    <a:pt x="1739" y="572"/>
                  </a:cubicBezTo>
                  <a:cubicBezTo>
                    <a:pt x="1775" y="608"/>
                    <a:pt x="1798" y="632"/>
                    <a:pt x="1798" y="668"/>
                  </a:cubicBezTo>
                  <a:lnTo>
                    <a:pt x="1798" y="1799"/>
                  </a:lnTo>
                  <a:cubicBezTo>
                    <a:pt x="1798" y="1858"/>
                    <a:pt x="1727" y="1918"/>
                    <a:pt x="1632" y="1918"/>
                  </a:cubicBezTo>
                  <a:cubicBezTo>
                    <a:pt x="1596" y="1918"/>
                    <a:pt x="1548" y="1894"/>
                    <a:pt x="1513" y="1882"/>
                  </a:cubicBezTo>
                  <a:cubicBezTo>
                    <a:pt x="1489" y="1846"/>
                    <a:pt x="1477" y="1822"/>
                    <a:pt x="1477" y="1787"/>
                  </a:cubicBezTo>
                  <a:lnTo>
                    <a:pt x="1453" y="656"/>
                  </a:lnTo>
                  <a:cubicBezTo>
                    <a:pt x="1453" y="584"/>
                    <a:pt x="1513" y="549"/>
                    <a:pt x="1608" y="549"/>
                  </a:cubicBezTo>
                  <a:close/>
                  <a:moveTo>
                    <a:pt x="1632" y="2180"/>
                  </a:moveTo>
                  <a:cubicBezTo>
                    <a:pt x="1679" y="2180"/>
                    <a:pt x="1727" y="2192"/>
                    <a:pt x="1751" y="2227"/>
                  </a:cubicBezTo>
                  <a:cubicBezTo>
                    <a:pt x="1787" y="2251"/>
                    <a:pt x="1810" y="2287"/>
                    <a:pt x="1810" y="2334"/>
                  </a:cubicBezTo>
                  <a:cubicBezTo>
                    <a:pt x="1798" y="2370"/>
                    <a:pt x="1787" y="2406"/>
                    <a:pt x="1751" y="2430"/>
                  </a:cubicBezTo>
                  <a:cubicBezTo>
                    <a:pt x="1727" y="2465"/>
                    <a:pt x="1679" y="2477"/>
                    <a:pt x="1632" y="2477"/>
                  </a:cubicBezTo>
                  <a:cubicBezTo>
                    <a:pt x="1596" y="2477"/>
                    <a:pt x="1548" y="2465"/>
                    <a:pt x="1513" y="2430"/>
                  </a:cubicBezTo>
                  <a:cubicBezTo>
                    <a:pt x="1489" y="2406"/>
                    <a:pt x="1477" y="2370"/>
                    <a:pt x="1477" y="2334"/>
                  </a:cubicBezTo>
                  <a:cubicBezTo>
                    <a:pt x="1477" y="2287"/>
                    <a:pt x="1489" y="2251"/>
                    <a:pt x="1513" y="2227"/>
                  </a:cubicBezTo>
                  <a:cubicBezTo>
                    <a:pt x="1548" y="2192"/>
                    <a:pt x="1572" y="2180"/>
                    <a:pt x="1620" y="2180"/>
                  </a:cubicBezTo>
                  <a:close/>
                  <a:moveTo>
                    <a:pt x="1632" y="1"/>
                  </a:moveTo>
                  <a:cubicBezTo>
                    <a:pt x="1536" y="1"/>
                    <a:pt x="1429" y="60"/>
                    <a:pt x="1358" y="191"/>
                  </a:cubicBezTo>
                  <a:lnTo>
                    <a:pt x="84" y="2227"/>
                  </a:lnTo>
                  <a:cubicBezTo>
                    <a:pt x="12" y="2346"/>
                    <a:pt x="1" y="2465"/>
                    <a:pt x="48" y="2537"/>
                  </a:cubicBezTo>
                  <a:cubicBezTo>
                    <a:pt x="84" y="2632"/>
                    <a:pt x="191" y="2668"/>
                    <a:pt x="346" y="2668"/>
                  </a:cubicBezTo>
                  <a:lnTo>
                    <a:pt x="2930" y="2668"/>
                  </a:lnTo>
                  <a:cubicBezTo>
                    <a:pt x="3060" y="2668"/>
                    <a:pt x="3180" y="2632"/>
                    <a:pt x="3227" y="2537"/>
                  </a:cubicBezTo>
                  <a:cubicBezTo>
                    <a:pt x="3275" y="2477"/>
                    <a:pt x="3263" y="2358"/>
                    <a:pt x="3180" y="2239"/>
                  </a:cubicBezTo>
                  <a:lnTo>
                    <a:pt x="1917" y="191"/>
                  </a:lnTo>
                  <a:cubicBezTo>
                    <a:pt x="1846" y="72"/>
                    <a:pt x="1739" y="1"/>
                    <a:pt x="1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4198;p44">
            <a:extLst>
              <a:ext uri="{FF2B5EF4-FFF2-40B4-BE49-F238E27FC236}">
                <a16:creationId xmlns:a16="http://schemas.microsoft.com/office/drawing/2014/main" id="{76724084-9CA5-F125-4F9F-6A5BEE6C7721}"/>
              </a:ext>
            </a:extLst>
          </p:cNvPr>
          <p:cNvGrpSpPr/>
          <p:nvPr/>
        </p:nvGrpSpPr>
        <p:grpSpPr>
          <a:xfrm>
            <a:off x="3897878" y="3497976"/>
            <a:ext cx="813670" cy="674267"/>
            <a:chOff x="6477527" y="2604277"/>
            <a:chExt cx="813670" cy="674267"/>
          </a:xfrm>
        </p:grpSpPr>
        <p:sp>
          <p:nvSpPr>
            <p:cNvPr id="31" name="Google Shape;4199;p44">
              <a:extLst>
                <a:ext uri="{FF2B5EF4-FFF2-40B4-BE49-F238E27FC236}">
                  <a16:creationId xmlns:a16="http://schemas.microsoft.com/office/drawing/2014/main" id="{2E85C99E-463D-3586-16BB-E8816F1B13E2}"/>
                </a:ext>
              </a:extLst>
            </p:cNvPr>
            <p:cNvSpPr/>
            <p:nvPr/>
          </p:nvSpPr>
          <p:spPr>
            <a:xfrm>
              <a:off x="6477527" y="2604277"/>
              <a:ext cx="813670" cy="674267"/>
            </a:xfrm>
            <a:custGeom>
              <a:avLst/>
              <a:gdLst/>
              <a:ahLst/>
              <a:cxnLst/>
              <a:rect l="l" t="t" r="r" b="b"/>
              <a:pathLst>
                <a:path w="25682" h="21282" extrusionOk="0">
                  <a:moveTo>
                    <a:pt x="13654" y="1"/>
                  </a:moveTo>
                  <a:cubicBezTo>
                    <a:pt x="13036" y="1"/>
                    <a:pt x="12427" y="66"/>
                    <a:pt x="11883" y="192"/>
                  </a:cubicBezTo>
                  <a:cubicBezTo>
                    <a:pt x="11144" y="359"/>
                    <a:pt x="10478" y="680"/>
                    <a:pt x="9918" y="1180"/>
                  </a:cubicBezTo>
                  <a:cubicBezTo>
                    <a:pt x="9347" y="1669"/>
                    <a:pt x="8870" y="2264"/>
                    <a:pt x="8537" y="2931"/>
                  </a:cubicBezTo>
                  <a:cubicBezTo>
                    <a:pt x="8013" y="3931"/>
                    <a:pt x="8156" y="5181"/>
                    <a:pt x="7442" y="6098"/>
                  </a:cubicBezTo>
                  <a:cubicBezTo>
                    <a:pt x="6879" y="6851"/>
                    <a:pt x="5988" y="7052"/>
                    <a:pt x="5098" y="7052"/>
                  </a:cubicBezTo>
                  <a:cubicBezTo>
                    <a:pt x="5046" y="7052"/>
                    <a:pt x="4994" y="7051"/>
                    <a:pt x="4941" y="7050"/>
                  </a:cubicBezTo>
                  <a:cubicBezTo>
                    <a:pt x="4477" y="7037"/>
                    <a:pt x="4010" y="7003"/>
                    <a:pt x="3543" y="7003"/>
                  </a:cubicBezTo>
                  <a:cubicBezTo>
                    <a:pt x="3147" y="7003"/>
                    <a:pt x="2751" y="7028"/>
                    <a:pt x="2358" y="7110"/>
                  </a:cubicBezTo>
                  <a:cubicBezTo>
                    <a:pt x="1715" y="7253"/>
                    <a:pt x="1072" y="7526"/>
                    <a:pt x="643" y="8026"/>
                  </a:cubicBezTo>
                  <a:cubicBezTo>
                    <a:pt x="155" y="8527"/>
                    <a:pt x="0" y="9229"/>
                    <a:pt x="214" y="9896"/>
                  </a:cubicBezTo>
                  <a:cubicBezTo>
                    <a:pt x="703" y="11444"/>
                    <a:pt x="2346" y="12015"/>
                    <a:pt x="3501" y="12956"/>
                  </a:cubicBezTo>
                  <a:cubicBezTo>
                    <a:pt x="4048" y="13396"/>
                    <a:pt x="4489" y="13956"/>
                    <a:pt x="4608" y="14682"/>
                  </a:cubicBezTo>
                  <a:cubicBezTo>
                    <a:pt x="4644" y="14992"/>
                    <a:pt x="4620" y="15337"/>
                    <a:pt x="4465" y="15611"/>
                  </a:cubicBezTo>
                  <a:cubicBezTo>
                    <a:pt x="4310" y="15932"/>
                    <a:pt x="4013" y="16147"/>
                    <a:pt x="3715" y="16313"/>
                  </a:cubicBezTo>
                  <a:cubicBezTo>
                    <a:pt x="3120" y="16670"/>
                    <a:pt x="2477" y="16956"/>
                    <a:pt x="2203" y="17611"/>
                  </a:cubicBezTo>
                  <a:cubicBezTo>
                    <a:pt x="1965" y="18206"/>
                    <a:pt x="2131" y="18849"/>
                    <a:pt x="2536" y="19325"/>
                  </a:cubicBezTo>
                  <a:cubicBezTo>
                    <a:pt x="3667" y="20647"/>
                    <a:pt x="6001" y="20790"/>
                    <a:pt x="7596" y="21004"/>
                  </a:cubicBezTo>
                  <a:cubicBezTo>
                    <a:pt x="9109" y="21203"/>
                    <a:pt x="10637" y="21281"/>
                    <a:pt x="12175" y="21281"/>
                  </a:cubicBezTo>
                  <a:cubicBezTo>
                    <a:pt x="12573" y="21281"/>
                    <a:pt x="12972" y="21276"/>
                    <a:pt x="13371" y="21266"/>
                  </a:cubicBezTo>
                  <a:cubicBezTo>
                    <a:pt x="15181" y="21230"/>
                    <a:pt x="16990" y="21111"/>
                    <a:pt x="18788" y="20826"/>
                  </a:cubicBezTo>
                  <a:cubicBezTo>
                    <a:pt x="20336" y="20588"/>
                    <a:pt x="21943" y="20171"/>
                    <a:pt x="23098" y="19064"/>
                  </a:cubicBezTo>
                  <a:cubicBezTo>
                    <a:pt x="24051" y="18171"/>
                    <a:pt x="24968" y="16349"/>
                    <a:pt x="23670" y="15313"/>
                  </a:cubicBezTo>
                  <a:cubicBezTo>
                    <a:pt x="22967" y="14765"/>
                    <a:pt x="21098" y="13932"/>
                    <a:pt x="21753" y="12682"/>
                  </a:cubicBezTo>
                  <a:cubicBezTo>
                    <a:pt x="22062" y="12087"/>
                    <a:pt x="23063" y="11967"/>
                    <a:pt x="23622" y="11729"/>
                  </a:cubicBezTo>
                  <a:cubicBezTo>
                    <a:pt x="24313" y="11432"/>
                    <a:pt x="25027" y="11063"/>
                    <a:pt x="25384" y="10360"/>
                  </a:cubicBezTo>
                  <a:cubicBezTo>
                    <a:pt x="25682" y="9789"/>
                    <a:pt x="25682" y="9134"/>
                    <a:pt x="25456" y="8538"/>
                  </a:cubicBezTo>
                  <a:cubicBezTo>
                    <a:pt x="24920" y="7086"/>
                    <a:pt x="23420" y="7074"/>
                    <a:pt x="22027" y="6669"/>
                  </a:cubicBezTo>
                  <a:cubicBezTo>
                    <a:pt x="20276" y="6145"/>
                    <a:pt x="18360" y="5967"/>
                    <a:pt x="16907" y="4705"/>
                  </a:cubicBezTo>
                  <a:cubicBezTo>
                    <a:pt x="16728" y="4550"/>
                    <a:pt x="16550" y="4371"/>
                    <a:pt x="16490" y="4157"/>
                  </a:cubicBezTo>
                  <a:cubicBezTo>
                    <a:pt x="16300" y="3538"/>
                    <a:pt x="17264" y="2645"/>
                    <a:pt x="17371" y="1990"/>
                  </a:cubicBezTo>
                  <a:cubicBezTo>
                    <a:pt x="17502" y="1157"/>
                    <a:pt x="16967" y="704"/>
                    <a:pt x="16228" y="418"/>
                  </a:cubicBezTo>
                  <a:cubicBezTo>
                    <a:pt x="15461" y="137"/>
                    <a:pt x="14548" y="1"/>
                    <a:pt x="136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200;p44">
              <a:extLst>
                <a:ext uri="{FF2B5EF4-FFF2-40B4-BE49-F238E27FC236}">
                  <a16:creationId xmlns:a16="http://schemas.microsoft.com/office/drawing/2014/main" id="{B2F256C8-85D7-50C9-81DA-A62F2C8CA053}"/>
                </a:ext>
              </a:extLst>
            </p:cNvPr>
            <p:cNvSpPr/>
            <p:nvPr/>
          </p:nvSpPr>
          <p:spPr>
            <a:xfrm>
              <a:off x="6683843" y="2866101"/>
              <a:ext cx="449701" cy="275796"/>
            </a:xfrm>
            <a:custGeom>
              <a:avLst/>
              <a:gdLst/>
              <a:ahLst/>
              <a:cxnLst/>
              <a:rect l="l" t="t" r="r" b="b"/>
              <a:pathLst>
                <a:path w="14194" h="8705" extrusionOk="0">
                  <a:moveTo>
                    <a:pt x="1" y="1"/>
                  </a:moveTo>
                  <a:lnTo>
                    <a:pt x="1" y="8013"/>
                  </a:lnTo>
                  <a:cubicBezTo>
                    <a:pt x="1" y="8394"/>
                    <a:pt x="299" y="8704"/>
                    <a:pt x="680" y="8704"/>
                  </a:cubicBezTo>
                  <a:lnTo>
                    <a:pt x="13514" y="8704"/>
                  </a:lnTo>
                  <a:cubicBezTo>
                    <a:pt x="13884" y="8704"/>
                    <a:pt x="14193" y="8406"/>
                    <a:pt x="14193" y="8013"/>
                  </a:cubicBezTo>
                  <a:lnTo>
                    <a:pt x="14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201;p44">
              <a:extLst>
                <a:ext uri="{FF2B5EF4-FFF2-40B4-BE49-F238E27FC236}">
                  <a16:creationId xmlns:a16="http://schemas.microsoft.com/office/drawing/2014/main" id="{1FC197A8-FDA0-FF43-3D5F-B386E074704B}"/>
                </a:ext>
              </a:extLst>
            </p:cNvPr>
            <p:cNvSpPr/>
            <p:nvPr/>
          </p:nvSpPr>
          <p:spPr>
            <a:xfrm>
              <a:off x="6680073" y="2861951"/>
              <a:ext cx="458351" cy="283717"/>
            </a:xfrm>
            <a:custGeom>
              <a:avLst/>
              <a:gdLst/>
              <a:ahLst/>
              <a:cxnLst/>
              <a:rect l="l" t="t" r="r" b="b"/>
              <a:pathLst>
                <a:path w="14467" h="8955" extrusionOk="0">
                  <a:moveTo>
                    <a:pt x="14193" y="239"/>
                  </a:moveTo>
                  <a:lnTo>
                    <a:pt x="14193" y="8133"/>
                  </a:lnTo>
                  <a:cubicBezTo>
                    <a:pt x="14193" y="8454"/>
                    <a:pt x="13943" y="8704"/>
                    <a:pt x="13633" y="8704"/>
                  </a:cubicBezTo>
                  <a:lnTo>
                    <a:pt x="799" y="8704"/>
                  </a:lnTo>
                  <a:cubicBezTo>
                    <a:pt x="489" y="8704"/>
                    <a:pt x="239" y="8442"/>
                    <a:pt x="239" y="8133"/>
                  </a:cubicBezTo>
                  <a:lnTo>
                    <a:pt x="239" y="239"/>
                  </a:lnTo>
                  <a:close/>
                  <a:moveTo>
                    <a:pt x="1" y="1"/>
                  </a:moveTo>
                  <a:lnTo>
                    <a:pt x="1" y="8133"/>
                  </a:lnTo>
                  <a:cubicBezTo>
                    <a:pt x="1" y="8585"/>
                    <a:pt x="358" y="8954"/>
                    <a:pt x="810" y="8954"/>
                  </a:cubicBezTo>
                  <a:lnTo>
                    <a:pt x="13645" y="8954"/>
                  </a:lnTo>
                  <a:cubicBezTo>
                    <a:pt x="14086" y="8954"/>
                    <a:pt x="14467" y="8597"/>
                    <a:pt x="14467" y="8133"/>
                  </a:cubicBezTo>
                  <a:lnTo>
                    <a:pt x="14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202;p44">
              <a:extLst>
                <a:ext uri="{FF2B5EF4-FFF2-40B4-BE49-F238E27FC236}">
                  <a16:creationId xmlns:a16="http://schemas.microsoft.com/office/drawing/2014/main" id="{E41EE689-EB9A-BD19-4840-A0EC3230F6FD}"/>
                </a:ext>
              </a:extLst>
            </p:cNvPr>
            <p:cNvSpPr/>
            <p:nvPr/>
          </p:nvSpPr>
          <p:spPr>
            <a:xfrm>
              <a:off x="6679313" y="2816677"/>
              <a:ext cx="458382" cy="44546"/>
            </a:xfrm>
            <a:custGeom>
              <a:avLst/>
              <a:gdLst/>
              <a:ahLst/>
              <a:cxnLst/>
              <a:rect l="l" t="t" r="r" b="b"/>
              <a:pathLst>
                <a:path w="14468" h="1406" extrusionOk="0">
                  <a:moveTo>
                    <a:pt x="823" y="1"/>
                  </a:moveTo>
                  <a:cubicBezTo>
                    <a:pt x="382" y="1"/>
                    <a:pt x="1" y="346"/>
                    <a:pt x="1" y="811"/>
                  </a:cubicBezTo>
                  <a:lnTo>
                    <a:pt x="1" y="1406"/>
                  </a:lnTo>
                  <a:lnTo>
                    <a:pt x="14455" y="1406"/>
                  </a:lnTo>
                  <a:lnTo>
                    <a:pt x="14455" y="811"/>
                  </a:lnTo>
                  <a:lnTo>
                    <a:pt x="14467" y="811"/>
                  </a:lnTo>
                  <a:cubicBezTo>
                    <a:pt x="14467" y="370"/>
                    <a:pt x="14110" y="1"/>
                    <a:pt x="136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203;p44">
              <a:extLst>
                <a:ext uri="{FF2B5EF4-FFF2-40B4-BE49-F238E27FC236}">
                  <a16:creationId xmlns:a16="http://schemas.microsoft.com/office/drawing/2014/main" id="{C560AED8-2E27-71BC-940C-521727C052F0}"/>
                </a:ext>
              </a:extLst>
            </p:cNvPr>
            <p:cNvSpPr/>
            <p:nvPr/>
          </p:nvSpPr>
          <p:spPr>
            <a:xfrm>
              <a:off x="7041095" y="2827259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31"/>
                    <a:pt x="464" y="0"/>
                    <a:pt x="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204;p44">
              <a:extLst>
                <a:ext uri="{FF2B5EF4-FFF2-40B4-BE49-F238E27FC236}">
                  <a16:creationId xmlns:a16="http://schemas.microsoft.com/office/drawing/2014/main" id="{D0A59E27-A187-5C5D-0201-2AB57F4751DA}"/>
                </a:ext>
              </a:extLst>
            </p:cNvPr>
            <p:cNvSpPr/>
            <p:nvPr/>
          </p:nvSpPr>
          <p:spPr>
            <a:xfrm>
              <a:off x="7069008" y="2827259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31"/>
                    <a:pt x="464" y="0"/>
                    <a:pt x="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205;p44">
              <a:extLst>
                <a:ext uri="{FF2B5EF4-FFF2-40B4-BE49-F238E27FC236}">
                  <a16:creationId xmlns:a16="http://schemas.microsoft.com/office/drawing/2014/main" id="{3C6DC38D-14B2-0BE3-9751-68DC550AF86E}"/>
                </a:ext>
              </a:extLst>
            </p:cNvPr>
            <p:cNvSpPr/>
            <p:nvPr/>
          </p:nvSpPr>
          <p:spPr>
            <a:xfrm>
              <a:off x="7096540" y="2827259"/>
              <a:ext cx="18883" cy="18883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206;p44">
              <a:extLst>
                <a:ext uri="{FF2B5EF4-FFF2-40B4-BE49-F238E27FC236}">
                  <a16:creationId xmlns:a16="http://schemas.microsoft.com/office/drawing/2014/main" id="{666DF526-3CCB-A98D-753D-00BEFA8DF878}"/>
                </a:ext>
              </a:extLst>
            </p:cNvPr>
            <p:cNvSpPr/>
            <p:nvPr/>
          </p:nvSpPr>
          <p:spPr>
            <a:xfrm>
              <a:off x="6806835" y="2910996"/>
              <a:ext cx="203338" cy="156955"/>
            </a:xfrm>
            <a:custGeom>
              <a:avLst/>
              <a:gdLst/>
              <a:ahLst/>
              <a:cxnLst/>
              <a:rect l="l" t="t" r="r" b="b"/>
              <a:pathLst>
                <a:path w="6418" h="4954" extrusionOk="0">
                  <a:moveTo>
                    <a:pt x="143" y="0"/>
                  </a:moveTo>
                  <a:cubicBezTo>
                    <a:pt x="72" y="0"/>
                    <a:pt x="0" y="48"/>
                    <a:pt x="0" y="143"/>
                  </a:cubicBezTo>
                  <a:lnTo>
                    <a:pt x="0" y="441"/>
                  </a:lnTo>
                  <a:cubicBezTo>
                    <a:pt x="0" y="512"/>
                    <a:pt x="60" y="596"/>
                    <a:pt x="143" y="596"/>
                  </a:cubicBezTo>
                  <a:lnTo>
                    <a:pt x="524" y="596"/>
                  </a:lnTo>
                  <a:lnTo>
                    <a:pt x="1429" y="3572"/>
                  </a:lnTo>
                  <a:lnTo>
                    <a:pt x="1084" y="3965"/>
                  </a:lnTo>
                  <a:cubicBezTo>
                    <a:pt x="953" y="4132"/>
                    <a:pt x="893" y="4346"/>
                    <a:pt x="953" y="4537"/>
                  </a:cubicBezTo>
                  <a:cubicBezTo>
                    <a:pt x="1024" y="4787"/>
                    <a:pt x="1250" y="4953"/>
                    <a:pt x="1500" y="4953"/>
                  </a:cubicBezTo>
                  <a:lnTo>
                    <a:pt x="5668" y="4953"/>
                  </a:lnTo>
                  <a:cubicBezTo>
                    <a:pt x="5739" y="4953"/>
                    <a:pt x="5811" y="4894"/>
                    <a:pt x="5811" y="4799"/>
                  </a:cubicBezTo>
                  <a:lnTo>
                    <a:pt x="5811" y="4501"/>
                  </a:lnTo>
                  <a:cubicBezTo>
                    <a:pt x="5811" y="4430"/>
                    <a:pt x="5751" y="4358"/>
                    <a:pt x="5668" y="4358"/>
                  </a:cubicBezTo>
                  <a:lnTo>
                    <a:pt x="1500" y="4358"/>
                  </a:lnTo>
                  <a:lnTo>
                    <a:pt x="1965" y="3822"/>
                  </a:lnTo>
                  <a:cubicBezTo>
                    <a:pt x="1977" y="3799"/>
                    <a:pt x="1977" y="3787"/>
                    <a:pt x="1989" y="3775"/>
                  </a:cubicBezTo>
                  <a:lnTo>
                    <a:pt x="4810" y="3775"/>
                  </a:lnTo>
                  <a:cubicBezTo>
                    <a:pt x="5025" y="3775"/>
                    <a:pt x="5239" y="3644"/>
                    <a:pt x="5322" y="3441"/>
                  </a:cubicBezTo>
                  <a:lnTo>
                    <a:pt x="6334" y="1286"/>
                  </a:lnTo>
                  <a:cubicBezTo>
                    <a:pt x="6370" y="1227"/>
                    <a:pt x="6382" y="1155"/>
                    <a:pt x="6382" y="1096"/>
                  </a:cubicBezTo>
                  <a:lnTo>
                    <a:pt x="6382" y="1048"/>
                  </a:lnTo>
                  <a:cubicBezTo>
                    <a:pt x="6418" y="786"/>
                    <a:pt x="6203" y="572"/>
                    <a:pt x="5942" y="572"/>
                  </a:cubicBezTo>
                  <a:lnTo>
                    <a:pt x="1179" y="572"/>
                  </a:lnTo>
                  <a:cubicBezTo>
                    <a:pt x="1155" y="572"/>
                    <a:pt x="1143" y="572"/>
                    <a:pt x="1131" y="596"/>
                  </a:cubicBezTo>
                  <a:lnTo>
                    <a:pt x="1012" y="203"/>
                  </a:lnTo>
                  <a:cubicBezTo>
                    <a:pt x="977" y="84"/>
                    <a:pt x="858" y="0"/>
                    <a:pt x="7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207;p44">
              <a:extLst>
                <a:ext uri="{FF2B5EF4-FFF2-40B4-BE49-F238E27FC236}">
                  <a16:creationId xmlns:a16="http://schemas.microsoft.com/office/drawing/2014/main" id="{584D2C89-855C-B266-892F-4960877A97BA}"/>
                </a:ext>
              </a:extLst>
            </p:cNvPr>
            <p:cNvSpPr/>
            <p:nvPr/>
          </p:nvSpPr>
          <p:spPr>
            <a:xfrm>
              <a:off x="6836616" y="3060759"/>
              <a:ext cx="36625" cy="36625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72" y="0"/>
                  </a:moveTo>
                  <a:cubicBezTo>
                    <a:pt x="251" y="0"/>
                    <a:pt x="1" y="262"/>
                    <a:pt x="1" y="584"/>
                  </a:cubicBezTo>
                  <a:cubicBezTo>
                    <a:pt x="1" y="905"/>
                    <a:pt x="251" y="1155"/>
                    <a:pt x="572" y="1155"/>
                  </a:cubicBezTo>
                  <a:cubicBezTo>
                    <a:pt x="894" y="1155"/>
                    <a:pt x="1156" y="905"/>
                    <a:pt x="1156" y="584"/>
                  </a:cubicBezTo>
                  <a:cubicBezTo>
                    <a:pt x="1156" y="262"/>
                    <a:pt x="894" y="0"/>
                    <a:pt x="5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208;p44">
              <a:extLst>
                <a:ext uri="{FF2B5EF4-FFF2-40B4-BE49-F238E27FC236}">
                  <a16:creationId xmlns:a16="http://schemas.microsoft.com/office/drawing/2014/main" id="{232619DE-7F5F-5B70-F8B3-185967C17CE7}"/>
                </a:ext>
              </a:extLst>
            </p:cNvPr>
            <p:cNvSpPr/>
            <p:nvPr/>
          </p:nvSpPr>
          <p:spPr>
            <a:xfrm>
              <a:off x="6946777" y="3060759"/>
              <a:ext cx="36625" cy="36625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0"/>
                  </a:moveTo>
                  <a:cubicBezTo>
                    <a:pt x="262" y="0"/>
                    <a:pt x="1" y="262"/>
                    <a:pt x="1" y="584"/>
                  </a:cubicBezTo>
                  <a:cubicBezTo>
                    <a:pt x="1" y="905"/>
                    <a:pt x="262" y="1155"/>
                    <a:pt x="584" y="1155"/>
                  </a:cubicBezTo>
                  <a:cubicBezTo>
                    <a:pt x="905" y="1155"/>
                    <a:pt x="1155" y="905"/>
                    <a:pt x="1155" y="584"/>
                  </a:cubicBezTo>
                  <a:cubicBezTo>
                    <a:pt x="1155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209;p44">
              <a:extLst>
                <a:ext uri="{FF2B5EF4-FFF2-40B4-BE49-F238E27FC236}">
                  <a16:creationId xmlns:a16="http://schemas.microsoft.com/office/drawing/2014/main" id="{F31B4C18-5B36-F449-2DF8-3C225C5D2CBA}"/>
                </a:ext>
              </a:extLst>
            </p:cNvPr>
            <p:cNvSpPr/>
            <p:nvPr/>
          </p:nvSpPr>
          <p:spPr>
            <a:xfrm>
              <a:off x="6607267" y="3051698"/>
              <a:ext cx="156575" cy="156575"/>
            </a:xfrm>
            <a:custGeom>
              <a:avLst/>
              <a:gdLst/>
              <a:ahLst/>
              <a:cxnLst/>
              <a:rect l="l" t="t" r="r" b="b"/>
              <a:pathLst>
                <a:path w="4942" h="4942" extrusionOk="0">
                  <a:moveTo>
                    <a:pt x="2477" y="0"/>
                  </a:moveTo>
                  <a:cubicBezTo>
                    <a:pt x="1108" y="0"/>
                    <a:pt x="1" y="1108"/>
                    <a:pt x="1" y="2477"/>
                  </a:cubicBezTo>
                  <a:cubicBezTo>
                    <a:pt x="1" y="3834"/>
                    <a:pt x="1108" y="4942"/>
                    <a:pt x="2477" y="4942"/>
                  </a:cubicBezTo>
                  <a:cubicBezTo>
                    <a:pt x="3835" y="4942"/>
                    <a:pt x="4942" y="3834"/>
                    <a:pt x="4942" y="2477"/>
                  </a:cubicBezTo>
                  <a:cubicBezTo>
                    <a:pt x="4942" y="1108"/>
                    <a:pt x="3835" y="0"/>
                    <a:pt x="24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10;p44">
              <a:extLst>
                <a:ext uri="{FF2B5EF4-FFF2-40B4-BE49-F238E27FC236}">
                  <a16:creationId xmlns:a16="http://schemas.microsoft.com/office/drawing/2014/main" id="{247743BD-793E-6F1F-A59B-020346F21AAC}"/>
                </a:ext>
              </a:extLst>
            </p:cNvPr>
            <p:cNvSpPr/>
            <p:nvPr/>
          </p:nvSpPr>
          <p:spPr>
            <a:xfrm>
              <a:off x="6678204" y="3123363"/>
              <a:ext cx="13972" cy="23794"/>
            </a:xfrm>
            <a:custGeom>
              <a:avLst/>
              <a:gdLst/>
              <a:ahLst/>
              <a:cxnLst/>
              <a:rect l="l" t="t" r="r" b="b"/>
              <a:pathLst>
                <a:path w="441" h="751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286"/>
                    <a:pt x="24" y="346"/>
                    <a:pt x="84" y="394"/>
                  </a:cubicBezTo>
                  <a:lnTo>
                    <a:pt x="48" y="691"/>
                  </a:lnTo>
                  <a:cubicBezTo>
                    <a:pt x="48" y="703"/>
                    <a:pt x="48" y="715"/>
                    <a:pt x="72" y="739"/>
                  </a:cubicBezTo>
                  <a:cubicBezTo>
                    <a:pt x="84" y="751"/>
                    <a:pt x="96" y="751"/>
                    <a:pt x="107" y="751"/>
                  </a:cubicBezTo>
                  <a:lnTo>
                    <a:pt x="322" y="751"/>
                  </a:lnTo>
                  <a:cubicBezTo>
                    <a:pt x="334" y="751"/>
                    <a:pt x="346" y="751"/>
                    <a:pt x="369" y="739"/>
                  </a:cubicBezTo>
                  <a:cubicBezTo>
                    <a:pt x="381" y="715"/>
                    <a:pt x="381" y="703"/>
                    <a:pt x="381" y="691"/>
                  </a:cubicBezTo>
                  <a:lnTo>
                    <a:pt x="346" y="394"/>
                  </a:lnTo>
                  <a:cubicBezTo>
                    <a:pt x="405" y="346"/>
                    <a:pt x="441" y="286"/>
                    <a:pt x="441" y="215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211;p44">
              <a:extLst>
                <a:ext uri="{FF2B5EF4-FFF2-40B4-BE49-F238E27FC236}">
                  <a16:creationId xmlns:a16="http://schemas.microsoft.com/office/drawing/2014/main" id="{9BF30944-CC64-9AC1-B680-D44111B8818B}"/>
                </a:ext>
              </a:extLst>
            </p:cNvPr>
            <p:cNvSpPr/>
            <p:nvPr/>
          </p:nvSpPr>
          <p:spPr>
            <a:xfrm>
              <a:off x="6661222" y="3079610"/>
              <a:ext cx="47175" cy="29465"/>
            </a:xfrm>
            <a:custGeom>
              <a:avLst/>
              <a:gdLst/>
              <a:ahLst/>
              <a:cxnLst/>
              <a:rect l="l" t="t" r="r" b="b"/>
              <a:pathLst>
                <a:path w="1489" h="930" extrusionOk="0">
                  <a:moveTo>
                    <a:pt x="739" y="1"/>
                  </a:moveTo>
                  <a:cubicBezTo>
                    <a:pt x="322" y="1"/>
                    <a:pt x="0" y="334"/>
                    <a:pt x="0" y="751"/>
                  </a:cubicBezTo>
                  <a:lnTo>
                    <a:pt x="0" y="929"/>
                  </a:lnTo>
                  <a:lnTo>
                    <a:pt x="310" y="929"/>
                  </a:lnTo>
                  <a:lnTo>
                    <a:pt x="310" y="751"/>
                  </a:lnTo>
                  <a:cubicBezTo>
                    <a:pt x="310" y="512"/>
                    <a:pt x="501" y="310"/>
                    <a:pt x="739" y="310"/>
                  </a:cubicBezTo>
                  <a:cubicBezTo>
                    <a:pt x="977" y="310"/>
                    <a:pt x="1167" y="512"/>
                    <a:pt x="1167" y="751"/>
                  </a:cubicBezTo>
                  <a:lnTo>
                    <a:pt x="1167" y="929"/>
                  </a:lnTo>
                  <a:lnTo>
                    <a:pt x="1489" y="929"/>
                  </a:lnTo>
                  <a:lnTo>
                    <a:pt x="1489" y="751"/>
                  </a:lnTo>
                  <a:cubicBezTo>
                    <a:pt x="1489" y="334"/>
                    <a:pt x="1155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212;p44">
              <a:extLst>
                <a:ext uri="{FF2B5EF4-FFF2-40B4-BE49-F238E27FC236}">
                  <a16:creationId xmlns:a16="http://schemas.microsoft.com/office/drawing/2014/main" id="{9D8502D8-3B01-9A16-88DA-1D41A9C44B70}"/>
                </a:ext>
              </a:extLst>
            </p:cNvPr>
            <p:cNvSpPr/>
            <p:nvPr/>
          </p:nvSpPr>
          <p:spPr>
            <a:xfrm>
              <a:off x="6654442" y="3108282"/>
              <a:ext cx="60387" cy="52086"/>
            </a:xfrm>
            <a:custGeom>
              <a:avLst/>
              <a:gdLst/>
              <a:ahLst/>
              <a:cxnLst/>
              <a:rect l="l" t="t" r="r" b="b"/>
              <a:pathLst>
                <a:path w="1906" h="1644" extrusionOk="0">
                  <a:moveTo>
                    <a:pt x="941" y="465"/>
                  </a:moveTo>
                  <a:cubicBezTo>
                    <a:pt x="1060" y="465"/>
                    <a:pt x="1143" y="560"/>
                    <a:pt x="1143" y="667"/>
                  </a:cubicBezTo>
                  <a:cubicBezTo>
                    <a:pt x="1167" y="762"/>
                    <a:pt x="1131" y="822"/>
                    <a:pt x="1084" y="858"/>
                  </a:cubicBezTo>
                  <a:lnTo>
                    <a:pt x="1119" y="1155"/>
                  </a:lnTo>
                  <a:cubicBezTo>
                    <a:pt x="1119" y="1167"/>
                    <a:pt x="1119" y="1179"/>
                    <a:pt x="1107" y="1191"/>
                  </a:cubicBezTo>
                  <a:cubicBezTo>
                    <a:pt x="1084" y="1215"/>
                    <a:pt x="1072" y="1215"/>
                    <a:pt x="1060" y="1215"/>
                  </a:cubicBezTo>
                  <a:lnTo>
                    <a:pt x="846" y="1215"/>
                  </a:lnTo>
                  <a:cubicBezTo>
                    <a:pt x="834" y="1215"/>
                    <a:pt x="822" y="1215"/>
                    <a:pt x="810" y="1191"/>
                  </a:cubicBezTo>
                  <a:cubicBezTo>
                    <a:pt x="786" y="1179"/>
                    <a:pt x="786" y="1167"/>
                    <a:pt x="786" y="1155"/>
                  </a:cubicBezTo>
                  <a:lnTo>
                    <a:pt x="822" y="858"/>
                  </a:lnTo>
                  <a:cubicBezTo>
                    <a:pt x="762" y="810"/>
                    <a:pt x="726" y="750"/>
                    <a:pt x="726" y="667"/>
                  </a:cubicBezTo>
                  <a:cubicBezTo>
                    <a:pt x="726" y="560"/>
                    <a:pt x="822" y="465"/>
                    <a:pt x="941" y="465"/>
                  </a:cubicBezTo>
                  <a:close/>
                  <a:moveTo>
                    <a:pt x="226" y="0"/>
                  </a:moveTo>
                  <a:lnTo>
                    <a:pt x="226" y="48"/>
                  </a:lnTo>
                  <a:lnTo>
                    <a:pt x="60" y="48"/>
                  </a:lnTo>
                  <a:cubicBezTo>
                    <a:pt x="36" y="48"/>
                    <a:pt x="0" y="84"/>
                    <a:pt x="0" y="108"/>
                  </a:cubicBezTo>
                  <a:lnTo>
                    <a:pt x="0" y="1429"/>
                  </a:lnTo>
                  <a:cubicBezTo>
                    <a:pt x="0" y="1548"/>
                    <a:pt x="95" y="1643"/>
                    <a:pt x="214" y="1643"/>
                  </a:cubicBezTo>
                  <a:lnTo>
                    <a:pt x="1703" y="1643"/>
                  </a:lnTo>
                  <a:cubicBezTo>
                    <a:pt x="1822" y="1643"/>
                    <a:pt x="1905" y="1548"/>
                    <a:pt x="1905" y="1429"/>
                  </a:cubicBezTo>
                  <a:lnTo>
                    <a:pt x="1905" y="108"/>
                  </a:lnTo>
                  <a:cubicBezTo>
                    <a:pt x="1905" y="72"/>
                    <a:pt x="1893" y="48"/>
                    <a:pt x="1858" y="48"/>
                  </a:cubicBezTo>
                  <a:lnTo>
                    <a:pt x="1703" y="48"/>
                  </a:lnTo>
                  <a:lnTo>
                    <a:pt x="1703" y="0"/>
                  </a:lnTo>
                  <a:lnTo>
                    <a:pt x="1381" y="0"/>
                  </a:lnTo>
                  <a:lnTo>
                    <a:pt x="1381" y="48"/>
                  </a:lnTo>
                  <a:lnTo>
                    <a:pt x="536" y="48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4213;p44">
              <a:extLst>
                <a:ext uri="{FF2B5EF4-FFF2-40B4-BE49-F238E27FC236}">
                  <a16:creationId xmlns:a16="http://schemas.microsoft.com/office/drawing/2014/main" id="{F3F82A30-AC4D-189D-D9EE-AF77079E9D2A}"/>
                </a:ext>
              </a:extLst>
            </p:cNvPr>
            <p:cNvSpPr/>
            <p:nvPr/>
          </p:nvSpPr>
          <p:spPr>
            <a:xfrm>
              <a:off x="7006371" y="3058858"/>
              <a:ext cx="213160" cy="139973"/>
            </a:xfrm>
            <a:custGeom>
              <a:avLst/>
              <a:gdLst/>
              <a:ahLst/>
              <a:cxnLst/>
              <a:rect l="l" t="t" r="r" b="b"/>
              <a:pathLst>
                <a:path w="6728" h="4418" extrusionOk="0">
                  <a:moveTo>
                    <a:pt x="477" y="1"/>
                  </a:moveTo>
                  <a:cubicBezTo>
                    <a:pt x="203" y="1"/>
                    <a:pt x="1" y="227"/>
                    <a:pt x="1" y="477"/>
                  </a:cubicBezTo>
                  <a:lnTo>
                    <a:pt x="1" y="3942"/>
                  </a:lnTo>
                  <a:cubicBezTo>
                    <a:pt x="1" y="4215"/>
                    <a:pt x="215" y="4418"/>
                    <a:pt x="477" y="4418"/>
                  </a:cubicBezTo>
                  <a:lnTo>
                    <a:pt x="6251" y="4418"/>
                  </a:lnTo>
                  <a:cubicBezTo>
                    <a:pt x="6513" y="4418"/>
                    <a:pt x="6728" y="4215"/>
                    <a:pt x="6728" y="3942"/>
                  </a:cubicBezTo>
                  <a:lnTo>
                    <a:pt x="6728" y="477"/>
                  </a:lnTo>
                  <a:cubicBezTo>
                    <a:pt x="6728" y="203"/>
                    <a:pt x="6502" y="1"/>
                    <a:pt x="62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4214;p44">
              <a:extLst>
                <a:ext uri="{FF2B5EF4-FFF2-40B4-BE49-F238E27FC236}">
                  <a16:creationId xmlns:a16="http://schemas.microsoft.com/office/drawing/2014/main" id="{642700F2-2EEF-2A02-D420-D720CD35EEC4}"/>
                </a:ext>
              </a:extLst>
            </p:cNvPr>
            <p:cNvSpPr/>
            <p:nvPr/>
          </p:nvSpPr>
          <p:spPr>
            <a:xfrm>
              <a:off x="7131232" y="3079610"/>
              <a:ext cx="39635" cy="3963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0" y="1"/>
                  </a:moveTo>
                  <a:cubicBezTo>
                    <a:pt x="275" y="1"/>
                    <a:pt x="1" y="286"/>
                    <a:pt x="1" y="632"/>
                  </a:cubicBezTo>
                  <a:cubicBezTo>
                    <a:pt x="1" y="965"/>
                    <a:pt x="275" y="1251"/>
                    <a:pt x="620" y="1251"/>
                  </a:cubicBezTo>
                  <a:cubicBezTo>
                    <a:pt x="965" y="1251"/>
                    <a:pt x="1251" y="965"/>
                    <a:pt x="1251" y="632"/>
                  </a:cubicBezTo>
                  <a:cubicBezTo>
                    <a:pt x="1251" y="286"/>
                    <a:pt x="965" y="1"/>
                    <a:pt x="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4215;p44">
              <a:extLst>
                <a:ext uri="{FF2B5EF4-FFF2-40B4-BE49-F238E27FC236}">
                  <a16:creationId xmlns:a16="http://schemas.microsoft.com/office/drawing/2014/main" id="{136472A1-129F-67DE-3D8F-4E97BC570F26}"/>
                </a:ext>
              </a:extLst>
            </p:cNvPr>
            <p:cNvSpPr/>
            <p:nvPr/>
          </p:nvSpPr>
          <p:spPr>
            <a:xfrm>
              <a:off x="7159525" y="3079610"/>
              <a:ext cx="39635" cy="3963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0" y="1"/>
                  </a:moveTo>
                  <a:cubicBezTo>
                    <a:pt x="274" y="1"/>
                    <a:pt x="1" y="286"/>
                    <a:pt x="1" y="632"/>
                  </a:cubicBezTo>
                  <a:cubicBezTo>
                    <a:pt x="1" y="965"/>
                    <a:pt x="274" y="1251"/>
                    <a:pt x="620" y="1251"/>
                  </a:cubicBezTo>
                  <a:cubicBezTo>
                    <a:pt x="965" y="1251"/>
                    <a:pt x="1251" y="965"/>
                    <a:pt x="1251" y="632"/>
                  </a:cubicBezTo>
                  <a:cubicBezTo>
                    <a:pt x="1251" y="286"/>
                    <a:pt x="965" y="1"/>
                    <a:pt x="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4216;p44">
              <a:extLst>
                <a:ext uri="{FF2B5EF4-FFF2-40B4-BE49-F238E27FC236}">
                  <a16:creationId xmlns:a16="http://schemas.microsoft.com/office/drawing/2014/main" id="{3369348B-A3FF-3A9A-145A-12899B7BE525}"/>
                </a:ext>
              </a:extLst>
            </p:cNvPr>
            <p:cNvSpPr/>
            <p:nvPr/>
          </p:nvSpPr>
          <p:spPr>
            <a:xfrm>
              <a:off x="7026363" y="3139585"/>
              <a:ext cx="173177" cy="19643"/>
            </a:xfrm>
            <a:custGeom>
              <a:avLst/>
              <a:gdLst/>
              <a:ahLst/>
              <a:cxnLst/>
              <a:rect l="l" t="t" r="r" b="b"/>
              <a:pathLst>
                <a:path w="5466" h="620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465"/>
                  </a:lnTo>
                  <a:cubicBezTo>
                    <a:pt x="1" y="548"/>
                    <a:pt x="84" y="620"/>
                    <a:pt x="167" y="620"/>
                  </a:cubicBezTo>
                  <a:lnTo>
                    <a:pt x="5287" y="620"/>
                  </a:lnTo>
                  <a:cubicBezTo>
                    <a:pt x="5382" y="620"/>
                    <a:pt x="5466" y="548"/>
                    <a:pt x="5454" y="441"/>
                  </a:cubicBezTo>
                  <a:lnTo>
                    <a:pt x="5454" y="167"/>
                  </a:lnTo>
                  <a:cubicBezTo>
                    <a:pt x="5454" y="72"/>
                    <a:pt x="5382" y="1"/>
                    <a:pt x="5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4217;p44">
              <a:extLst>
                <a:ext uri="{FF2B5EF4-FFF2-40B4-BE49-F238E27FC236}">
                  <a16:creationId xmlns:a16="http://schemas.microsoft.com/office/drawing/2014/main" id="{CBFE20B1-E60A-67EE-E5CA-09B9B5BC943E}"/>
                </a:ext>
              </a:extLst>
            </p:cNvPr>
            <p:cNvSpPr/>
            <p:nvPr/>
          </p:nvSpPr>
          <p:spPr>
            <a:xfrm>
              <a:off x="7026363" y="3086390"/>
              <a:ext cx="27184" cy="6463"/>
            </a:xfrm>
            <a:custGeom>
              <a:avLst/>
              <a:gdLst/>
              <a:ahLst/>
              <a:cxnLst/>
              <a:rect l="l" t="t" r="r" b="b"/>
              <a:pathLst>
                <a:path w="858" h="204" extrusionOk="0">
                  <a:moveTo>
                    <a:pt x="60" y="1"/>
                  </a:moveTo>
                  <a:cubicBezTo>
                    <a:pt x="36" y="1"/>
                    <a:pt x="1" y="25"/>
                    <a:pt x="1" y="60"/>
                  </a:cubicBezTo>
                  <a:lnTo>
                    <a:pt x="1" y="144"/>
                  </a:lnTo>
                  <a:cubicBezTo>
                    <a:pt x="1" y="168"/>
                    <a:pt x="36" y="203"/>
                    <a:pt x="60" y="203"/>
                  </a:cubicBezTo>
                  <a:lnTo>
                    <a:pt x="798" y="203"/>
                  </a:lnTo>
                  <a:cubicBezTo>
                    <a:pt x="822" y="203"/>
                    <a:pt x="834" y="168"/>
                    <a:pt x="858" y="144"/>
                  </a:cubicBezTo>
                  <a:lnTo>
                    <a:pt x="858" y="60"/>
                  </a:lnTo>
                  <a:cubicBezTo>
                    <a:pt x="858" y="25"/>
                    <a:pt x="822" y="1"/>
                    <a:pt x="7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4218;p44">
              <a:extLst>
                <a:ext uri="{FF2B5EF4-FFF2-40B4-BE49-F238E27FC236}">
                  <a16:creationId xmlns:a16="http://schemas.microsoft.com/office/drawing/2014/main" id="{98F3EF71-37E8-A8F7-F68F-0E9EC113ACA4}"/>
                </a:ext>
              </a:extLst>
            </p:cNvPr>
            <p:cNvSpPr/>
            <p:nvPr/>
          </p:nvSpPr>
          <p:spPr>
            <a:xfrm>
              <a:off x="7025983" y="3172408"/>
              <a:ext cx="73598" cy="6812"/>
            </a:xfrm>
            <a:custGeom>
              <a:avLst/>
              <a:gdLst/>
              <a:ahLst/>
              <a:cxnLst/>
              <a:rect l="l" t="t" r="r" b="b"/>
              <a:pathLst>
                <a:path w="2323" h="215" extrusionOk="0">
                  <a:moveTo>
                    <a:pt x="60" y="0"/>
                  </a:moveTo>
                  <a:cubicBezTo>
                    <a:pt x="37" y="0"/>
                    <a:pt x="1" y="36"/>
                    <a:pt x="1" y="60"/>
                  </a:cubicBezTo>
                  <a:lnTo>
                    <a:pt x="1" y="155"/>
                  </a:lnTo>
                  <a:cubicBezTo>
                    <a:pt x="1" y="179"/>
                    <a:pt x="37" y="215"/>
                    <a:pt x="60" y="215"/>
                  </a:cubicBezTo>
                  <a:lnTo>
                    <a:pt x="2263" y="215"/>
                  </a:lnTo>
                  <a:cubicBezTo>
                    <a:pt x="2299" y="215"/>
                    <a:pt x="2323" y="179"/>
                    <a:pt x="2323" y="155"/>
                  </a:cubicBezTo>
                  <a:lnTo>
                    <a:pt x="2323" y="60"/>
                  </a:lnTo>
                  <a:cubicBezTo>
                    <a:pt x="2323" y="36"/>
                    <a:pt x="2299" y="0"/>
                    <a:pt x="2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8" name="TextBox 1257">
            <a:extLst>
              <a:ext uri="{FF2B5EF4-FFF2-40B4-BE49-F238E27FC236}">
                <a16:creationId xmlns:a16="http://schemas.microsoft.com/office/drawing/2014/main" id="{3F6951A3-E35A-A7F8-9EDE-819D62FEDA13}"/>
              </a:ext>
            </a:extLst>
          </p:cNvPr>
          <p:cNvSpPr txBox="1"/>
          <p:nvPr/>
        </p:nvSpPr>
        <p:spPr>
          <a:xfrm>
            <a:off x="5033531" y="3465777"/>
            <a:ext cx="217559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>
                <a:latin typeface="+mn-lt"/>
              </a:rPr>
              <a:t>Два подхода на работа:</a:t>
            </a:r>
          </a:p>
          <a:p>
            <a:r>
              <a:rPr lang="bg-BG" dirty="0">
                <a:latin typeface="+mn-lt"/>
              </a:rPr>
              <a:t>1</a:t>
            </a:r>
            <a:r>
              <a:rPr lang="bg-BG" dirty="0">
                <a:solidFill>
                  <a:schemeClr val="accent4">
                    <a:lumMod val="75000"/>
                  </a:schemeClr>
                </a:solidFill>
                <a:latin typeface="+mn-lt"/>
              </a:rPr>
              <a:t>. </a:t>
            </a:r>
            <a:r>
              <a:rPr lang="bg-BG" dirty="0">
                <a:solidFill>
                  <a:schemeClr val="accent4">
                    <a:lumMod val="75000"/>
                  </a:schemeClr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Статичен подход</a:t>
            </a:r>
          </a:p>
          <a:p>
            <a:r>
              <a:rPr lang="bg-BG" dirty="0">
                <a:latin typeface="+mn-lt"/>
                <a:cs typeface="Times New Roman" panose="02020603050405020304" pitchFamily="18" charset="0"/>
              </a:rPr>
              <a:t>2. </a:t>
            </a:r>
            <a:r>
              <a:rPr lang="bg-BG" dirty="0">
                <a:solidFill>
                  <a:schemeClr val="accent2">
                    <a:lumMod val="75000"/>
                  </a:schemeClr>
                </a:solidFill>
                <a:latin typeface="+mn-lt"/>
                <a:cs typeface="Times New Roman" panose="02020603050405020304" pitchFamily="18" charset="0"/>
              </a:rPr>
              <a:t>Динамичен подход</a:t>
            </a:r>
            <a:endParaRPr lang="en-BG" dirty="0">
              <a:solidFill>
                <a:schemeClr val="accent2">
                  <a:lumMod val="75000"/>
                </a:schemeClr>
              </a:solidFill>
              <a:latin typeface="+mn-lt"/>
            </a:endParaRPr>
          </a:p>
        </p:txBody>
      </p:sp>
      <p:cxnSp>
        <p:nvCxnSpPr>
          <p:cNvPr id="1259" name="Google Shape;409;p19">
            <a:extLst>
              <a:ext uri="{FF2B5EF4-FFF2-40B4-BE49-F238E27FC236}">
                <a16:creationId xmlns:a16="http://schemas.microsoft.com/office/drawing/2014/main" id="{FF3D24FD-7CE1-2B94-E694-76A1F80717A7}"/>
              </a:ext>
            </a:extLst>
          </p:cNvPr>
          <p:cNvCxnSpPr>
            <a:cxnSpLocks/>
          </p:cNvCxnSpPr>
          <p:nvPr/>
        </p:nvCxnSpPr>
        <p:spPr>
          <a:xfrm flipV="1">
            <a:off x="2098880" y="1351980"/>
            <a:ext cx="1782397" cy="118767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0" name="Google Shape;409;p19">
            <a:extLst>
              <a:ext uri="{FF2B5EF4-FFF2-40B4-BE49-F238E27FC236}">
                <a16:creationId xmlns:a16="http://schemas.microsoft.com/office/drawing/2014/main" id="{3AF96598-0A60-7EDE-6EE1-46E2EABF39F6}"/>
              </a:ext>
            </a:extLst>
          </p:cNvPr>
          <p:cNvCxnSpPr>
            <a:cxnSpLocks/>
          </p:cNvCxnSpPr>
          <p:nvPr/>
        </p:nvCxnSpPr>
        <p:spPr>
          <a:xfrm>
            <a:off x="2097694" y="2530377"/>
            <a:ext cx="1600799" cy="1274318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781413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58" grpId="0"/>
    </p:bldLst>
  </p:timing>
</p:sld>
</file>

<file path=ppt/theme/theme1.xml><?xml version="1.0" encoding="utf-8"?>
<a:theme xmlns:a="http://schemas.openxmlformats.org/drawingml/2006/main" name="Cybersecurity Infographics by Slidesgo">
  <a:themeElements>
    <a:clrScheme name="Simple Light">
      <a:dk1>
        <a:srgbClr val="000000"/>
      </a:dk1>
      <a:lt1>
        <a:srgbClr val="FFFFFF"/>
      </a:lt1>
      <a:dk2>
        <a:srgbClr val="E0E0E0"/>
      </a:dk2>
      <a:lt2>
        <a:srgbClr val="EEEEEE"/>
      </a:lt2>
      <a:accent1>
        <a:srgbClr val="2E294E"/>
      </a:accent1>
      <a:accent2>
        <a:srgbClr val="DD90B6"/>
      </a:accent2>
      <a:accent3>
        <a:srgbClr val="A060AD"/>
      </a:accent3>
      <a:accent4>
        <a:srgbClr val="8058BE"/>
      </a:accent4>
      <a:accent5>
        <a:srgbClr val="424B66"/>
      </a:accent5>
      <a:accent6>
        <a:srgbClr val="1C1C66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1840</TotalTime>
  <Words>606</Words>
  <Application>Microsoft Macintosh PowerPoint</Application>
  <PresentationFormat>On-screen Show (16:9)</PresentationFormat>
  <Paragraphs>142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Fira Sans</vt:lpstr>
      <vt:lpstr>Fira Sans Black</vt:lpstr>
      <vt:lpstr>Calibri</vt:lpstr>
      <vt:lpstr>Arial</vt:lpstr>
      <vt:lpstr>Cybersecurity Infographics by Slidesgo</vt:lpstr>
      <vt:lpstr>Тестване на сигурността</vt:lpstr>
      <vt:lpstr>PowerPoint Presentation</vt:lpstr>
      <vt:lpstr>PowerPoint Presentation</vt:lpstr>
      <vt:lpstr>Кой извършва pen testing-a?</vt:lpstr>
      <vt:lpstr>Кога се извършва pen testing?</vt:lpstr>
      <vt:lpstr>Етапи на Pen testing</vt:lpstr>
      <vt:lpstr>PowerPoint Presentation</vt:lpstr>
      <vt:lpstr>Етапи на Pen testing</vt:lpstr>
      <vt:lpstr>PowerPoint Presentation</vt:lpstr>
      <vt:lpstr>Етапи на Pen testing</vt:lpstr>
      <vt:lpstr>PowerPoint Presentation</vt:lpstr>
      <vt:lpstr>Етапи на Pen testing</vt:lpstr>
      <vt:lpstr>PowerPoint Presentation</vt:lpstr>
      <vt:lpstr>Видове Pen testing</vt:lpstr>
      <vt:lpstr>Видове Pen testing</vt:lpstr>
      <vt:lpstr>Видове Pen testing</vt:lpstr>
      <vt:lpstr>Видове Pen testing</vt:lpstr>
      <vt:lpstr>Видове Pen testing</vt:lpstr>
      <vt:lpstr>Видове Pen testing</vt:lpstr>
      <vt:lpstr>WAF</vt:lpstr>
      <vt:lpstr>Pros &amp; Cons</vt:lpstr>
      <vt:lpstr>Благодаря Ви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Тестване на сигурността</dc:title>
  <cp:lastModifiedBy>Simeon Gelovski</cp:lastModifiedBy>
  <cp:revision>18</cp:revision>
  <dcterms:modified xsi:type="dcterms:W3CDTF">2023-06-09T19:52:31Z</dcterms:modified>
</cp:coreProperties>
</file>